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sldIdLst>
    <p:sldId id="256" r:id="rId2"/>
    <p:sldId id="260" r:id="rId3"/>
    <p:sldId id="257" r:id="rId4"/>
    <p:sldId id="259" r:id="rId5"/>
    <p:sldId id="261" r:id="rId6"/>
    <p:sldId id="258" r:id="rId7"/>
    <p:sldId id="264" r:id="rId8"/>
    <p:sldId id="263" r:id="rId9"/>
    <p:sldId id="265" r:id="rId10"/>
    <p:sldId id="262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948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71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0593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844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591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094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247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474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5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57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434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98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13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03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643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0676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995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6ECF2E-72D9-4220-AA77-0B983601E2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601D410-3A06-4181-9939-A7F2E4345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0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  <p:sldLayoutId id="2147483870" r:id="rId15"/>
    <p:sldLayoutId id="2147483871" r:id="rId16"/>
    <p:sldLayoutId id="214748387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698174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Выполнила:</a:t>
            </a:r>
          </a:p>
          <a:p>
            <a:pPr algn="r"/>
            <a:r>
              <a:rPr lang="ru-RU" dirty="0" smtClean="0"/>
              <a:t>     Учитель начальных классов</a:t>
            </a:r>
          </a:p>
          <a:p>
            <a:pPr algn="r"/>
            <a:r>
              <a:rPr lang="ru-RU" dirty="0" err="1" smtClean="0"/>
              <a:t>Швецова</a:t>
            </a:r>
            <a:r>
              <a:rPr lang="ru-RU" dirty="0" smtClean="0"/>
              <a:t> Е.А.</a:t>
            </a: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14587" y="389638"/>
            <a:ext cx="5633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МКОУ </a:t>
            </a:r>
            <a:r>
              <a:rPr lang="ru-RU" sz="2800" dirty="0" err="1"/>
              <a:t>Латненская</a:t>
            </a:r>
            <a:r>
              <a:rPr lang="ru-RU" sz="2800" dirty="0"/>
              <a:t> сельская СОШ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61939" y="1758020"/>
            <a:ext cx="684906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Окружающий мир «Школа 2100»</a:t>
            </a:r>
            <a:br>
              <a:rPr lang="ru-RU" sz="3600" dirty="0"/>
            </a:br>
            <a:r>
              <a:rPr lang="ru-RU" sz="3600" dirty="0"/>
              <a:t>«Петр </a:t>
            </a:r>
            <a:r>
              <a:rPr lang="en-US" sz="3600" dirty="0" smtClean="0"/>
              <a:t>I</a:t>
            </a:r>
            <a:r>
              <a:rPr lang="ru-RU" sz="3600" dirty="0" smtClean="0"/>
              <a:t>»</a:t>
            </a:r>
          </a:p>
          <a:p>
            <a:pPr algn="ctr"/>
            <a:endParaRPr lang="ru-RU" sz="3600" dirty="0"/>
          </a:p>
          <a:p>
            <a:pPr algn="ctr"/>
            <a:endParaRPr lang="ru-RU" sz="3600" dirty="0" smtClean="0"/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63402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80" y="-320633"/>
            <a:ext cx="11851574" cy="755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878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4" y="-290945"/>
            <a:ext cx="11946577" cy="714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96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82" y="1"/>
            <a:ext cx="11942618" cy="649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508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20" y="368135"/>
            <a:ext cx="10664042" cy="621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5309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32" y="-308759"/>
            <a:ext cx="11614066" cy="707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112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9" y="0"/>
            <a:ext cx="11590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165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878" y="-368135"/>
            <a:ext cx="12298878" cy="765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089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553" y="0"/>
            <a:ext cx="7647709" cy="764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3075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09" y="-285007"/>
            <a:ext cx="11519065" cy="741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818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35" y="0"/>
            <a:ext cx="116021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468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3" y="-1"/>
            <a:ext cx="10782795" cy="694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8417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4390" y="-344385"/>
            <a:ext cx="12868894" cy="770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757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" y="-403761"/>
            <a:ext cx="12184083" cy="739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11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451262"/>
            <a:ext cx="11661569" cy="7172695"/>
          </a:xfrm>
        </p:spPr>
      </p:pic>
    </p:spTree>
    <p:extLst>
      <p:ext uri="{BB962C8B-B14F-4D97-AF65-F5344CB8AC3E}">
        <p14:creationId xmlns:p14="http://schemas.microsoft.com/office/powerpoint/2010/main" val="24426484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67</TotalTime>
  <Words>19</Words>
  <Application>Microsoft Office PowerPoint</Application>
  <PresentationFormat>Широкоэкранный</PresentationFormat>
  <Paragraphs>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Катя</cp:lastModifiedBy>
  <cp:revision>6</cp:revision>
  <dcterms:created xsi:type="dcterms:W3CDTF">2017-04-10T21:52:10Z</dcterms:created>
  <dcterms:modified xsi:type="dcterms:W3CDTF">2017-04-10T22:59:33Z</dcterms:modified>
</cp:coreProperties>
</file>