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6" r:id="rId4"/>
    <p:sldId id="257" r:id="rId5"/>
    <p:sldId id="262" r:id="rId6"/>
    <p:sldId id="258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30352"/>
            <a:ext cx="84010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Реализация задач сохранения и укрепления здоровья дошкольников по средствам подвижных игр.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16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500306"/>
            <a:ext cx="4500594" cy="33754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286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Двигательная деятельность – главный источник и побудительная сила охраны и укрепления здоровья, совершенствования физических и интеллектуальных способностей ребёнка.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N17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14" y="2500306"/>
            <a:ext cx="4476782" cy="3357586"/>
          </a:xfrm>
          <a:prstGeom prst="rect">
            <a:avLst/>
          </a:prstGeom>
        </p:spPr>
      </p:pic>
      <p:pic>
        <p:nvPicPr>
          <p:cNvPr id="4" name="Рисунок 3" descr="DSCN16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214686"/>
            <a:ext cx="4500561" cy="3375422"/>
          </a:xfrm>
          <a:prstGeom prst="rect">
            <a:avLst/>
          </a:prstGeom>
        </p:spPr>
      </p:pic>
      <p:pic>
        <p:nvPicPr>
          <p:cNvPr id="5" name="Рисунок 4" descr="DSCN17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469" y="2500306"/>
            <a:ext cx="4667282" cy="3500462"/>
          </a:xfrm>
          <a:prstGeom prst="rect">
            <a:avLst/>
          </a:prstGeom>
        </p:spPr>
      </p:pic>
      <p:pic>
        <p:nvPicPr>
          <p:cNvPr id="6" name="Рисунок 5" descr="DSCN16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3214686"/>
            <a:ext cx="4500562" cy="3375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96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1357290" y="428604"/>
            <a:ext cx="6072230" cy="1571636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smtClean="0">
                <a:solidFill>
                  <a:schemeClr val="tx1"/>
                </a:solidFill>
              </a:rPr>
              <a:t>Особенности подвижных игр</a:t>
            </a:r>
            <a:endParaRPr lang="ru-RU" sz="3600" b="1" i="1" u="sng" dirty="0">
              <a:solidFill>
                <a:schemeClr val="tx1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28596" y="3143248"/>
            <a:ext cx="2286016" cy="235745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Имеют правила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143240" y="3929066"/>
            <a:ext cx="2714644" cy="25003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Включают знакомые движения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000760" y="3071810"/>
            <a:ext cx="2714644" cy="235745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Имеют варианты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(усложнения)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86314" y="2143116"/>
            <a:ext cx="164307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3714744" y="2928934"/>
            <a:ext cx="1500198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2500298" y="2143116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Классификации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подвижных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472" y="1071546"/>
            <a:ext cx="8072494" cy="521497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сложности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Элементарные игры: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Сложные игры: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2857496"/>
            <a:ext cx="36433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Сюжетные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Бессюжетные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Игры-забавы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Игры-атракционы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 упражнения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500430" y="1643050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0628" y="1643050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43504" y="2786058"/>
            <a:ext cx="3381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элементами спорта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500034" y="1071546"/>
            <a:ext cx="8143932" cy="5286412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двигательному содержанию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0166" y="2714620"/>
            <a:ext cx="425610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Игры с ходьбой и бегом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 прыжками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Метанием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Лазаньем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Удерживания равновесия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500034" y="1071546"/>
            <a:ext cx="8143932" cy="5286412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По степени физической нагруз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ки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2357422" y="1928802"/>
            <a:ext cx="2000264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143372" y="228599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572000" y="1928802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4348" y="2643182"/>
            <a:ext cx="2160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71868" y="27860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428992" y="2643182"/>
            <a:ext cx="216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Средней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72198" y="2643182"/>
            <a:ext cx="2160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Малой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4348" y="3571876"/>
            <a:ext cx="122380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 преимущественному формированию</a:t>
            </a: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физических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качеств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00100" y="4786322"/>
            <a:ext cx="67715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Развивающие: - скоростно-силовые способности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- быстроту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- выносливость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- ловкость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500034" y="1071546"/>
            <a:ext cx="8215370" cy="5286412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 использованию пособий и снарядов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1285852" y="2071678"/>
            <a:ext cx="6500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мячом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гимнастической палкой, обручами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применением гимнастической скамейки и гимнастической стенки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71538" y="3929066"/>
            <a:ext cx="6611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По принципу организации детей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7290" y="4714884"/>
            <a:ext cx="597272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-Для младшего дошкольного возраста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-Для среднего дошкольного возраста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-Для старшего дошкольного возраста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500034" y="1071546"/>
            <a:ext cx="8215370" cy="5286412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С учётом сезона и по месту проведения игры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2910" y="1928802"/>
            <a:ext cx="2816990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Летние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Осенние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Зимние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Весенние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помещении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открытом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воздухе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8" name="Рисунок 47" descr="DSCN16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2428868"/>
            <a:ext cx="4857784" cy="3643338"/>
          </a:xfrm>
          <a:prstGeom prst="rect">
            <a:avLst/>
          </a:prstGeom>
        </p:spPr>
      </p:pic>
      <p:pic>
        <p:nvPicPr>
          <p:cNvPr id="49" name="Рисунок 48" descr="774657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428868"/>
            <a:ext cx="4810127" cy="3643339"/>
          </a:xfrm>
          <a:prstGeom prst="rect">
            <a:avLst/>
          </a:prstGeom>
        </p:spPr>
      </p:pic>
      <p:pic>
        <p:nvPicPr>
          <p:cNvPr id="50" name="Рисунок 49" descr="DSC_8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2428868"/>
            <a:ext cx="4929222" cy="3643338"/>
          </a:xfrm>
          <a:prstGeom prst="rect">
            <a:avLst/>
          </a:prstGeom>
        </p:spPr>
      </p:pic>
      <p:pic>
        <p:nvPicPr>
          <p:cNvPr id="51" name="Рисунок 50" descr="DSCN16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868" y="2428868"/>
            <a:ext cx="4953034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8" dur="20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1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4" dur="20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7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 animBg="1"/>
      <p:bldP spid="17" grpId="0" build="allAtOnce" animBg="1"/>
      <p:bldP spid="19" grpId="0" animBg="1"/>
      <p:bldP spid="33" grpId="0"/>
      <p:bldP spid="39" grpId="0" build="allAtOnce" animBg="1"/>
      <p:bldP spid="4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проведения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подвижных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на игру; 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распределение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ролей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объяснение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игры; 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ходом игры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окончание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703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u="sng" dirty="0" smtClean="0"/>
              <a:t>Подвижные игры включают в</a:t>
            </a:r>
            <a:r>
              <a:rPr lang="ru-RU" sz="3200" u="sng" dirty="0" smtClean="0"/>
              <a:t>:</a:t>
            </a:r>
          </a:p>
          <a:p>
            <a:pPr algn="ctr">
              <a:buNone/>
            </a:pPr>
            <a:endParaRPr lang="ru-RU" sz="3200" u="sng" dirty="0" smtClean="0"/>
          </a:p>
          <a:p>
            <a:r>
              <a:rPr lang="ru-RU" sz="3200" dirty="0" smtClean="0"/>
              <a:t>занятия физической культурой;</a:t>
            </a:r>
          </a:p>
          <a:p>
            <a:r>
              <a:rPr lang="ru-RU" sz="3200" dirty="0" smtClean="0"/>
              <a:t>утреннюю гимнастику;</a:t>
            </a:r>
          </a:p>
          <a:p>
            <a:r>
              <a:rPr lang="ru-RU" sz="3200" dirty="0" smtClean="0"/>
              <a:t>гимнастику после дневного сна;</a:t>
            </a:r>
          </a:p>
          <a:p>
            <a:r>
              <a:rPr lang="ru-RU" sz="3200" dirty="0" smtClean="0"/>
              <a:t>физкультминутки;</a:t>
            </a:r>
          </a:p>
          <a:p>
            <a:r>
              <a:rPr lang="ru-RU" sz="3200" dirty="0" smtClean="0"/>
              <a:t>физкультурные паузы;</a:t>
            </a:r>
          </a:p>
          <a:p>
            <a:r>
              <a:rPr lang="ru-RU" sz="3200" dirty="0" smtClean="0"/>
              <a:t>физкультурные праздники;</a:t>
            </a:r>
          </a:p>
          <a:p>
            <a:r>
              <a:rPr lang="ru-RU" sz="3200" dirty="0" smtClean="0"/>
              <a:t>прогулки.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	«Играть — значит учиться, и тот, кто не посвятил играм первые годы своего детства, никогда не сделается человеком».</a:t>
            </a:r>
          </a:p>
          <a:p>
            <a:pPr>
              <a:buNone/>
            </a:pPr>
            <a:r>
              <a:rPr lang="ru-RU" dirty="0" smtClean="0"/>
              <a:t>                                           А. Лавуазье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515</TotalTime>
  <Words>211</Words>
  <PresentationFormat>Экран (4:3)</PresentationFormat>
  <Paragraphs>120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45</cp:revision>
  <dcterms:created xsi:type="dcterms:W3CDTF">2015-11-22T10:40:23Z</dcterms:created>
  <dcterms:modified xsi:type="dcterms:W3CDTF">2015-11-23T18:03:51Z</dcterms:modified>
</cp:coreProperties>
</file>