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3" r:id="rId7"/>
    <p:sldId id="299" r:id="rId8"/>
    <p:sldId id="308" r:id="rId9"/>
    <p:sldId id="303" r:id="rId10"/>
    <p:sldId id="307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E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73" autoAdjust="0"/>
  </p:normalViewPr>
  <p:slideViewPr>
    <p:cSldViewPr>
      <p:cViewPr>
        <p:scale>
          <a:sx n="100" d="100"/>
          <a:sy n="100" d="100"/>
        </p:scale>
        <p:origin x="-2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44EF6-8269-45F7-A2FC-54B9E69B0046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D39F4-1A05-469B-9B30-A1698291D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645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AFDAD-A196-46B7-B41A-90332285760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lumMod val="62000"/>
                <a:lumOff val="38000"/>
              </a:schemeClr>
            </a:gs>
            <a:gs pos="2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www.magazinov.net/_files/1/0/1003180129.jpg" TargetMode="Externa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0"/>
            <a:ext cx="7786741" cy="157163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ИГРОВЫХ ТЕХНОЛОГИЙ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РАЗВИТИИ ПЕВЧЕСКИХ НАВЫКОВ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6-7 ЛЕТ с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ТНР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17611" y="1714488"/>
            <a:ext cx="58363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: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ФЕСЕНКО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АЛЛА НИКОЛАЕВНА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:\Documents and Settings\Admin\Мои документы\Downloads\51235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708920"/>
            <a:ext cx="3972714" cy="2978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642917"/>
            <a:ext cx="3443254" cy="357191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МЕДВЕЖОНОК И ПЧЕЛА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3643314"/>
            <a:ext cx="3714775" cy="2214578"/>
          </a:xfrm>
        </p:spPr>
        <p:txBody>
          <a:bodyPr>
            <a:normAutofit fontScale="47500" lnSpcReduction="20000"/>
          </a:bodyPr>
          <a:lstStyle/>
          <a:p>
            <a:pPr>
              <a:buFontTx/>
              <a:buChar char="-"/>
            </a:pP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Рыб-ки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ско-ро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на-лов-лю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Мед-ве-жат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у-го-щу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Жу-жу-жу-жу-жу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до-мой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и-ди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Не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пой-ма-ешь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рыб-ку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ты!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www.xrest.ru/images/collection/00710/509/origina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142984"/>
            <a:ext cx="3632198" cy="235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'Детски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435769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2844" y="285728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АЛЬБОМА «ПЕСЕНКИ-ДИАЛОГИ» И КАРТОТЕКИ ИГР</a:t>
            </a:r>
          </a:p>
        </p:txBody>
      </p:sp>
      <p:pic>
        <p:nvPicPr>
          <p:cNvPr id="2050" name="Picture 2" descr="E:\DSC000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786190"/>
            <a:ext cx="3714776" cy="2500330"/>
          </a:xfrm>
          <a:prstGeom prst="rect">
            <a:avLst/>
          </a:prstGeom>
          <a:noFill/>
        </p:spPr>
      </p:pic>
      <p:pic>
        <p:nvPicPr>
          <p:cNvPr id="4" name="Picture 3" descr="E:\DSC000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857231"/>
            <a:ext cx="3714776" cy="247560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0034" y="3429000"/>
            <a:ext cx="3786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АЛЬБОМЫ «ПЕСЕНКИ-ДИАЛОГИ»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6357958"/>
            <a:ext cx="2357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КАРТОТЕКА ИГР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61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7467600" cy="487375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Используемые нами игровые технологии авторов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О.В.Кацер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М.Ю.Картушиной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А.А.Евтодьевой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позволили значительно повысить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эффективность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работы по формированию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певческих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навыков. У детей повысился интерес  к занятиям по пению, они стали чище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интонировать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песни, выступать на концертах с сольными номерами.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Дети стали использовать  песни-упражнения  как дома, так и в свободное от занятий время.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Использование игровых технологий обучения нуждается в дальнейшем развитии и более широком применении в музыкальном воспитании 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5" descr="7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04663"/>
            <a:ext cx="504056" cy="504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6984" y="342845"/>
            <a:ext cx="4549232" cy="42185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ВОПРОСА: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325569"/>
            <a:ext cx="8280919" cy="4839735"/>
          </a:xfrm>
        </p:spPr>
        <p:txBody>
          <a:bodyPr>
            <a:noAutofit/>
          </a:bodyPr>
          <a:lstStyle/>
          <a:p>
            <a:pPr lvl="3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Основная общеобразовательная программа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дошкольного</a:t>
            </a:r>
          </a:p>
          <a:p>
            <a:pPr marL="1005840" lvl="3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образования «От  рождения до школы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(Н.Е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  </a:t>
            </a:r>
          </a:p>
          <a:p>
            <a:pPr marL="1005840" lvl="3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определяет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задачи и содержание работы в направлении обучения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детей дошкольного возраста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пению.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мнению композитора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А.Е.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Варламова, надо учить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ребенка петь с детства,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 как его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голос приобретает гибкость и силу, которые взрослому даются с трудом. 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Педагоги-практики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Н.А.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Метлов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 Т. М. Орлова, Г.П.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Стулова   говорят о необходимости специальной работы по постановке голоса у детей-дошкольников, о роли занятий вокалом в развитии музыкальности.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Л.Б. Дмитриев  обращает внимание педагогов на важность соблюдения определённых требований к вокальным упражнениям.</a:t>
            </a:r>
          </a:p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О.П.Радынова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 др.  всё больше обращает внимание музыкальных руководителей-практиков на  важность постоянного поддержания и оживления  интереса детей к музыкальным занятиям.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Педагогическая  практика предлагает различные системы развития певческих навыков.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последнее время всё большей популярностью пользуются   игровые технологии авторов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М.Ю.Картушиной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А.А.Евтодьевой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О.В.Кацер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482" name="Picture 2" descr="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90133">
            <a:off x="6788753" y="97468"/>
            <a:ext cx="1000133" cy="1357322"/>
          </a:xfrm>
          <a:prstGeom prst="rect">
            <a:avLst/>
          </a:prstGeom>
          <a:noFill/>
        </p:spPr>
      </p:pic>
      <p:pic>
        <p:nvPicPr>
          <p:cNvPr id="20486" name="Picture 6" descr="Картушина М.Ю. Вокально-хоровая работа в детском сад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15953">
            <a:off x="7668344" y="142852"/>
            <a:ext cx="928694" cy="1357322"/>
          </a:xfrm>
          <a:prstGeom prst="rect">
            <a:avLst/>
          </a:prstGeom>
          <a:noFill/>
        </p:spPr>
      </p:pic>
      <p:pic>
        <p:nvPicPr>
          <p:cNvPr id="7" name="Рисунок 6" descr="http://savepic.org/19302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95435">
            <a:off x="771003" y="125601"/>
            <a:ext cx="811770" cy="1416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www.magazinov.net/_files/1/0/1003180129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71780">
            <a:off x="195733" y="125233"/>
            <a:ext cx="814257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2914"/>
            <a:ext cx="6377136" cy="5948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ТЕХНОЛОГИИ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37560" y="1571612"/>
            <a:ext cx="7467600" cy="48668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Позволяют поддерживать интерес к данному виду деятельности;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Дают специальные знания, умения и навыки;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Создают игровую мотивацию, стимулируя  детей к деятельности;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Вовлекают в  процесс игры всю личность ребёнка: эмоции, волю, чувства, потребности, интересы;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Позволяют лучше усваивать и запоминать материал занятия;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Доставляют детям удовольствие и вызывают желание повторить игру в самостоятельной деятельности;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Повышают  уровень развития познавательной активности, творческих способностей.</a:t>
            </a:r>
          </a:p>
          <a:p>
            <a:pPr marL="0" lvl="0" indent="0">
              <a:spcBef>
                <a:spcPts val="1200"/>
              </a:spcBef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90133">
            <a:off x="6646727" y="112183"/>
            <a:ext cx="1162754" cy="1541367"/>
          </a:xfrm>
          <a:prstGeom prst="rect">
            <a:avLst/>
          </a:prstGeom>
          <a:noFill/>
        </p:spPr>
      </p:pic>
      <p:pic>
        <p:nvPicPr>
          <p:cNvPr id="5" name="Picture 6" descr="Картушина М.Ю. Вокально-хоровая работа в детском сад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15953">
            <a:off x="7623261" y="162926"/>
            <a:ext cx="1096374" cy="1612564"/>
          </a:xfrm>
          <a:prstGeom prst="rect">
            <a:avLst/>
          </a:prstGeom>
          <a:noFill/>
        </p:spPr>
      </p:pic>
      <p:pic>
        <p:nvPicPr>
          <p:cNvPr id="6" name="Рисунок 5" descr="http://savepic.org/19302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42852"/>
            <a:ext cx="121444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92869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ПЕВЧЕСКИХ НАВЫКОВ ДЕТЕЙ с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ТНР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>
            <a:normAutofit fontScale="85000" lnSpcReduction="10000"/>
          </a:bodyPr>
          <a:lstStyle/>
          <a:p>
            <a:pPr marL="0" lvl="0" indent="0" algn="just">
              <a:buNone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Данные мониторинга свидетельствуют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 том, что у детей наблюдается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низкий уровень развития голоса и вокально-хоровых навыков по причине имеющихся у них грубых речевых нарушений. 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Значительное отставание от своих сверстников по уровню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певческих навыков.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Слабый, тусклый и невыразительный голос. В голосе слышен хрип или сип, наблюдаются носовой оттенок голоса, монотонность, интонационная бедность, крикливое и отрывистое пение, снижена способность к модуляции. 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Ограниченный диапазон пения в пределах 2-3 звуков.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Неправильное воспроизведение мелодии.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Неясное и неразборчивое произнесение текста песен.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Низкая эмоциональная отзывчивость в пении.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Нарушенное речевое и физиологическое дыхание. Отмечается поверхностное, неверное прерывистое дыхание, короткий речевой выдох. Дыхание берётся непроизвольно.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На занятии дети быстро утомляются в силу своих особенностей, постоянное повторение упражнений ведёт к потере интереса.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Важно организовывать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специальную работу по пению и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наиболее   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эффективным средством поддержания интереса к этому виду деятельности  являются игровые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357166"/>
            <a:ext cx="7858180" cy="19288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РАБОТЫ: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Повышение эффективности работы с детьми 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ТНР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формированию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певческих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навыков через использование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технологий.</a:t>
            </a:r>
            <a:endParaRPr lang="ru-RU" sz="20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" y="3048344"/>
            <a:ext cx="7859216" cy="35490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Отбор игровых упражнений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подготовки речевого аппарата и музыкального слуха.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Распределение игровых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распевок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 лексическим темам.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игровых приёмов в ходе поэтапного формирования певческих навыков у детей.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Пополнение перспективного плана по пению.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вокального кружка «Звонкие голосочки».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интерактивных музыкальных пособий.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альбома «Песенки-диалоги» и картотеки игр.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270342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9"/>
            <a:ext cx="8572560" cy="6540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ФОРМИРОВАНИЯ ПЕВЧЕСКИХ НАВЫКОВ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285860"/>
            <a:ext cx="7858180" cy="478634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 </a:t>
            </a:r>
            <a:r>
              <a:rPr lang="ru-RU" sz="3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РЕЧЕВОЙ</a:t>
            </a:r>
          </a:p>
          <a:p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артикуляционная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гимнастика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• игры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 упражнения, развивающие речевое и певческое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дыхание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• игры на дикцию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• пальчиковые игры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•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ечевые 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ритмические игры с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голосом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•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вокализиция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 интонация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324" y="116632"/>
            <a:ext cx="7467600" cy="52901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последовательное обучение пению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643998" cy="585791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– Разучивание песни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 технологии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О.В.Кацер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Показ песни с движением – паузами  в кругу.  </a:t>
            </a:r>
          </a:p>
          <a:p>
            <a:pPr>
              <a:buFont typeface="Arial" charset="0"/>
              <a:buChar char="•"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6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62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Показ песни с превращениями. </a:t>
            </a:r>
          </a:p>
          <a:p>
            <a:pPr>
              <a:buNone/>
            </a:pPr>
            <a:r>
              <a:rPr lang="ru-RU" sz="8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Запоминание песни во время релаксации детей.</a:t>
            </a:r>
          </a:p>
          <a:p>
            <a:pPr>
              <a:buNone/>
            </a:pPr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Показ песни с помощью метрических движений (хлопки, шлепки).</a:t>
            </a:r>
            <a:endParaRPr lang="ru-RU" sz="80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Показ песни в сочетании с движениями рук по фразам.</a:t>
            </a:r>
          </a:p>
          <a:p>
            <a:pPr>
              <a:buNone/>
            </a:pPr>
            <a:endParaRPr lang="ru-RU" sz="6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E:\ФОТО в копилку\CIMG0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3929090" cy="278608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4286256"/>
            <a:ext cx="4143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«ВОЛШЕБНАЯ ПАЛОЧКА»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3500438"/>
            <a:ext cx="3286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 «ЗАЙЦЫ и ЛИСЫ»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Picture 3" descr="E:\ФОТО в копилку\DSC000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28736"/>
            <a:ext cx="3857652" cy="27860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86248" y="4286256"/>
            <a:ext cx="4357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«ЛОЖКАРИ» -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развитие слухового внимания и чувства ритма. 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34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29684" cy="42862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последовательное обучение пению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00042"/>
            <a:ext cx="8572560" cy="6072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Закрепление текста песни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технологии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М.Картушиной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О.В.Кацер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Моделирование песен. Игры «Я и вы», «Эхо», «Подсказка», «Цепочка» и др.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E:\ДЕТСАД10\2010-2011\2011-2012\НОВЫЙ 2011-2012\НОВЫЙ 2013\фото\с занятий МУЗО\DSC00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3714808" cy="2286016"/>
          </a:xfrm>
          <a:prstGeom prst="rect">
            <a:avLst/>
          </a:prstGeom>
          <a:noFill/>
        </p:spPr>
      </p:pic>
      <p:pic>
        <p:nvPicPr>
          <p:cNvPr id="6" name="Picture 3" descr="E:\ДЕТСАД10\2010-2011\2011-2012\НОВЫЙ 2011-2012\НОВЫЙ 2013\фото\с занятий МУЗО\DSC00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142984"/>
            <a:ext cx="3357586" cy="22860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3357562"/>
            <a:ext cx="850112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– Исполнение песни в ансамбле.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«Хлопки», «Узнай по ритму», «Спрячем мелодию», «Выступление по телевизору», «Фабрика звёзд» и др.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572009"/>
            <a:ext cx="85011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ФОРМУЛА ПРЕКРАСНОЙ ПЕСНИ» автор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А.А.Евтодьева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Чисто спетая мелодия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Хорошая дикция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  <a:t>*</a:t>
            </a:r>
            <a:r>
              <a:rPr lang="ru-RU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Выразительность исполнения.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</a:rPr>
              <a:t>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ПЕСНИ</a:t>
            </a: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214414" y="5929330"/>
            <a:ext cx="762005" cy="500066"/>
            <a:chOff x="857232" y="6286512"/>
            <a:chExt cx="571504" cy="771524"/>
          </a:xfrm>
        </p:grpSpPr>
        <p:sp>
          <p:nvSpPr>
            <p:cNvPr id="10" name="Овал 9"/>
            <p:cNvSpPr/>
            <p:nvPr/>
          </p:nvSpPr>
          <p:spPr>
            <a:xfrm>
              <a:off x="857232" y="6715140"/>
              <a:ext cx="428628" cy="34289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овина рамки 10"/>
            <p:cNvSpPr/>
            <p:nvPr/>
          </p:nvSpPr>
          <p:spPr>
            <a:xfrm>
              <a:off x="1285860" y="6286512"/>
              <a:ext cx="142876" cy="642942"/>
            </a:xfrm>
            <a:prstGeom prst="half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857356" y="5929330"/>
            <a:ext cx="642942" cy="500066"/>
            <a:chOff x="857232" y="6286512"/>
            <a:chExt cx="571504" cy="771524"/>
          </a:xfrm>
        </p:grpSpPr>
        <p:sp>
          <p:nvSpPr>
            <p:cNvPr id="13" name="Овал 12"/>
            <p:cNvSpPr/>
            <p:nvPr/>
          </p:nvSpPr>
          <p:spPr>
            <a:xfrm>
              <a:off x="857232" y="6715140"/>
              <a:ext cx="428628" cy="34289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овина рамки 13"/>
            <p:cNvSpPr/>
            <p:nvPr/>
          </p:nvSpPr>
          <p:spPr>
            <a:xfrm>
              <a:off x="1285860" y="6286512"/>
              <a:ext cx="142876" cy="642942"/>
            </a:xfrm>
            <a:prstGeom prst="half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5" name="Крест 14"/>
          <p:cNvSpPr/>
          <p:nvPr/>
        </p:nvSpPr>
        <p:spPr>
          <a:xfrm>
            <a:off x="3000364" y="6000768"/>
            <a:ext cx="428628" cy="428628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рест 15"/>
          <p:cNvSpPr/>
          <p:nvPr/>
        </p:nvSpPr>
        <p:spPr>
          <a:xfrm>
            <a:off x="4786314" y="6000768"/>
            <a:ext cx="428628" cy="428628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" name="Сердце 16"/>
          <p:cNvSpPr/>
          <p:nvPr/>
        </p:nvSpPr>
        <p:spPr>
          <a:xfrm>
            <a:off x="5715009" y="5929330"/>
            <a:ext cx="857256" cy="50006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86182" y="5786455"/>
            <a:ext cx="7858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</a:rPr>
              <a:t>А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Century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7158" y="3429000"/>
            <a:ext cx="3857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«ВЫКЛЮЧЕННЫЙ МИКРОФОН»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0629" y="3429000"/>
            <a:ext cx="3500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«КТО КОГО ПЕРЕПОЁТ»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01122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642919"/>
            <a:ext cx="4429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E:\ДЕТСАД10\2010-2011\2011-2012\НОВЫЙ 2011-2012\НОВЫЙ 2013\фото\с занятий МУЗО\DSC00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71480"/>
            <a:ext cx="3786214" cy="242889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282" y="4714884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 descr="E:\ДЕТСАД10\2010-2011\2011-2012\НОВЫЙ 2011-2012\НОВЫЙ 2013\фото\с занятий МУЗО\DSC00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3714752"/>
            <a:ext cx="3857651" cy="2571768"/>
          </a:xfrm>
          <a:prstGeom prst="rect">
            <a:avLst/>
          </a:prstGeom>
          <a:noFill/>
        </p:spPr>
      </p:pic>
      <p:pic>
        <p:nvPicPr>
          <p:cNvPr id="1026" name="Picture 2" descr="E:\ДЕТСАД10\2010-2011\2011-2012\НОВЫЙ 2011-2012\НОВЫЙ 2013\фото\индив работа фото\DSC000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714752"/>
            <a:ext cx="3786214" cy="2571768"/>
          </a:xfrm>
          <a:prstGeom prst="rect">
            <a:avLst/>
          </a:prstGeom>
          <a:noFill/>
        </p:spPr>
      </p:pic>
      <p:pic>
        <p:nvPicPr>
          <p:cNvPr id="1027" name="Picture 3" descr="E:\ДЕТСАД10\2010-2011\2011-2012\НОВЫЙ 2011-2012\НОВЫЙ 2013\фото\индив работа фото\DSC0002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571480"/>
            <a:ext cx="3857652" cy="242889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42844" y="3000372"/>
            <a:ext cx="4357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Игровое распевание  «МЕДВЕЖОНОК И ПЧЕЛА» 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 артистические способности.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282" y="142852"/>
            <a:ext cx="8657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ВОКАЛЬНОГО КРУЖКА «ЗВОНКИЕ ГОЛОСОЧКИ»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357686" y="3000372"/>
            <a:ext cx="46434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Игра «СОЛДАТЫ»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 узнавание песен по графическому изображению ритма или по отстукиванию ритма.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00562" y="6286520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«ПЛАЧ»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 передачу различных эмоций – удивление, горе, сочувствие, радость.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844" y="6286520"/>
            <a:ext cx="4132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«ПОЮЩИЕ ЧАСЫ» -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формирование слогов, закрепления букв.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9378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3472</TotalTime>
  <Words>836</Words>
  <Application>Microsoft Office PowerPoint</Application>
  <PresentationFormat>Экран (4:3)</PresentationFormat>
  <Paragraphs>150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ИСПОЛЬЗОВАНИЕ ИГРОВЫХ ТЕХНОЛОГИЙ В РАЗВИТИИ ПЕВЧЕСКИХ НАВЫКОВ  У ДЕТЕЙ 6-7 ЛЕТ с ТНР</vt:lpstr>
      <vt:lpstr>АКТУАЛЬНОСТЬ ВОПРОСА:</vt:lpstr>
      <vt:lpstr>ИГРОВЫЕ ТЕХНОЛОГИИ</vt:lpstr>
      <vt:lpstr>ОСОБЕННОСТИ ПЕВЧЕСКИХ НАВЫКОВ ДЕТЕЙ с ТНР</vt:lpstr>
      <vt:lpstr>ЗАДАЧИ:</vt:lpstr>
      <vt:lpstr>ЭТАПЫ ФОРМИРОВАНИЯ ПЕВЧЕСКИХ НАВЫКОВ</vt:lpstr>
      <vt:lpstr>2 этап - последовательное обучение пению</vt:lpstr>
      <vt:lpstr>2 этап - последовательное обучение пению</vt:lpstr>
      <vt:lpstr>   </vt:lpstr>
      <vt:lpstr>МЕДВЕЖОНОК И ПЧЕЛА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ИГРОВЫХ ТЕХНОЛОГИЙ В РАЗВИТИИ ПЕВЧЕСКИХ НАВЫКОВ У ДЕТЕЙ 6-7 ЛЕТ с ОНР </dc:title>
  <cp:lastModifiedBy>Алла</cp:lastModifiedBy>
  <cp:revision>343</cp:revision>
  <dcterms:modified xsi:type="dcterms:W3CDTF">2023-05-17T17:44:58Z</dcterms:modified>
</cp:coreProperties>
</file>