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9" d="100"/>
          <a:sy n="59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94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99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272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43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496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6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82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832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2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56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7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C04A4-1F7A-41F3-B1BF-F7EBA3DE0D09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E7AC4-AC75-40D0-A920-2649B6EBA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62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Презентация на тему самообразования </a:t>
            </a:r>
            <a:br>
              <a:rPr lang="ru-RU" sz="2400" b="1" dirty="0" smtClean="0"/>
            </a:br>
            <a:r>
              <a:rPr lang="ru-RU" sz="2400" b="1" dirty="0" smtClean="0"/>
              <a:t>Формирование у детей дошкольного возраста навыков безопасного поведения через ознакомление с правилами дорожного движения 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                 </a:t>
            </a:r>
          </a:p>
          <a:p>
            <a:endParaRPr lang="ru-RU" dirty="0"/>
          </a:p>
          <a:p>
            <a:r>
              <a:rPr lang="ru-RU" dirty="0" smtClean="0"/>
              <a:t>Подготовила Новикова Н.В.,</a:t>
            </a:r>
          </a:p>
          <a:p>
            <a:r>
              <a:rPr lang="ru-RU" dirty="0" smtClean="0"/>
              <a:t>                                        2 младшая группа, МАДОУ ЦРР д/с № 2 </a:t>
            </a:r>
          </a:p>
          <a:p>
            <a:r>
              <a:rPr lang="ru-RU" dirty="0" smtClean="0"/>
              <a:t>Калининград , 2023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84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Девочки и мальчики, все, без исключения,</a:t>
            </a:r>
            <a:br>
              <a:rPr lang="ru-RU" sz="2400" b="1" dirty="0" smtClean="0"/>
            </a:br>
            <a:r>
              <a:rPr lang="ru-RU" sz="2400" b="1" dirty="0" smtClean="0"/>
              <a:t>Изучайте правила дорожного движения!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19538" y="2369741"/>
            <a:ext cx="4352925" cy="3264693"/>
          </a:xfrm>
        </p:spPr>
      </p:pic>
    </p:spTree>
    <p:extLst>
      <p:ext uri="{BB962C8B-B14F-4D97-AF65-F5344CB8AC3E}">
        <p14:creationId xmlns:p14="http://schemas.microsoft.com/office/powerpoint/2010/main" val="1275925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Чтобы жить без огорченья, бегать , плавать и летать,</a:t>
            </a:r>
            <a:br>
              <a:rPr lang="ru-RU" sz="2000" b="1" dirty="0" smtClean="0"/>
            </a:br>
            <a:r>
              <a:rPr lang="ru-RU" sz="2000" b="1" dirty="0" smtClean="0"/>
              <a:t>Должны мы правила движения всегда и всюду соблюдать</a:t>
            </a: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75610" y="2032462"/>
            <a:ext cx="4031948" cy="30239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702530" y="2032462"/>
            <a:ext cx="4080163" cy="30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157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Надо помнить ежечасно: у дорог играть опасно!</a:t>
            </a:r>
            <a:br>
              <a:rPr lang="ru-RU" sz="2000" b="1" dirty="0" smtClean="0"/>
            </a:br>
            <a:r>
              <a:rPr lang="ru-RU" sz="2000" b="1" dirty="0" smtClean="0"/>
              <a:t>Надо место выбирать, где не страшно поиграть!</a:t>
            </a: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881" y="2402398"/>
            <a:ext cx="4352925" cy="32646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66690" y="2508022"/>
            <a:ext cx="4071257" cy="30534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990115" y="3053443"/>
            <a:ext cx="3679372" cy="275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48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Знает каждый пешеход: для него есть переход!</a:t>
            </a:r>
            <a:br>
              <a:rPr lang="ru-RU" sz="2400" b="1" dirty="0" smtClean="0"/>
            </a:br>
            <a:r>
              <a:rPr lang="ru-RU" sz="2400" b="1" dirty="0" smtClean="0"/>
              <a:t>Полосатые дорожки постелили нам под ножки!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38200" y="2184854"/>
            <a:ext cx="4206119" cy="31545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16486" y="2571750"/>
            <a:ext cx="41148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978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Для тебя горят они – светофорные огни!</a:t>
            </a:r>
            <a:br>
              <a:rPr lang="ru-RU" sz="2000" b="1" dirty="0" smtClean="0"/>
            </a:br>
            <a:r>
              <a:rPr lang="ru-RU" sz="2000" b="1" dirty="0"/>
              <a:t>К</a:t>
            </a:r>
            <a:r>
              <a:rPr lang="ru-RU" sz="2000" b="1" dirty="0" smtClean="0"/>
              <a:t>расный - стой!</a:t>
            </a:r>
            <a:br>
              <a:rPr lang="ru-RU" sz="2000" b="1" dirty="0" smtClean="0"/>
            </a:br>
            <a:r>
              <a:rPr lang="ru-RU" sz="2000" b="1" dirty="0" smtClean="0"/>
              <a:t>Желтый – жди!</a:t>
            </a:r>
            <a:br>
              <a:rPr lang="ru-RU" sz="2000" b="1" dirty="0" smtClean="0"/>
            </a:br>
            <a:r>
              <a:rPr lang="ru-RU" sz="2000" b="1" dirty="0" smtClean="0"/>
              <a:t>А Зеленый- проходи!</a:t>
            </a: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9986" y="2591426"/>
            <a:ext cx="3905704" cy="29292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54060" y="2545787"/>
            <a:ext cx="3957865" cy="29683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61429" y="2599193"/>
            <a:ext cx="3967843" cy="297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592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err="1" smtClean="0"/>
              <a:t>Фликеры</a:t>
            </a:r>
            <a:r>
              <a:rPr lang="ru-RU" sz="2400" b="1" dirty="0" smtClean="0"/>
              <a:t> детям наденьте, родители!</a:t>
            </a:r>
            <a:br>
              <a:rPr lang="ru-RU" sz="2400" b="1" dirty="0" smtClean="0"/>
            </a:br>
            <a:r>
              <a:rPr lang="ru-RU" sz="2400" b="1" dirty="0" smtClean="0"/>
              <a:t>Пусть на дороге их видят водители!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9177" y="2564890"/>
            <a:ext cx="3432175" cy="25741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532414" y="2008414"/>
            <a:ext cx="4506685" cy="3380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79911" y="2578780"/>
            <a:ext cx="35433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431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Консультация для родителей на тему светоотражающих элементов и необходимости детского автокресла .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38200" y="2233839"/>
            <a:ext cx="4358519" cy="32688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095999" y="2233838"/>
            <a:ext cx="4386943" cy="329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864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158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на тему самообразования  Формирование у детей дошкольного возраста навыков безопасного поведения через ознакомление с правилами дорожного движения </vt:lpstr>
      <vt:lpstr>Девочки и мальчики, все, без исключения, Изучайте правила дорожного движения!</vt:lpstr>
      <vt:lpstr>Чтобы жить без огорченья, бегать , плавать и летать, Должны мы правила движения всегда и всюду соблюдать</vt:lpstr>
      <vt:lpstr>Надо помнить ежечасно: у дорог играть опасно! Надо место выбирать, где не страшно поиграть!</vt:lpstr>
      <vt:lpstr>Знает каждый пешеход: для него есть переход! Полосатые дорожки постелили нам под ножки! </vt:lpstr>
      <vt:lpstr>Для тебя горят они – светофорные огни! Красный - стой! Желтый – жди! А Зеленый- проходи!</vt:lpstr>
      <vt:lpstr>Фликеры детям наденьте, родители! Пусть на дороге их видят водители!</vt:lpstr>
      <vt:lpstr>Консультация для родителей на тему светоотражающих элементов и необходимости детского автокресла 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самообразования  Формирование у детей дошкольного возраста навыков безопасного поведения через ознакомление с правилами дорожного движения</dc:title>
  <dc:creator>Пользователь Windows</dc:creator>
  <cp:lastModifiedBy>Пользователь Windows</cp:lastModifiedBy>
  <cp:revision>6</cp:revision>
  <dcterms:created xsi:type="dcterms:W3CDTF">2023-05-08T06:59:18Z</dcterms:created>
  <dcterms:modified xsi:type="dcterms:W3CDTF">2023-05-17T13:41:42Z</dcterms:modified>
</cp:coreProperties>
</file>