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7" r:id="rId5"/>
    <p:sldId id="261" r:id="rId6"/>
    <p:sldId id="265" r:id="rId7"/>
    <p:sldId id="268" r:id="rId8"/>
    <p:sldId id="271" r:id="rId9"/>
    <p:sldId id="270" r:id="rId10"/>
    <p:sldId id="275" r:id="rId11"/>
    <p:sldId id="277" r:id="rId12"/>
    <p:sldId id="272" r:id="rId13"/>
    <p:sldId id="257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55279B-751C-949B-029C-F6ED73E24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F44E86-48B2-1D63-6F04-5CB42DF8E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57663A-ADBD-5BB9-66E6-D8C9101D5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4E22F4-4396-11F0-6CED-E4EB15A5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AAEA40-34DE-D9F1-7699-F8FED5DDF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8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E29F46-1439-DEE5-54E4-C27CAAC4E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ED9506-E261-E270-C610-0D64B7D02E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59A42E-2332-E57C-ADDF-E1B2A260B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87C7D4-C518-9AF4-497C-7088D83E9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AD8D2B-AE9A-EC2F-D753-B92B58251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11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C970E1F-C5E6-A2BA-352D-860EE1852A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3AB59C4-63FA-4C53-61B3-5DEB6C8F40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995E1-EFCD-3530-1D0D-3A5933753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A6D4B7-E871-9DFE-9C91-55CD88899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403D13-E9E2-F99E-17AC-59D5D329C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09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460D75-E438-DD5F-9722-7AEB20169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16A299-AF20-6CEC-DC76-F79121A76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3F2D28-48B8-9110-5C54-A0FF7630D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39E0EF-DB3E-E823-D727-E02F69F72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AF6CFF-2FCE-B11E-2E5B-5D9977087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47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A1C1CE-F56F-2E5B-D838-34244E01A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397D65-0BCB-4E2F-B7ED-8BE5C50885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87806D-9FD2-3A32-A92A-9B22591A8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F6FA60-3872-F57E-C177-41FEE8317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F38E7F-7FF4-B73D-4119-873683701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3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E3F3A-3F00-3321-51DE-5100ED86C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94B473-945A-DE19-E5F3-440880A167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B69CBC5-DBB8-0C02-5B91-E6E00B921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0D5861-ACA7-3735-EBD5-5DFE8BBAF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376EBC-5B7D-E172-46C4-FCDE5F5C9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932401-6978-E17A-B68B-CEE5A833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7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54761-E0EB-ACFF-0549-B05056A02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C94B1E-2D25-7389-BC64-76ECB6E2A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B70B71D-8764-7DF7-9AB9-99621DD5E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EFCF433-4EE2-2DC5-33DC-F795B59572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A8CFBC9-64CF-AC60-F8E9-EB446164AE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B67C49C-A9B9-A82C-1A44-09E7B993B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DB12BA4-05FB-1177-6B08-E3D645EE0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4A778CE-931F-8D7E-5282-67ED15AA5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E937A-94C1-3ABB-CB5E-D2FC00356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1F9B5DE-B2F7-2948-3661-77A572F93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54F495F-AA16-237D-6B09-2EF6CF8EF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A8081C-2201-27B3-F48B-8529B3B20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094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73F4FA7-4E08-6039-3079-3C0B3999C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AF07E54-8593-0C9B-0EEF-BF01B0BB1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12806D5-F901-A955-3146-21C5982DC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832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FE60C5-0F31-B638-D52E-6FD59F54B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C74C39-4223-A028-E577-7414D9980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C822458-4FE4-B779-B878-9A3A2DB59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28ED70-C7CC-358A-393E-DC965454D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CE5EF2-E66B-34EE-EA91-377B23267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2DF0BC-3224-AAFD-AEAC-4DB9A365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047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F30-CD10-7ADB-2131-F0C1AB946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219FBFD-59B1-3958-41BE-F9612FD02C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49AC4D-ACB4-88BE-41FD-B24998ACA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7DCA2E-F766-CB72-55D7-B6AA5B03F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59A234-883E-BC2F-0E5A-5FF8E7CD2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793C80-294F-1713-2673-C208B1207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15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217FC-FA8E-23F7-652A-A2BE0D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E65261-4CD2-2EF5-BC3A-421888508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365A74-C60E-9BB9-B26C-29D97174FF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050A9-1894-4011-A280-8507AE3F1BE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8CFE12-3ADF-A106-D27B-8F8A8590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50D7C2-F9F7-0407-1297-EEDE9E2EE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094D5-B53D-48E4-8038-8992F3092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758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DA6EBFE-DE51-C667-D33C-F5B596E59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11903" y="-254833"/>
            <a:ext cx="14015803" cy="734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8432D-6D0F-940A-7823-67E3F4A58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0353" y="1457794"/>
            <a:ext cx="9471288" cy="415792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Влияние школьного театра как элемента повседневной деятельности на результаты образовательного процесса в кадетском корпусе</a:t>
            </a:r>
            <a:br>
              <a:rPr lang="ru-RU" sz="3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036B0F62-4FB6-54EE-C45B-F8077B02D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2961" y="205178"/>
            <a:ext cx="4086078" cy="250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433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126165C-C9E6-267F-4EE1-83124ED3CE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65" y="109541"/>
            <a:ext cx="3746839" cy="6638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A85BDEC-A0E3-0876-A12E-D29EA11BF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3248" y="215207"/>
            <a:ext cx="5133333" cy="4057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908A4FA-A62A-DD42-24E0-41F6D764DFE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3896" y="3428999"/>
            <a:ext cx="4873274" cy="3269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8815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5BFD3E-9867-3F8B-221D-C28903EF2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764">
            <a:off x="3823536" y="-15575"/>
            <a:ext cx="8347130" cy="5718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3E736A-128B-9B32-CBBD-51BF07201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66" y="2319130"/>
            <a:ext cx="5989005" cy="4293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924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BA75CB-9B3D-366B-69AE-C9379319E6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427" y="359030"/>
            <a:ext cx="6325919" cy="4289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7593573-D89A-E4C3-B955-7AFED6BAA4F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235" y="2391864"/>
            <a:ext cx="5592417" cy="4232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3587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>
            <a:extLst>
              <a:ext uri="{FF2B5EF4-FFF2-40B4-BE49-F238E27FC236}">
                <a16:creationId xmlns:a16="http://schemas.microsoft.com/office/drawing/2014/main" id="{8C9D00F7-76BC-9936-8CDE-C574120432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0750" y="168918"/>
            <a:ext cx="8613998" cy="6467950"/>
          </a:xfrm>
        </p:spPr>
      </p:pic>
      <p:pic>
        <p:nvPicPr>
          <p:cNvPr id="2" name="Picture 8">
            <a:extLst>
              <a:ext uri="{FF2B5EF4-FFF2-40B4-BE49-F238E27FC236}">
                <a16:creationId xmlns:a16="http://schemas.microsoft.com/office/drawing/2014/main" id="{C84280CF-C81E-E337-41A3-5396B07FD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04508">
            <a:off x="56024" y="510947"/>
            <a:ext cx="3603349" cy="220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54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C3E403-DB99-3530-37F5-65CBB0031029}"/>
              </a:ext>
            </a:extLst>
          </p:cNvPr>
          <p:cNvSpPr txBox="1"/>
          <p:nvPr/>
        </p:nvSpPr>
        <p:spPr>
          <a:xfrm>
            <a:off x="982344" y="3178566"/>
            <a:ext cx="97506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СПАСИБО ЗА ВНИМАНИЕ! </a:t>
            </a:r>
          </a:p>
        </p:txBody>
      </p:sp>
      <p:pic>
        <p:nvPicPr>
          <p:cNvPr id="2" name="Picture 8">
            <a:extLst>
              <a:ext uri="{FF2B5EF4-FFF2-40B4-BE49-F238E27FC236}">
                <a16:creationId xmlns:a16="http://schemas.microsoft.com/office/drawing/2014/main" id="{52928322-EEF2-F80E-DFC8-42045C97F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6466" y="434714"/>
            <a:ext cx="4003311" cy="245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835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86165EE-CDA1-74C0-F1A2-6492AC44CE43}"/>
              </a:ext>
            </a:extLst>
          </p:cNvPr>
          <p:cNvSpPr txBox="1"/>
          <p:nvPr/>
        </p:nvSpPr>
        <p:spPr>
          <a:xfrm>
            <a:off x="3312827" y="289881"/>
            <a:ext cx="5959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Досуговая деятельность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9AF5AF-663D-C930-7C49-5FB64B36EB3D}"/>
              </a:ext>
            </a:extLst>
          </p:cNvPr>
          <p:cNvSpPr txBox="1"/>
          <p:nvPr/>
        </p:nvSpPr>
        <p:spPr>
          <a:xfrm>
            <a:off x="-17973" y="936212"/>
            <a:ext cx="12209973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Занятия физической культурой и спортом: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Book Antiqua" panose="02040602050305030304" pitchFamily="18" charset="0"/>
              </a:rPr>
              <a:t>занятия в спортивных секциях,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Book Antiqua" panose="02040602050305030304" pitchFamily="18" charset="0"/>
              </a:rPr>
              <a:t>соревнования по различным видам спорта в личном и командном первенстве,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Book Antiqua" panose="02040602050305030304" pitchFamily="18" charset="0"/>
              </a:rPr>
              <a:t>спортивные праздники,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Book Antiqua" panose="02040602050305030304" pitchFamily="18" charset="0"/>
              </a:rPr>
              <a:t>спортивно-массовая работа.</a:t>
            </a:r>
          </a:p>
          <a:p>
            <a:pPr algn="l"/>
            <a:r>
              <a:rPr lang="ru-RU" sz="2800" b="0" i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Коллективные творческие дела: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Book Antiqua" panose="02040602050305030304" pitchFamily="18" charset="0"/>
              </a:rPr>
              <a:t>проведение различных праздников с концертными программами и конкурсами,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Book Antiqua" panose="02040602050305030304" pitchFamily="18" charset="0"/>
              </a:rPr>
              <a:t>читательские конференции, диспуты, обсуждение книг и статей журналов и газет,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Book Antiqua" panose="02040602050305030304" pitchFamily="18" charset="0"/>
              </a:rPr>
              <a:t>просмотр и обсуждение кинофильмов и телепередач.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Book Antiqua" panose="02040602050305030304" pitchFamily="18" charset="0"/>
              </a:rPr>
              <a:t>участие в художественной самодеятельности, занятия в различных кружках (хор, изостудия,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хореография </a:t>
            </a:r>
            <a:r>
              <a:rPr lang="ru-RU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Book Antiqua" panose="02040602050305030304" pitchFamily="18" charset="0"/>
              </a:rPr>
              <a:t>и школьный театр, кадетский духовой оркестр)</a:t>
            </a:r>
          </a:p>
          <a:p>
            <a:pPr algn="l"/>
            <a:r>
              <a:rPr lang="ru-RU" sz="2800" b="0" i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Экскурсии и культпоходы в музеи, театры, на выставки.</a:t>
            </a:r>
          </a:p>
        </p:txBody>
      </p:sp>
    </p:spTree>
    <p:extLst>
      <p:ext uri="{BB962C8B-B14F-4D97-AF65-F5344CB8AC3E}">
        <p14:creationId xmlns:p14="http://schemas.microsoft.com/office/powerpoint/2010/main" val="79867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771046E-A64D-00B8-0356-C2C5A778AEEE}"/>
              </a:ext>
            </a:extLst>
          </p:cNvPr>
          <p:cNvSpPr txBox="1"/>
          <p:nvPr/>
        </p:nvSpPr>
        <p:spPr>
          <a:xfrm>
            <a:off x="854091" y="11999"/>
            <a:ext cx="110128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Школьный театр </a:t>
            </a:r>
          </a:p>
          <a:p>
            <a:pPr algn="ctr"/>
            <a:r>
              <a:rPr lang="ru-RU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«Ка-детство»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35E0A6-DC6B-FE84-88C6-8527D922FF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8412" y="2123517"/>
            <a:ext cx="5489233" cy="3332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73B57FD-3E61-17C2-CE92-28820088AA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6" y="1046357"/>
            <a:ext cx="3285031" cy="2104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720AFD-2C9E-47D1-2EE8-00241CF0AD0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95681" y="975999"/>
            <a:ext cx="3528486" cy="2649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DD3AF22-18E8-DE5A-3562-9C53ADD9FB9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70" y="4347023"/>
            <a:ext cx="2662187" cy="2218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A2C67E5-1CEE-380C-934A-3277543B2E9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5215" y="4843882"/>
            <a:ext cx="2662188" cy="1836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2275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A6A2A9B-14D2-1213-9C7D-9656A9BC443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564" y="212154"/>
            <a:ext cx="8229393" cy="6179164"/>
          </a:xfrm>
          <a:prstGeom prst="rect">
            <a:avLst/>
          </a:prstGeom>
        </p:spPr>
      </p:pic>
      <p:pic>
        <p:nvPicPr>
          <p:cNvPr id="2" name="Picture 8">
            <a:extLst>
              <a:ext uri="{FF2B5EF4-FFF2-40B4-BE49-F238E27FC236}">
                <a16:creationId xmlns:a16="http://schemas.microsoft.com/office/drawing/2014/main" id="{ABC6A950-A9AB-F144-046C-664874B56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87800">
            <a:off x="8107919" y="305855"/>
            <a:ext cx="4086078" cy="250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862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A6AB3E-1B01-FAC1-FB30-8516513B28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887" y="157129"/>
            <a:ext cx="5640113" cy="4003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E13EFB-AFC1-5539-3865-EC21E746622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244" y="2397539"/>
            <a:ext cx="7349322" cy="4133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177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AE7752-A4E4-9E71-8A4A-7B171D656B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406" y="3085248"/>
            <a:ext cx="6480312" cy="364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3A7393A-638C-1004-5C41-4FC6E04048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0587" y="3549489"/>
            <a:ext cx="3618086" cy="2716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557ADD9-2674-3BF7-AEFE-D390762B22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844" y="141120"/>
            <a:ext cx="6480312" cy="2816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8415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AF51B58-7807-93C0-F6CC-B1BD130167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20" y="322677"/>
            <a:ext cx="3584398" cy="6212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BB725C-BC2C-DA51-5053-7867C205F7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6100" y="322677"/>
            <a:ext cx="3462100" cy="615484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AEEDEF-43F7-8A71-FAA1-F58A3B7D5F6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1582" y="351577"/>
            <a:ext cx="3462098" cy="6154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6708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3B2C50-0213-FEA5-192F-F195053D7CB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68" y="659969"/>
            <a:ext cx="6127994" cy="4084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A06E30-E1B1-582D-3D69-3FF8793C3F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512" y="3648072"/>
            <a:ext cx="4664041" cy="313198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6ACB8DE-00B0-C75E-4EA1-5EA68B2280F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462" y="190182"/>
            <a:ext cx="5451007" cy="3823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8958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21ABA50-300F-D7DA-3A7C-F57267943E6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640" y="166926"/>
            <a:ext cx="4344848" cy="392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7057E4C5-C632-1770-5A2C-6936CBB14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3814" y="2864319"/>
            <a:ext cx="5102340" cy="3826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3B5120E-5D07-6072-3671-A9967A8C7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42" y="166926"/>
            <a:ext cx="4943655" cy="3826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3830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121</Words>
  <Application>Microsoft Office PowerPoint</Application>
  <PresentationFormat>Широкоэкранный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Book Antiqua</vt:lpstr>
      <vt:lpstr>Calibri</vt:lpstr>
      <vt:lpstr>Calibri Light</vt:lpstr>
      <vt:lpstr>Wingdings</vt:lpstr>
      <vt:lpstr>Тема Office</vt:lpstr>
      <vt:lpstr>Влияние школьного театра как элемента повседневной деятельности на результаты образовательного процесса в кадетском корпусе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Корпус Кадетский</dc:creator>
  <cp:lastModifiedBy>Корпус Кадетский</cp:lastModifiedBy>
  <cp:revision>12</cp:revision>
  <dcterms:created xsi:type="dcterms:W3CDTF">2022-12-29T06:28:02Z</dcterms:created>
  <dcterms:modified xsi:type="dcterms:W3CDTF">2023-05-17T12:57:29Z</dcterms:modified>
</cp:coreProperties>
</file>