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BB13-F4DD-4998-8245-4F03F5C1B41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38B6-0786-416B-92ED-6095A2BA8C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68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7BB13-F4DD-4998-8245-4F03F5C1B41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038B6-0786-416B-92ED-6095A2BA8C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53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b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Наши пернатые друзья</a:t>
            </a:r>
            <a:endParaRPr lang="ru-RU" sz="9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22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06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26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7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2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97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Monotype Corsiva</vt:lpstr>
      <vt:lpstr>Тема Office</vt:lpstr>
      <vt:lpstr>Наши пернатые друзья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пернатые друзья</dc:title>
  <dc:creator>Дмитрий Бурнышев</dc:creator>
  <cp:lastModifiedBy>Дмитрий Бурнышев</cp:lastModifiedBy>
  <cp:revision>1</cp:revision>
  <dcterms:created xsi:type="dcterms:W3CDTF">2023-05-17T19:42:14Z</dcterms:created>
  <dcterms:modified xsi:type="dcterms:W3CDTF">2023-05-17T19:42:14Z</dcterms:modified>
</cp:coreProperties>
</file>