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F74209"/>
    <a:srgbClr val="D17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364" autoAdjust="0"/>
  </p:normalViewPr>
  <p:slideViewPr>
    <p:cSldViewPr snapToGrid="0">
      <p:cViewPr varScale="1">
        <p:scale>
          <a:sx n="69" d="100"/>
          <a:sy n="69" d="100"/>
        </p:scale>
        <p:origin x="65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9DFD6-D0DC-43E3-8616-697F889DBFA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BCEC-4165-4A2A-AD8B-133E876B7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63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4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66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808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7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5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2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785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95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7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2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15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DBE77-B640-446C-B473-1474366A8F4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8E4A6-2859-46B4-813A-75D10ED31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6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586" y="4690873"/>
            <a:ext cx="10043884" cy="1003345"/>
          </a:xfrm>
          <a:effectLst>
            <a:glow>
              <a:schemeClr val="accent1">
                <a:alpha val="0"/>
              </a:schemeClr>
            </a:glow>
            <a:reflection endPos="0" dir="5400000" sy="-100000" algn="bl" rotWithShape="0"/>
          </a:effectLst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образовательное автономное учреждение Амурской области «</a:t>
            </a:r>
            <a:r>
              <a:rPr lang="ru-RU" sz="2700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Свободненская</a:t>
            </a:r>
            <a:r>
              <a:rPr lang="ru-RU" sz="27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специальная (коррекционная)  школа-интернат</a:t>
            </a:r>
            <a:r>
              <a:rPr lang="ru-RU" sz="31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300" b="1" i="1" spc="-300" dirty="0" smtClean="0">
                <a:solidFill>
                  <a:srgbClr val="F742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«Средства развития мелкой моторики и осязания у детей с нарушением зрения».</a:t>
            </a:r>
            <a:br>
              <a:rPr lang="ru-RU" sz="5300" b="1" i="1" spc="-300" dirty="0" smtClean="0">
                <a:solidFill>
                  <a:srgbClr val="F742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spc="-300" dirty="0" smtClean="0">
                <a:solidFill>
                  <a:srgbClr val="F742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i="1" spc="-300" dirty="0" smtClean="0">
                <a:solidFill>
                  <a:srgbClr val="F742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952343" y="5040476"/>
            <a:ext cx="47171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Воспитатель: </a:t>
            </a:r>
            <a:r>
              <a:rPr lang="ru-RU" sz="2800" b="1" dirty="0" err="1" smtClean="0"/>
              <a:t>Комова</a:t>
            </a:r>
            <a:r>
              <a:rPr lang="ru-RU" sz="2800" b="1" dirty="0" smtClean="0"/>
              <a:t> Ольга</a:t>
            </a:r>
          </a:p>
          <a:p>
            <a:pPr algn="r"/>
            <a:r>
              <a:rPr lang="ru-RU" sz="2800" b="1" dirty="0" smtClean="0"/>
              <a:t> Борисовна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54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509" y="500062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b="1" i="1" kern="18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Лепка.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974" y="2750318"/>
            <a:ext cx="4441746" cy="29688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787" y="1825625"/>
            <a:ext cx="4844552" cy="322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Аппликация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55" y="1877291"/>
            <a:ext cx="3983182" cy="398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563" y="1962293"/>
            <a:ext cx="5716907" cy="3813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24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012" y="678633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031" y="2590800"/>
            <a:ext cx="4581169" cy="3435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060" y="1740960"/>
            <a:ext cx="4881752" cy="3253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83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710" y="839696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0710" y="1982379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8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Индивидуальные </a:t>
            </a:r>
            <a:r>
              <a:rPr lang="ru-RU" sz="48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консультации </a:t>
            </a:r>
            <a:endParaRPr lang="ru-RU" sz="4800" kern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Беседы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Советы </a:t>
            </a:r>
            <a:r>
              <a:rPr lang="ru-RU" sz="480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рекомендации </a:t>
            </a:r>
            <a:endParaRPr lang="ru-RU" sz="4800" kern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Буклеты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800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Анкетирование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0439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1132114" y="269559"/>
            <a:ext cx="10029371" cy="4234517"/>
          </a:xfrm>
          <a:prstGeom prst="flowChartPunchedTape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49" b="89701" l="400" r="96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03" y="979713"/>
            <a:ext cx="4323806" cy="662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3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3429" y="484909"/>
            <a:ext cx="10383982" cy="597394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286000" algn="l"/>
              </a:tabLst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286000" algn="l"/>
              </a:tabLs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педагогических и коррекционных знаний по теме для развития ручной умелости детей с нарушением зрения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kern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теоретический материал по теме.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Поставить цель и задачи.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Ознакомиться с формами работы для развития мелкой моторики и осязания ребёнка с нарушением зрения.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Подобрать дидактические материалы для коррекционной работы с ребёнком с нарушением зрения.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рекомендации, консультации для родителей по коррекции проблемы.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6317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657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Используемая литература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59" y="1005569"/>
            <a:ext cx="10953204" cy="4755152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0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Плаксина Л.И. Программа специальных (коррекционных) образовательных учреждений IV вида (для детей с нарушением зрения).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Глезер В.Д. Зрение и мышление. </a:t>
            </a:r>
            <a:endParaRPr lang="ru-RU" sz="2000" b="1" spc="-6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spc="-6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Григорьева </a:t>
            </a:r>
            <a:r>
              <a:rPr lang="ru-RU" sz="2000" b="1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Л. П.  Формирование высших форм зрительного восприятия как основа компенсации нарушений когнитивного развития детей//Дефектология. </a:t>
            </a:r>
            <a:endParaRPr lang="ru-RU" sz="2000" b="1" spc="-6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Григорьева Л. П., </a:t>
            </a:r>
            <a:r>
              <a:rPr lang="ru-RU" sz="2000" b="1" spc="-6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Бернадская</a:t>
            </a:r>
            <a:r>
              <a:rPr lang="ru-RU" sz="2000" b="1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О.Г. Развитие восприятия у ребёнка. </a:t>
            </a:r>
            <a:endParaRPr lang="ru-RU" sz="2000" b="1" spc="-6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1" dirty="0" err="1">
                <a:latin typeface="Times New Roman" panose="02020603050405020304" pitchFamily="18" charset="0"/>
              </a:rPr>
              <a:t>Метиева</a:t>
            </a:r>
            <a:r>
              <a:rPr lang="ru-RU" sz="2000" b="1" dirty="0">
                <a:latin typeface="Times New Roman" panose="02020603050405020304" pitchFamily="18" charset="0"/>
              </a:rPr>
              <a:t> Л. А., Удалова Э. Я. Развитие сенсорной сферы детей// пособие для учителей специальных ( коррекционных) образовательных учреждений VII вида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Ткаченко Т.А. Развиваем мелкую моторику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Никулина Г.И. Развитие зрительного восприятия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1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Ананьев Б.Г.  Психология чувственного познания</a:t>
            </a:r>
            <a:endParaRPr lang="ru-RU" sz="2000" b="1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000" b="1" dirty="0" smtClean="0">
              <a:effectLst/>
            </a:endParaRPr>
          </a:p>
          <a:p>
            <a:pPr marL="0" indent="0" algn="ctr">
              <a:buNone/>
            </a:pPr>
            <a:r>
              <a:rPr lang="ru-RU" sz="2000" b="1" dirty="0" smtClean="0">
                <a:effectLst/>
                <a:latin typeface="Times New Roman" panose="02020603050405020304" pitchFamily="18" charset="0"/>
              </a:rPr>
              <a:t> </a:t>
            </a:r>
            <a:endParaRPr lang="ru-RU" sz="2000" b="1" dirty="0" smtClean="0">
              <a:effectLst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300" b="1" spc="-6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300" b="1" spc="-6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300" b="1" dirty="0"/>
          </a:p>
        </p:txBody>
      </p:sp>
    </p:spTree>
    <p:extLst>
      <p:ext uri="{BB962C8B-B14F-4D97-AF65-F5344CB8AC3E}">
        <p14:creationId xmlns:p14="http://schemas.microsoft.com/office/powerpoint/2010/main" val="3272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kern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у-</a:t>
            </a:r>
            <a:r>
              <a:rPr lang="ru-RU" kern="1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джок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498" y="1559286"/>
            <a:ext cx="3951720" cy="395172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441" y="1690688"/>
            <a:ext cx="3905817" cy="368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9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7806" y="535578"/>
            <a:ext cx="9078684" cy="966651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kern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Пальчиковые </a:t>
            </a:r>
            <a:r>
              <a:rPr lang="ru-RU" b="1" i="1" kern="18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игры.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009" y="1774343"/>
            <a:ext cx="7905271" cy="4340527"/>
          </a:xfrm>
        </p:spPr>
      </p:pic>
    </p:spTree>
    <p:extLst>
      <p:ext uri="{BB962C8B-B14F-4D97-AF65-F5344CB8AC3E}">
        <p14:creationId xmlns:p14="http://schemas.microsoft.com/office/powerpoint/2010/main" val="21862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1280" y="2763978"/>
            <a:ext cx="2943012" cy="294301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076" y="3129961"/>
            <a:ext cx="3243288" cy="25959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486" y="1783230"/>
            <a:ext cx="3269672" cy="245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09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Игры с прищепками</a:t>
            </a:r>
            <a:r>
              <a:rPr lang="ru-RU" kern="18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91" y="1495930"/>
            <a:ext cx="3995917" cy="33534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91" y="2847318"/>
            <a:ext cx="3132909" cy="31329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084" y="2847318"/>
            <a:ext cx="3034440" cy="297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5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966" y="770073"/>
            <a:ext cx="10515600" cy="1325563"/>
          </a:xfrm>
        </p:spPr>
        <p:txBody>
          <a:bodyPr/>
          <a:lstStyle/>
          <a:p>
            <a:pPr algn="ctr"/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Сортировка различных </a:t>
            </a:r>
            <a:r>
              <a:rPr lang="ru-RU" b="1" i="1" kern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предметов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259" y="2368806"/>
            <a:ext cx="4174295" cy="26995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518" y="2368806"/>
            <a:ext cx="4848497" cy="269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90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kern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b="1" i="1" kern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онструкторы</a:t>
            </a:r>
            <a:r>
              <a:rPr lang="ru-RU" i="1" kern="18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221" y="2439863"/>
            <a:ext cx="2881459" cy="31338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301" y="2390504"/>
            <a:ext cx="5773870" cy="308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210</Words>
  <Application>Microsoft Office PowerPoint</Application>
  <PresentationFormat>Широкоэкранный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Тема Office</vt:lpstr>
      <vt:lpstr>   Государственное образовательное автономное учреждение Амурской области «Свободненская специальная (коррекционная)  школа-интернат»   «Средства развития мелкой моторики и осязания у детей с нарушением зрения».  </vt:lpstr>
      <vt:lpstr>Презентация PowerPoint</vt:lpstr>
      <vt:lpstr>Используемая литература</vt:lpstr>
      <vt:lpstr>Су-джок</vt:lpstr>
      <vt:lpstr>Пальчиковые кинезиологические игры.</vt:lpstr>
      <vt:lpstr>Дидактические игры</vt:lpstr>
      <vt:lpstr>Игры с прищепками </vt:lpstr>
      <vt:lpstr>Сортировка различных предметов</vt:lpstr>
      <vt:lpstr>Конструкторы </vt:lpstr>
      <vt:lpstr>Лепка. </vt:lpstr>
      <vt:lpstr>Аппликация</vt:lpstr>
      <vt:lpstr>Рисование </vt:lpstr>
      <vt:lpstr>Работа с родителями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образовательное автономное учреждение Амурской области «Свободненская специальная (коррекционная)  школа-интернат»   «Средства развития мелкой моторики и осязания у детей с нарушением зрения».</dc:title>
  <dc:creator>User</dc:creator>
  <cp:lastModifiedBy>Пользователь</cp:lastModifiedBy>
  <cp:revision>29</cp:revision>
  <dcterms:created xsi:type="dcterms:W3CDTF">2023-03-26T10:11:48Z</dcterms:created>
  <dcterms:modified xsi:type="dcterms:W3CDTF">2023-05-17T11:41:13Z</dcterms:modified>
</cp:coreProperties>
</file>