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56" r:id="rId3"/>
    <p:sldId id="293" r:id="rId4"/>
    <p:sldId id="294" r:id="rId5"/>
    <p:sldId id="295" r:id="rId6"/>
    <p:sldId id="296" r:id="rId7"/>
    <p:sldId id="297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FF"/>
    <a:srgbClr val="FF0000"/>
    <a:srgbClr val="6699FF"/>
    <a:srgbClr val="00FF00"/>
    <a:srgbClr val="FF00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1" autoAdjust="0"/>
    <p:restoredTop sz="89326" autoAdjust="0"/>
  </p:normalViewPr>
  <p:slideViewPr>
    <p:cSldViewPr>
      <p:cViewPr varScale="1">
        <p:scale>
          <a:sx n="85" d="100"/>
          <a:sy n="85" d="100"/>
        </p:scale>
        <p:origin x="1339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presProps" Target="presProps.xml" /><Relationship Id="rId11" Type="http://schemas.openxmlformats.org/officeDocument/2006/relationships/viewProps" Target="viewProps.xml" /><Relationship Id="rId12" Type="http://schemas.openxmlformats.org/officeDocument/2006/relationships/theme" Target="theme/theme1.xml" /><Relationship Id="rId13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tags" Target="tags/tag1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DA2FBC0F-E948-4E01-BC77-CA8783DFA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678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544A0-840F-46CF-B266-B23A5C6F1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flip="none" rotWithShape="1">
          <a:gsLst>
            <a:gs pos="13000">
              <a:srgbClr val="5E9EFF">
                <a:alpha val="68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/>
              </a:defRPr>
            </a:lvl1pPr>
          </a:lstStyle>
          <a:p>
            <a:pPr>
              <a:defRPr/>
            </a:pPr>
            <a:fld id="{A93CB6C8-0BCF-4B97-B88E-C932DEA4A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>
    <p:fade thruBlk="1"/>
  </p:transition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Relationship Id="rId3" Type="http://schemas.openxmlformats.org/officeDocument/2006/relationships/image" Target="../media/image4.png" /><Relationship Id="rId4" Type="http://schemas.openxmlformats.org/officeDocument/2006/relationships/image" Target="../media/image5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Relationship Id="rId3" Type="http://schemas.openxmlformats.org/officeDocument/2006/relationships/image" Target="../media/image7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Relationship Id="rId3" Type="http://schemas.openxmlformats.org/officeDocument/2006/relationships/image" Target="../media/image8.png" /><Relationship Id="rId4" Type="http://schemas.openxmlformats.org/officeDocument/2006/relationships/image" Target="../media/image9.jpeg" /><Relationship Id="rId5" Type="http://schemas.openxmlformats.org/officeDocument/2006/relationships/image" Target="../media/image10.jpeg" /><Relationship Id="rId6" Type="http://schemas.openxmlformats.org/officeDocument/2006/relationships/image" Target="../media/image11.jpeg" /><Relationship Id="rId7" Type="http://schemas.openxmlformats.org/officeDocument/2006/relationships/image" Target="../media/image12.jpeg" /><Relationship Id="rId8" Type="http://schemas.openxmlformats.org/officeDocument/2006/relationships/image" Target="../media/image13.jpeg" /><Relationship Id="rId9" Type="http://schemas.openxmlformats.org/officeDocument/2006/relationships/image" Target="../media/image1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Relationship Id="rId3" Type="http://schemas.openxmlformats.org/officeDocument/2006/relationships/image" Target="../media/image15.png" /><Relationship Id="rId4" Type="http://schemas.openxmlformats.org/officeDocument/2006/relationships/image" Target="../media/image16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Relationship Id="rId3" Type="http://schemas.openxmlformats.org/officeDocument/2006/relationships/image" Target="../media/image17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55" y="0"/>
            <a:ext cx="9164709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609" y="3861048"/>
            <a:ext cx="2760521" cy="86409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8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47630"/>
            <a:ext cx="4076116" cy="50448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8963" y="4247246"/>
            <a:ext cx="5640219" cy="240913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76056" y="185965"/>
            <a:ext cx="31745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ФЛАГ</a:t>
            </a:r>
            <a:endParaRPr lang="ru-RU" sz="5400" b="1" cap="none" spc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08786034"/>
      </p:ext>
    </p:extLst>
  </p:cSld>
  <p:clrMapOvr>
    <a:masterClrMapping/>
  </p:clrMapOvr>
  <p:transition>
    <p:fade thruBlk="1"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7884" y="0"/>
            <a:ext cx="9431883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404664"/>
            <a:ext cx="4429213" cy="626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463885"/>
      </p:ext>
    </p:extLst>
  </p:cSld>
  <p:clrMapOvr>
    <a:masterClrMapping/>
  </p:clrMapOvr>
  <p:transition>
    <p:fade thruBlk="1"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49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2225250" cy="26376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3763" y="3672295"/>
            <a:ext cx="1896300" cy="9071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662870"/>
            <a:ext cx="1883400" cy="1756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0510" y="1835419"/>
            <a:ext cx="1876950" cy="18528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4630703"/>
            <a:ext cx="1922100" cy="17884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619" y="3672295"/>
            <a:ext cx="1902750" cy="9264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1013" y="1809844"/>
            <a:ext cx="1902750" cy="184636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052755" y="208712"/>
            <a:ext cx="19992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ГЕРБ</a:t>
            </a:r>
            <a:endParaRPr lang="ru-RU" sz="5400" b="1" cap="none" spc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74766539"/>
      </p:ext>
    </p:extLst>
  </p:cSld>
  <p:clrMapOvr>
    <a:masterClrMapping/>
  </p:clrMapOvr>
  <p:transition>
    <p:fade thruBlk="1"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33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7" y="0"/>
            <a:ext cx="9144793" cy="151193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1268760"/>
            <a:ext cx="9144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30000"/>
              </a:spcBef>
            </a:pPr>
            <a:r>
              <a:rPr lang="ru-RU" sz="2000">
                <a:solidFill>
                  <a:srgbClr val="0000FF"/>
                </a:solidFill>
              </a:rPr>
              <a:t>Когда на одном конце нашей страны люди ложатся спать, на другом начинается утро. На одном конце нашей страны может идти снег, а на другом – припекать солнышко. Чтобы добраться с одного конца на другой на поезде надо ехать 7 дней – неделю, а на самолете лететь почти сутки.</a:t>
            </a:r>
            <a:endParaRPr lang="ru-RU">
              <a:solidFill>
                <a:srgbClr val="000000"/>
              </a:solidFill>
            </a:endParaRPr>
          </a:p>
          <a:p>
            <a:pPr lvl="0"/>
            <a:endParaRPr lang="ru-RU">
              <a:solidFill>
                <a:srgbClr val="0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348880"/>
            <a:ext cx="9114531" cy="465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201605"/>
      </p:ext>
    </p:extLst>
  </p:cSld>
  <p:clrMapOvr>
    <a:masterClrMapping/>
  </p:clrMapOvr>
  <p:transition>
    <p:fade thruBlk="1"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7" y="621548"/>
            <a:ext cx="6440634" cy="561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823202"/>
      </p:ext>
    </p:extLst>
  </p:cSld>
  <p:clrMapOvr>
    <a:masterClrMapping/>
  </p:clrMapOvr>
  <p:transition>
    <p:fade thruBlk="1"/>
  </p:transition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MoBIL GROUP</Company>
  <PresentationFormat>On-screen Show (4:3)</PresentationFormat>
  <Paragraphs>3</Paragraphs>
  <Slides>6</Slides>
  <Notes>0</Notes>
  <TotalTime>749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baseType="lpstr" size="9">
      <vt:lpstr>Arial</vt:lpstr>
      <vt:lpstr>Calibri</vt:lpstr>
      <vt:lpstr>Оформление по умолчанию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Andrey</dc:creator>
  <cp:lastModifiedBy>Пользователь</cp:lastModifiedBy>
  <cp:revision>46</cp:revision>
  <dcterms:created xsi:type="dcterms:W3CDTF">2013-02-05T20:37:06Z</dcterms:created>
  <dcterms:modified xsi:type="dcterms:W3CDTF">2023-05-17T13:40:31Z</dcterms:modified>
</cp:coreProperties>
</file>