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B24906-E3BD-4B6B-BC60-6FCCD66CD33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5335A6-7CC4-4531-BCC0-E9BE0ACB848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Решение тестов ОГЭ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461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Сдам ГИА</a:t>
            </a:r>
            <a:r>
              <a:rPr lang="ru-RU" smtClean="0"/>
              <a:t>, Вариант 52148063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00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№ 1 </a:t>
            </a:r>
            <a:r>
              <a:rPr lang="ru-RU" dirty="0"/>
              <a:t>Найдите значение выражения 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№ 2 </a:t>
            </a:r>
            <a:r>
              <a:rPr lang="ru-RU" dirty="0"/>
              <a:t>Между какими числами заключено число </a:t>
            </a:r>
          </a:p>
          <a:p>
            <a:r>
              <a:rPr lang="ru-RU" dirty="0"/>
              <a:t>1) 55 и 57</a:t>
            </a:r>
          </a:p>
          <a:p>
            <a:r>
              <a:rPr lang="ru-RU" dirty="0"/>
              <a:t>2) 3 и 4</a:t>
            </a:r>
          </a:p>
          <a:p>
            <a:r>
              <a:rPr lang="ru-RU" dirty="0"/>
              <a:t>3) 19 и 21</a:t>
            </a:r>
          </a:p>
          <a:p>
            <a:r>
              <a:rPr lang="ru-RU" dirty="0"/>
              <a:t>4) 7 и 8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6872"/>
            <a:ext cx="18002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24200"/>
            <a:ext cx="9810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84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№ 3 Найдите </a:t>
            </a:r>
            <a:r>
              <a:rPr lang="ru-RU" dirty="0"/>
              <a:t>значение выражения  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при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№ 4 </a:t>
            </a:r>
            <a:r>
              <a:rPr lang="ru-RU" dirty="0"/>
              <a:t>Решите систему уравнений   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ответ запишите </a:t>
            </a:r>
            <a:r>
              <a:rPr lang="ru-RU" i="1" dirty="0"/>
              <a:t>х</a:t>
            </a:r>
            <a:r>
              <a:rPr lang="ru-RU" dirty="0"/>
              <a:t> + </a:t>
            </a:r>
            <a:r>
              <a:rPr lang="ru-RU" i="1" dirty="0"/>
              <a:t>у</a:t>
            </a:r>
            <a:r>
              <a:rPr lang="ru-RU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829" y="2276872"/>
            <a:ext cx="294282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07488"/>
            <a:ext cx="14382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25241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388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5 </a:t>
            </a:r>
            <a:r>
              <a:rPr lang="ru-RU" dirty="0"/>
              <a:t>Из 900 новых </a:t>
            </a:r>
            <a:r>
              <a:rPr lang="ru-RU" dirty="0" err="1"/>
              <a:t>флеш</a:t>
            </a:r>
            <a:r>
              <a:rPr lang="ru-RU" dirty="0"/>
              <a:t>-карт в среднем 54 не пригодны для записи. Какова вероятность того, что случайно выбранная </a:t>
            </a:r>
            <a:r>
              <a:rPr lang="ru-RU" dirty="0" err="1"/>
              <a:t>флеш</a:t>
            </a:r>
            <a:r>
              <a:rPr lang="ru-RU" dirty="0"/>
              <a:t>-карта пригодна для записи?</a:t>
            </a:r>
          </a:p>
        </p:txBody>
      </p:sp>
    </p:spTree>
    <p:extLst>
      <p:ext uri="{BB962C8B-B14F-4D97-AF65-F5344CB8AC3E}">
        <p14:creationId xmlns:p14="http://schemas.microsoft.com/office/powerpoint/2010/main" val="279523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4284663" cy="6126163"/>
          </a:xfrm>
        </p:spPr>
        <p:txBody>
          <a:bodyPr>
            <a:normAutofit fontScale="85000" lnSpcReduction="20000"/>
          </a:bodyPr>
          <a:lstStyle/>
          <a:p>
            <a:r>
              <a:rPr lang="ru-RU" sz="3400" dirty="0" smtClean="0"/>
              <a:t>№ 6  На </a:t>
            </a:r>
            <a:r>
              <a:rPr lang="ru-RU" sz="3400" dirty="0"/>
              <a:t>рисунке изображён график квадратичной функции </a:t>
            </a:r>
            <a:r>
              <a:rPr lang="ru-RU" sz="3400" i="1" dirty="0"/>
              <a:t>y=f(x)</a:t>
            </a:r>
            <a:r>
              <a:rPr lang="ru-RU" sz="3400" dirty="0"/>
              <a:t> .</a:t>
            </a:r>
          </a:p>
          <a:p>
            <a:r>
              <a:rPr lang="ru-RU" sz="3400" dirty="0"/>
              <a:t>Какие из следующих утверждений о данной функции неверны? Запишите их номера.</a:t>
            </a:r>
          </a:p>
          <a:p>
            <a:r>
              <a:rPr lang="ru-RU" sz="3400" dirty="0"/>
              <a:t> </a:t>
            </a:r>
          </a:p>
          <a:p>
            <a:r>
              <a:rPr lang="ru-RU" sz="3400" dirty="0"/>
              <a:t>1)  Функция убывает на промежутке [1; +∞)</a:t>
            </a:r>
          </a:p>
          <a:p>
            <a:r>
              <a:rPr lang="ru-RU" sz="3400" dirty="0"/>
              <a:t>2)  Наименьшее значение функции равно – 4</a:t>
            </a:r>
          </a:p>
          <a:p>
            <a:r>
              <a:rPr lang="ru-RU" sz="3400" dirty="0"/>
              <a:t>3)  </a:t>
            </a:r>
            <a:r>
              <a:rPr lang="ru-RU" sz="3400" i="1" dirty="0"/>
              <a:t>f</a:t>
            </a:r>
            <a:r>
              <a:rPr lang="ru-RU" sz="3400" dirty="0"/>
              <a:t>(−2)&lt;</a:t>
            </a:r>
            <a:r>
              <a:rPr lang="ru-RU" sz="3400" i="1" dirty="0"/>
              <a:t>f</a:t>
            </a:r>
            <a:r>
              <a:rPr lang="ru-RU" sz="3400" dirty="0"/>
              <a:t>(3)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3528392" cy="3780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523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№ 7 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Укажите решение системы неравенств:</a:t>
            </a:r>
          </a:p>
          <a:p>
            <a:pPr lvl="0"/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/>
              <a:t> </a:t>
            </a:r>
            <a:r>
              <a:rPr lang="ru-RU" dirty="0"/>
              <a:t>1) (7;8</a:t>
            </a:r>
            <a:r>
              <a:rPr lang="ru-RU" dirty="0" smtClean="0"/>
              <a:t>)                            3) </a:t>
            </a:r>
          </a:p>
          <a:p>
            <a:pPr lvl="0"/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2)                                   4)</a:t>
            </a:r>
          </a:p>
          <a:p>
            <a:pPr lvl="0"/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714500" y="3754831"/>
            <a:ext cx="65" cy="6437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4436" rIns="0" bIns="4443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24" name="Picture 28" descr=" система выражений минус 35 плюс 5x меньше 0,6 минус 3x больше минус 18 конец системы 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20888"/>
            <a:ext cx="2664296" cy="133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353" y="4706207"/>
            <a:ext cx="1343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0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62" y="4064302"/>
            <a:ext cx="1343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1" name="Picture 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61" y="4649048"/>
            <a:ext cx="1343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85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8 </a:t>
            </a:r>
            <a:r>
              <a:rPr lang="ru-RU" dirty="0"/>
              <a:t>Треугольник </a:t>
            </a:r>
            <a:r>
              <a:rPr lang="ru-RU" i="1" dirty="0"/>
              <a:t>ABC</a:t>
            </a:r>
            <a:r>
              <a:rPr lang="ru-RU" dirty="0"/>
              <a:t> вписан в окружность с центром в точке </a:t>
            </a:r>
            <a:r>
              <a:rPr lang="ru-RU" i="1" dirty="0"/>
              <a:t>O</a:t>
            </a:r>
            <a:r>
              <a:rPr lang="ru-RU" dirty="0"/>
              <a:t>. Найдите градусную меру угла </a:t>
            </a:r>
            <a:r>
              <a:rPr lang="ru-RU" i="1" dirty="0"/>
              <a:t>C</a:t>
            </a:r>
            <a:r>
              <a:rPr lang="ru-RU" dirty="0"/>
              <a:t> треугольника </a:t>
            </a:r>
            <a:r>
              <a:rPr lang="ru-RU" i="1" dirty="0"/>
              <a:t>ABC</a:t>
            </a:r>
            <a:r>
              <a:rPr lang="ru-RU" dirty="0"/>
              <a:t>, если угол </a:t>
            </a:r>
            <a:r>
              <a:rPr lang="ru-RU" i="1" dirty="0"/>
              <a:t>AOB</a:t>
            </a:r>
            <a:r>
              <a:rPr lang="ru-RU" dirty="0"/>
              <a:t> равен 71°.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73016"/>
            <a:ext cx="1872208" cy="212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54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9 В </a:t>
            </a:r>
            <a:r>
              <a:rPr lang="ru-RU" dirty="0"/>
              <a:t>треугольнике </a:t>
            </a:r>
            <a:r>
              <a:rPr lang="ru-RU" i="1" dirty="0"/>
              <a:t>ABC</a:t>
            </a:r>
            <a:r>
              <a:rPr lang="ru-RU" dirty="0"/>
              <a:t> отмечены середины </a:t>
            </a:r>
            <a:r>
              <a:rPr lang="ru-RU" i="1" dirty="0"/>
              <a:t>M</a:t>
            </a:r>
            <a:r>
              <a:rPr lang="ru-RU" dirty="0"/>
              <a:t> и </a:t>
            </a:r>
            <a:r>
              <a:rPr lang="ru-RU" i="1" dirty="0"/>
              <a:t>N</a:t>
            </a:r>
            <a:r>
              <a:rPr lang="ru-RU" dirty="0"/>
              <a:t> сторон </a:t>
            </a:r>
            <a:r>
              <a:rPr lang="ru-RU" i="1" dirty="0"/>
              <a:t>BC</a:t>
            </a:r>
            <a:r>
              <a:rPr lang="ru-RU" dirty="0"/>
              <a:t> и </a:t>
            </a:r>
            <a:r>
              <a:rPr lang="ru-RU" i="1" dirty="0"/>
              <a:t>AC</a:t>
            </a:r>
            <a:r>
              <a:rPr lang="ru-RU" dirty="0"/>
              <a:t> соответственно. Площадь треугольника </a:t>
            </a:r>
            <a:r>
              <a:rPr lang="ru-RU" i="1" dirty="0"/>
              <a:t>CNM</a:t>
            </a:r>
            <a:r>
              <a:rPr lang="ru-RU" dirty="0"/>
              <a:t> равна 45. Найдите площадь четырёхугольника </a:t>
            </a:r>
            <a:r>
              <a:rPr lang="ru-RU" i="1" dirty="0"/>
              <a:t>ABMN</a:t>
            </a:r>
            <a:r>
              <a:rPr lang="ru-RU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789040"/>
            <a:ext cx="26936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4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№ 10 </a:t>
            </a:r>
            <a:r>
              <a:rPr lang="ru-RU" dirty="0"/>
              <a:t>Какие из следующих утверждений верны?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  Если две стороны одного треугольника соответственно равны двум сторонам другого треугольника, то такие треугольники равны.</a:t>
            </a:r>
          </a:p>
          <a:p>
            <a:r>
              <a:rPr lang="ru-RU" dirty="0"/>
              <a:t>2)  Сумма острых углов прямоугольного треугольника равна 90 градусам.</a:t>
            </a:r>
          </a:p>
          <a:p>
            <a:r>
              <a:rPr lang="ru-RU" dirty="0"/>
              <a:t>3)  Любые два равносторонних треугольника подобны.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ответ запишите номера выбранных утверждений без пробелов, запятых и других дополнительных символов.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782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91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Решение тестов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тестов ОГЭ</dc:title>
  <dc:creator>HOME</dc:creator>
  <cp:lastModifiedBy>HOME</cp:lastModifiedBy>
  <cp:revision>7</cp:revision>
  <dcterms:created xsi:type="dcterms:W3CDTF">2023-05-03T13:53:37Z</dcterms:created>
  <dcterms:modified xsi:type="dcterms:W3CDTF">2023-05-17T17:21:39Z</dcterms:modified>
</cp:coreProperties>
</file>