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0CFCA0D-65FF-4FD2-95D0-BCD7628521C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52EA140-52C6-41DA-A6DE-FF93B79C5E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Повторение курса 6 класс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143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4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Решение упражнений</a:t>
            </a:r>
            <a:endParaRPr lang="ru-RU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№ 1. Вычислить: -2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 * 0,6 + 1,25</a:t>
                </a:r>
              </a:p>
              <a:p>
                <a:r>
                  <a:rPr lang="ru-RU" dirty="0" smtClean="0"/>
                  <a:t>№ 2 Найти значение выражения: </a:t>
                </a:r>
              </a:p>
              <a:p>
                <a:r>
                  <a:rPr lang="ru-RU" dirty="0"/>
                  <a:t>а</a:t>
                </a:r>
                <a:r>
                  <a:rPr lang="ru-RU" dirty="0" smtClean="0"/>
                  <a:t>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−1</m:t>
                        </m:r>
                        <m:f>
                          <m:f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12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-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dirty="0" smtClean="0">
                                <a:latin typeface="Cambria Math"/>
                              </a:rPr>
                              <m:t>13</m:t>
                            </m:r>
                          </m:num>
                          <m:den>
                            <m:r>
                              <a:rPr lang="ru-RU" b="0" i="1" dirty="0" smtClean="0">
                                <a:latin typeface="Cambria Math"/>
                              </a:rPr>
                              <m:t>18</m:t>
                            </m:r>
                          </m:den>
                        </m:f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б</a:t>
                </a:r>
                <a:r>
                  <a:rPr lang="ru-RU" dirty="0" smtClean="0"/>
                  <a:t>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−2</m:t>
                        </m:r>
                        <m:f>
                          <m:f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в</a:t>
                </a:r>
                <a:r>
                  <a:rPr lang="ru-RU" dirty="0" smtClean="0"/>
                  <a:t>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4,2</m:t>
                        </m:r>
                      </m:e>
                    </m:d>
                  </m:oMath>
                </a14:m>
                <a:r>
                  <a:rPr lang="ru-RU" dirty="0" smtClean="0"/>
                  <a:t> +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− 3,8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г</a:t>
                </a:r>
                <a:r>
                  <a:rPr lang="ru-RU" dirty="0" smtClean="0"/>
                  <a:t>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5,7 −3,3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5513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Решение упражнений</a:t>
            </a:r>
            <a:endParaRPr lang="ru-RU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№ 3 Верна ли пропорция?</a:t>
                </a:r>
              </a:p>
              <a:p>
                <a:r>
                  <a:rPr lang="ru-RU" dirty="0"/>
                  <a:t>а</a:t>
                </a:r>
                <a:r>
                  <a:rPr lang="ru-RU" dirty="0" smtClean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 smtClean="0"/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dirty="0" smtClean="0"/>
                  <a:t> : 0,6</a:t>
                </a:r>
              </a:p>
              <a:p>
                <a:endParaRPr lang="ru-RU" dirty="0"/>
              </a:p>
              <a:p>
                <a:r>
                  <a:rPr lang="ru-RU" dirty="0"/>
                  <a:t>б</a:t>
                </a:r>
                <a:r>
                  <a:rPr lang="ru-RU" dirty="0" smtClean="0"/>
                  <a:t>) 4 : 11 = 12 : 33</a:t>
                </a:r>
              </a:p>
              <a:p>
                <a:r>
                  <a:rPr lang="ru-RU" dirty="0" smtClean="0"/>
                  <a:t>№ 4 Бригада из 8 рабочих выполняет производственное задание за 12 дней. За сколько дней выполнит тоже задание бригада из 6 рабочих?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259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Решение упражнений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5 Радиус круга равен 1,3 м. Найдите площадь круга. Ответ округлите до единиц.</a:t>
            </a:r>
          </a:p>
          <a:p>
            <a:r>
              <a:rPr lang="ru-RU" dirty="0" smtClean="0"/>
              <a:t>№ 6 Решите уравнение:</a:t>
            </a:r>
          </a:p>
          <a:p>
            <a:r>
              <a:rPr lang="ru-RU" dirty="0" smtClean="0"/>
              <a:t>6(2 – 2х) + 2(-8 + 5х) = -5</a:t>
            </a:r>
          </a:p>
          <a:p>
            <a:r>
              <a:rPr lang="ru-RU" dirty="0" smtClean="0"/>
              <a:t>№ 7 Найдите число, 12 % которого равны 156.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37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Домашнее задание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№ 1472 (4)</a:t>
            </a:r>
          </a:p>
          <a:p>
            <a:pPr algn="ctr"/>
            <a:r>
              <a:rPr lang="ru-RU" dirty="0" smtClean="0"/>
              <a:t>№ 1582 (а)</a:t>
            </a:r>
          </a:p>
          <a:p>
            <a:pPr algn="ctr"/>
            <a:r>
              <a:rPr lang="ru-RU" smtClean="0"/>
              <a:t>№ 1505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25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</TotalTime>
  <Words>205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Остин</vt:lpstr>
      <vt:lpstr>Повторение курса 6 класс</vt:lpstr>
      <vt:lpstr>Решение упражнений</vt:lpstr>
      <vt:lpstr>Решение упражнений</vt:lpstr>
      <vt:lpstr>Решение упражнений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курса 6 класс</dc:title>
  <dc:creator>HOME</dc:creator>
  <cp:lastModifiedBy>HOME</cp:lastModifiedBy>
  <cp:revision>5</cp:revision>
  <dcterms:created xsi:type="dcterms:W3CDTF">2022-05-04T07:50:55Z</dcterms:created>
  <dcterms:modified xsi:type="dcterms:W3CDTF">2023-05-17T15:04:17Z</dcterms:modified>
</cp:coreProperties>
</file>