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</p:sldMasterIdLst>
  <p:sldIdLst>
    <p:sldId id="265" r:id="rId9"/>
    <p:sldId id="266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8" r:id="rId18"/>
    <p:sldId id="276" r:id="rId19"/>
    <p:sldId id="277" r:id="rId20"/>
    <p:sldId id="279" r:id="rId21"/>
    <p:sldId id="280" r:id="rId22"/>
    <p:sldId id="285" r:id="rId23"/>
    <p:sldId id="281" r:id="rId24"/>
    <p:sldId id="282" r:id="rId25"/>
    <p:sldId id="283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1524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7670243-7278-4B22-AFB2-BEA5C7DB1DC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9372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9E81C7-3273-44C7-A1D7-FB117506B54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7369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B783AD-9BC0-4898-B1F2-0180E0D09807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1936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E64DEA-C045-4CC7-B402-78C66FA66E59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7671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92D8F57-A6AB-48BF-9D06-A794CD836437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9105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CFE850F-6EC2-41C0-AD81-E891A7CF3F2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97707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2EDE19-E27A-4D60-B82B-17D1EC82204A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81742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5A80A8B-1033-4C96-9402-D7E4A0C08FCC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4791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F93E901-CB19-48A2-918A-98966335158F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3363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7EE85E-B76B-46E7-91C3-23E821B7A2A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32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FD8C43-10A8-4C36-98FC-ABD6DBA15028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28955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D6A6C8-0B75-4427-B64C-4DF1DE3646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16773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CF6D87-9010-4E30-8977-1F320DC710A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5995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DDA2B5-AB6F-4AB9-BFCA-75B1E556BDAC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64811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71EF7A-5FB4-48C5-BA52-F91EE3ECF55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95092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C522F7-794B-4EE7-92CF-AC39552F353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5584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CB2294-48E3-41D6-9B87-A0028EDCF06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73624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8DEF35-AD2D-4584-95FE-5CB410FF9B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825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374602-482A-422E-9A90-2EBAFF4D1A51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81124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57D940-022A-4F63-8D85-478B8DF2BA2A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1552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9F5437-56CA-432C-A449-C636BB7D78F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48035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535268-6AD6-402A-BB28-85CBE0071A4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15996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D6A6C8-0B75-4427-B64C-4DF1DE3646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8284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CF6D87-9010-4E30-8977-1F320DC710A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38021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DDA2B5-AB6F-4AB9-BFCA-75B1E556BDAC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84714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71EF7A-5FB4-48C5-BA52-F91EE3ECF55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26250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C522F7-794B-4EE7-92CF-AC39552F353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38136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CB2294-48E3-41D6-9B87-A0028EDCF06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5488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8DEF35-AD2D-4584-95FE-5CB410FF9B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41620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374602-482A-422E-9A90-2EBAFF4D1A51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89017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57D940-022A-4F63-8D85-478B8DF2BA2A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21184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9F5437-56CA-432C-A449-C636BB7D78F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152151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535268-6AD6-402A-BB28-85CBE0071A4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21197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D6A6C8-0B75-4427-B64C-4DF1DE3646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07126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CF6D87-9010-4E30-8977-1F320DC710A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41359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DDA2B5-AB6F-4AB9-BFCA-75B1E556BDAC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51035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71EF7A-5FB4-48C5-BA52-F91EE3ECF55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941518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C522F7-794B-4EE7-92CF-AC39552F353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2221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CB2294-48E3-41D6-9B87-A0028EDCF06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28855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8DEF35-AD2D-4584-95FE-5CB410FF9B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451476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374602-482A-422E-9A90-2EBAFF4D1A51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429539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57D940-022A-4F63-8D85-478B8DF2BA2A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207326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9F5437-56CA-432C-A449-C636BB7D78F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932095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535268-6AD6-402A-BB28-85CBE0071A4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506782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D6A6C8-0B75-4427-B64C-4DF1DE3646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827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CF6D87-9010-4E30-8977-1F320DC710A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79546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DDA2B5-AB6F-4AB9-BFCA-75B1E556BDAC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678751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71EF7A-5FB4-48C5-BA52-F91EE3ECF55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7429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C522F7-794B-4EE7-92CF-AC39552F353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702831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CB2294-48E3-41D6-9B87-A0028EDCF06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203490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8DEF35-AD2D-4584-95FE-5CB410FF9B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038929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374602-482A-422E-9A90-2EBAFF4D1A51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05444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57D940-022A-4F63-8D85-478B8DF2BA2A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959683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9F5437-56CA-432C-A449-C636BB7D78F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688564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535268-6AD6-402A-BB28-85CBE0071A4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299955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D6A6C8-0B75-4427-B64C-4DF1DE3646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359671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CF6D87-9010-4E30-8977-1F320DC710A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918617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DDA2B5-AB6F-4AB9-BFCA-75B1E556BDAC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821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71EF7A-5FB4-48C5-BA52-F91EE3ECF55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439975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C522F7-794B-4EE7-92CF-AC39552F353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880522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CB2294-48E3-41D6-9B87-A0028EDCF06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542141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8DEF35-AD2D-4584-95FE-5CB410FF9B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960828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374602-482A-422E-9A90-2EBAFF4D1A51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973739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57D940-022A-4F63-8D85-478B8DF2BA2A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551472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9F5437-56CA-432C-A449-C636BB7D78F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932865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535268-6AD6-402A-BB28-85CBE0071A4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665614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D6A6C8-0B75-4427-B64C-4DF1DE3646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544007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CF6D87-9010-4E30-8977-1F320DC710A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576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DDA2B5-AB6F-4AB9-BFCA-75B1E556BDAC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848978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71EF7A-5FB4-48C5-BA52-F91EE3ECF55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661821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C522F7-794B-4EE7-92CF-AC39552F353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033270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CB2294-48E3-41D6-9B87-A0028EDCF06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061146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8DEF35-AD2D-4584-95FE-5CB410FF9B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235222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374602-482A-422E-9A90-2EBAFF4D1A51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361539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57D940-022A-4F63-8D85-478B8DF2BA2A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507953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9F5437-56CA-432C-A449-C636BB7D78F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573284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535268-6AD6-402A-BB28-85CBE0071A4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1775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DFD18E-C338-469A-9325-AD0CA2C13D0C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8431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0A0CAA-82FE-462D-B847-62C931826D08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1323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0A0CAA-82FE-462D-B847-62C931826D08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6198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0A0CAA-82FE-462D-B847-62C931826D08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4692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0A0CAA-82FE-462D-B847-62C931826D08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4120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0A0CAA-82FE-462D-B847-62C931826D08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9409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0A0CAA-82FE-462D-B847-62C931826D08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1839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425802" cy="216024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Военные гуманитарные миссии России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в «горячих точках» мира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versiya.info/uploads/posts/2019-12/1576636140_inx960x6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812931"/>
            <a:ext cx="4464496" cy="297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Право войны-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Это совокупность международных договоренностей, устанавливающих определенные правила ведения вооруженной борьбы (военных действий) Цель этого права-уменьшить бедствия войны для населения и социальных объектов жизнедеятельности, а так же для непосредственных участников боевых действий и </a:t>
            </a:r>
            <a:r>
              <a:rPr lang="ru-RU" sz="2800" dirty="0" err="1" smtClean="0"/>
              <a:t>мессионеров</a:t>
            </a:r>
            <a:r>
              <a:rPr lang="ru-RU" sz="2800" dirty="0" smtClean="0"/>
              <a:t>, оказывающих гуманитарную помощь населению.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90602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1447800" y="1219200"/>
            <a:ext cx="6477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Жертвы войны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2362200"/>
            <a:ext cx="3798168" cy="95410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2D2D8A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КОМБАТАНТЫ</a:t>
            </a:r>
            <a:r>
              <a:rPr kumimoji="0" lang="ru-RU" alt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- военнослужащие 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24400" y="2362200"/>
            <a:ext cx="3798168" cy="95410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Мирное население</a:t>
            </a:r>
          </a:p>
        </p:txBody>
      </p:sp>
      <p:pic>
        <p:nvPicPr>
          <p:cNvPr id="5" name="Picture 2" descr="http://m.rus.db.lv/uploads/thumbnails/scale_305x204/article/0004/35290/106346_ORIGINAL_1309267873.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3429000"/>
            <a:ext cx="3621088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2298" name="Picture 4" descr="http://mtdata.ru/u24/photoF695/20588735090-0/origin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429000"/>
            <a:ext cx="3681413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444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Миротворцы-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Военнослужащие специальных воинских формирований, которые находятся в вооруженного конфликта, чтобы обеспечить соблюдение </a:t>
            </a:r>
            <a:r>
              <a:rPr lang="ru-RU" sz="2800" dirty="0" err="1" smtClean="0"/>
              <a:t>пртивоборствующими</a:t>
            </a:r>
            <a:r>
              <a:rPr lang="ru-RU" sz="2800" dirty="0" smtClean="0"/>
              <a:t> сторонами достигнутых соглашений : о временном перемирии, об обмене военнопленными, о доставке гуманитарной помощи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278561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Гуманитарная помощь-</a:t>
            </a:r>
            <a:endParaRPr lang="ru-RU" sz="40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682477" y="2276872"/>
            <a:ext cx="6129883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7366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2.infourok.ru/uploads/ex/0297/000818e6-6b0a7bad/img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763000" cy="65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961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pic>
        <p:nvPicPr>
          <p:cNvPr id="31746" name="Picture 2" descr="https://ds04.infourok.ru/uploads/ex/0774/000969cb-c51cfd83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89" y="405907"/>
            <a:ext cx="8957259" cy="6199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631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066800" y="1524000"/>
            <a:ext cx="7239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Международное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гуманитарное право  -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совокупность правовых норм, направленных на ограничение последствий вооруженных конфликтов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727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1447800" y="1905000"/>
            <a:ext cx="6477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 группа-  защита раненых, потерпевших кораблекрушение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 группа-  защита военнопленных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 группа-  защита гражданского населения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023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1143000" y="2057400"/>
            <a:ext cx="69342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Военные преступления </a:t>
            </a:r>
            <a:r>
              <a:rPr kumimoji="0" lang="ru-RU" alt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 это применение запрещенных международными  соглашениями средств и методов войны</a:t>
            </a:r>
            <a:endParaRPr kumimoji="0" lang="ru-RU" altLang="ru-RU" sz="3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186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 descr="http://uslide.ru/images/5/11812/736/img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610600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254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14554"/>
            <a:ext cx="8286808" cy="171451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1. Горячая точка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2. Право войны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3. Миротворец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4. Гуманитарная помощь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s://imag.one/storage/img/2021/10/25/10496356_g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396" y="195210"/>
            <a:ext cx="4092555" cy="2729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G:\Уро по праву МГП\iraq1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150" y="1774825"/>
            <a:ext cx="52197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4258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G:\Уро по праву МГП\israel1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915" y="1600200"/>
            <a:ext cx="3476169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9969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G:\Уро по праву МГП\syria2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775" y="1751012"/>
            <a:ext cx="512445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3755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G:\Уро по праву МГП\ukraine3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025" y="2227262"/>
            <a:ext cx="569595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893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692696"/>
            <a:ext cx="6172200" cy="432586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«Горячая точка»- </a:t>
            </a:r>
            <a:r>
              <a:rPr lang="ru-RU" dirty="0" smtClean="0"/>
              <a:t>местность или территория, на которой социальное противостояние или территориальный спор (военная напряженность) могут перейти или уже перешли в состояние открытого вооруженного конфликта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ООН и многие международные организации проводят целенаправленную работу по оказанию гуманитарной помощи населению, оказавшемуся в зонах вооруженных конфликтов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4080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500438"/>
            <a:ext cx="7426372" cy="230482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Гуманитарная помощь — вид безвозмездной помощи (содействия); средства для жизни, бесплатно распространяемые среди населения районов, охваченных гуманитарной катастрофой или стоящих на её грани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s://pic.rutubelist.ru/video/11/13/1113fc5187d7cdba5d824ca5036eee8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6604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G:\Уро по праву МГП\166753_html_5896e92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90500"/>
            <a:ext cx="8737600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0496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1524000" y="1143000"/>
            <a:ext cx="6934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Статистические данные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 последние 3400 лет на Земле было лишь 250 лет всеобщего мира.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В наполеоновских войнах (1805-1815) число убитых составило около миллиона человек.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Первая мировая война повлекла за собой 10 миллионов смертей в пропорции 20:1.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Во второй мировой войне было убито около 60 миллионов человек,  приблизительном в равном соотношении военнослужащих и гражданских лиц.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703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58</TotalTime>
  <Words>187</Words>
  <Application>Microsoft Office PowerPoint</Application>
  <PresentationFormat>Экран (4:3)</PresentationFormat>
  <Paragraphs>37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Эркер</vt:lpstr>
      <vt:lpstr>1_Оформление по умолчанию</vt:lpstr>
      <vt:lpstr>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Военные гуманитарные миссии России  в «горячих точках» мира </vt:lpstr>
      <vt:lpstr>1. Горячая точка 2. Право войны 3. Миротворец 4. Гуманитарная помощь</vt:lpstr>
      <vt:lpstr>Презентация PowerPoint</vt:lpstr>
      <vt:lpstr>Презентация PowerPoint</vt:lpstr>
      <vt:lpstr>Презентация PowerPoint</vt:lpstr>
      <vt:lpstr>Презентация PowerPoint</vt:lpstr>
      <vt:lpstr>«Горячая точка»- местность или территория, на которой социальное противостояние или территориальный спор (военная напряженность) могут перейти или уже перешли в состояние открытого вооруженного конфликта</vt:lpstr>
      <vt:lpstr>          Гуманитарная помощь — вид безвозмездной помощи (содействия); средства для жизни, бесплатно распространяемые среди населения районов, охваченных гуманитарной катастрофой или стоящих на её грани</vt:lpstr>
      <vt:lpstr>Презентация PowerPoint</vt:lpstr>
      <vt:lpstr>Право войны-</vt:lpstr>
      <vt:lpstr>Презентация PowerPoint</vt:lpstr>
      <vt:lpstr>Миротворцы-</vt:lpstr>
      <vt:lpstr>Гуманитарная помощь-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Мвидео</dc:creator>
  <cp:lastModifiedBy>ZamBezop</cp:lastModifiedBy>
  <cp:revision>12</cp:revision>
  <dcterms:created xsi:type="dcterms:W3CDTF">2021-02-08T17:57:51Z</dcterms:created>
  <dcterms:modified xsi:type="dcterms:W3CDTF">2023-01-25T00:21:09Z</dcterms:modified>
</cp:coreProperties>
</file>