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47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1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4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0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33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5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0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24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5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420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6BF6-63B0-461A-887C-6A2C7E4FE29F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0EC47-B065-47FA-81BB-F31686A6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70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yv.wikipedia.org/wiki/&#1050;&#1199;&#1085;&#1079;&#1077;&#1075;&#1077;&#1096;,_&#1070;&#1088;&#1080;&#1081;_&#1064;&#1086;&#1081;&#1076;&#1072;&#1082;_&#1086;&#1075;&#1083;&#1091;" TargetMode="External"/><Relationship Id="rId2" Type="http://schemas.openxmlformats.org/officeDocument/2006/relationships/hyperlink" Target="https://yandex.ru/search/?text=%D1%8E+%D1%88+%D0%BA%D1%8E%D0%BD%D0%B7%D0%B5%D0%B3%D0%B5%D1%88+%D0%B4%D0%BE%D0%BF%D1%87%D1%83+%D0%BD%D0%B0%D0%BC%D0%B4%D0%B0%D1%80%D1%8B&amp;clid=2349157-0&amp;win=466&amp;lr=1133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5" y="2243139"/>
            <a:ext cx="5981700" cy="1905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</a:rPr>
              <a:t>Юрий </a:t>
            </a:r>
            <a:r>
              <a:rPr lang="ru-RU" sz="8000" b="1" dirty="0" err="1" smtClean="0">
                <a:solidFill>
                  <a:srgbClr val="7030A0"/>
                </a:solidFill>
              </a:rPr>
              <a:t>Шойдакович</a:t>
            </a:r>
            <a:r>
              <a:rPr lang="ru-RU" sz="8000" b="1" dirty="0" smtClean="0">
                <a:solidFill>
                  <a:srgbClr val="7030A0"/>
                </a:solidFill>
              </a:rPr>
              <a:t> </a:t>
            </a:r>
            <a:r>
              <a:rPr lang="ru-RU" sz="8000" b="1" dirty="0" err="1" smtClean="0">
                <a:solidFill>
                  <a:srgbClr val="7030A0"/>
                </a:solidFill>
              </a:rPr>
              <a:t>Кюнзегеш</a:t>
            </a:r>
            <a:r>
              <a:rPr lang="ru-RU" sz="8000" b="1" dirty="0" smtClean="0">
                <a:solidFill>
                  <a:srgbClr val="7030A0"/>
                </a:solidFill>
              </a:rPr>
              <a:t/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>95 лет</a:t>
            </a:r>
            <a:endParaRPr lang="ru-RU" sz="8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" y="236537"/>
            <a:ext cx="4177379" cy="6329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15438" y="5343525"/>
            <a:ext cx="2600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зав. библиотекой </a:t>
            </a:r>
            <a:r>
              <a:rPr lang="ru-RU" dirty="0" err="1" smtClean="0"/>
              <a:t>Анчаа</a:t>
            </a:r>
            <a:r>
              <a:rPr lang="ru-RU" dirty="0" smtClean="0"/>
              <a:t> А.Ю.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887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50" y="557213"/>
            <a:ext cx="412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источники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28775" y="1558409"/>
            <a:ext cx="46329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hlinkClick r:id="rId2"/>
              </a:rPr>
              <a:t>ю </a:t>
            </a:r>
            <a:r>
              <a:rPr lang="ru-RU" dirty="0">
                <a:hlinkClick r:id="rId2"/>
              </a:rPr>
              <a:t>ш </a:t>
            </a:r>
            <a:r>
              <a:rPr lang="ru-RU" dirty="0" err="1">
                <a:hlinkClick r:id="rId2"/>
              </a:rPr>
              <a:t>кюнзегеш</a:t>
            </a:r>
            <a:r>
              <a:rPr lang="ru-RU" dirty="0">
                <a:hlinkClick r:id="rId2"/>
              </a:rPr>
              <a:t> </a:t>
            </a:r>
            <a:r>
              <a:rPr lang="ru-RU" dirty="0" err="1">
                <a:hlinkClick r:id="rId2"/>
              </a:rPr>
              <a:t>допчу</a:t>
            </a:r>
            <a:r>
              <a:rPr lang="ru-RU" dirty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намдары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en-US" dirty="0">
                <a:hlinkClick r:id="rId3"/>
              </a:rPr>
              <a:t>https://tyv.wikipedia.org/wiki/</a:t>
            </a:r>
            <a:r>
              <a:rPr lang="ru-RU" dirty="0" err="1">
                <a:hlinkClick r:id="rId3"/>
              </a:rPr>
              <a:t>Күнзегеш</a:t>
            </a:r>
            <a:r>
              <a:rPr lang="ru-RU" dirty="0">
                <a:hlinkClick r:id="rId3"/>
              </a:rPr>
              <a:t>,_</a:t>
            </a:r>
            <a:r>
              <a:rPr lang="ru-RU" dirty="0" err="1" smtClean="0">
                <a:hlinkClick r:id="rId3"/>
              </a:rPr>
              <a:t>Юрий_Шойдак_оглу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319980"/>
            <a:ext cx="116586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Roboto Condensed"/>
              </a:rPr>
              <a:t>Биография</a:t>
            </a:r>
            <a:endParaRPr lang="ru-RU" sz="4400" b="1" i="0" dirty="0" smtClean="0">
              <a:solidFill>
                <a:srgbClr val="C00000"/>
              </a:solidFill>
              <a:effectLst/>
              <a:latin typeface="Roboto Condensed"/>
            </a:endParaRPr>
          </a:p>
          <a:p>
            <a:pPr>
              <a:lnSpc>
                <a:spcPct val="150000"/>
              </a:lnSpc>
            </a:pP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Кюнзегеш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Юрий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Шойдакович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поэт, прозаик, переводчик, литературовед, заслуженный работник культуры Тувинской АССР, народный писатель Республики Тыва. Он родился 17 октября 1927 г. в м.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Арбык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Тоджинского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хошуна Тувинской Народной Республики. Учился в начальной школе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Тоджинского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Окончив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Кызылскую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среднюю школу № 2, поступил в Абаканский учительский институт (1951). Обучался на Высших литературных курсах при Литературном институте М. Горького в Москве (1960). Работал корректором, литературным сотрудником газет «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Тыванын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аныяктары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Шын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редактором и главным редактором Тувинского книжного издательства с 1951 по 1989 годы, редактором отдела поэзии журнала «</a:t>
            </a:r>
            <a:r>
              <a:rPr lang="ru-RU" sz="2000" b="0" i="0" dirty="0" err="1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Улуг-Хем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38 лет проработал главным редактором Тувинского книжного издательства. Коллеги по издательству называли его ходячей энциклопедией, потому что он много и многих знал. К нему приходили не только местные писатели, но и из Москвы и других городов: приносили свои рукописи, просили посмотреть 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327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4" y="351920"/>
            <a:ext cx="11901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C00000"/>
                </a:solidFill>
                <a:effectLst/>
                <a:latin typeface="inherit"/>
              </a:rPr>
              <a:t>Литературная деятельность</a:t>
            </a:r>
            <a:endParaRPr lang="ru-RU" sz="2400" b="0" i="0" dirty="0" smtClean="0">
              <a:solidFill>
                <a:srgbClr val="C00000"/>
              </a:solidFill>
              <a:effectLst/>
              <a:latin typeface="Roboto Condensed"/>
            </a:endParaRPr>
          </a:p>
          <a:p>
            <a:pPr fontAlgn="base"/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Литературную деятельность начал с 1942 года. Первое стихотворение «Утро мая» было опубликовано в 1944 году в газете «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Аревэ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шыны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» – «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Ревсомольская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правда». Первый сборник стихов «Мелодии степи» вышел в 1952 году. А первый сборник Ю.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на русском языке назывался просто – «Стихотворения», выпущен в 1954 году в свет московским издательством «Советский писатель».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Его поэзия глубоко лирична, богата яркими образами, в ней мир человеческой души гармонически сочетается с природой. На многие стихи написаны песни. Стихотворения переводились на русский, алтайский, украинский, чувашский, якутский и другие языки мира, народов СССР.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Ю.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– новатор, обогативший поэзию выразительными средствами и новыми образами. Ввел в тувинскую поэзию жанр сонета, балладу, трехстишия (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ожук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дажы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) и эпитафии.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Он – автор хрестоматии по тувинской литературе для общеобразовательных школ. Им составлены учебники «Тувинская литература» для 8-10-х классов и «Родная литература» для 8-го класса.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Значительную часть литературного наследия Ю.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составляют переводы мировой классической и советской литературы. Переводил на тувинский язык произведения А. Пушкина, М. Лермонтова, Л. Толстого, В. Маяковского, М. Горького, С. Есенина, А. Блока, Т. Шевченко, М.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Кильчичакова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Еврипида, Ш. Руставели, Ф. Шиллера, Ж. Б. Мольера, Э. Ростана.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На сцене Тувинского музыкально-драматического театра поставлены пьесы Горького, Шиллера, Мольера,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Кильчичакова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Эдлиса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переведённые Ю.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Кюнзегешом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Вклад Ю.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в области литературоведения и критики огромен. Он является одним из авторов первых «Очерков истории тувинской литературы», многих литературно-критических статьей, принимал участие при составлении сборника «Тыва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кожамыктар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» («Тувинские песни и частушки» 1963, 2005).</a:t>
            </a:r>
            <a:endParaRPr lang="ru-RU" b="0" i="0" dirty="0">
              <a:solidFill>
                <a:srgbClr val="555555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488210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5862" y="1339454"/>
            <a:ext cx="1031557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0" dirty="0" smtClean="0">
                <a:solidFill>
                  <a:srgbClr val="C00000"/>
                </a:solidFill>
                <a:effectLst/>
                <a:latin typeface="inherit"/>
              </a:rPr>
              <a:t>Основные публикации:</a:t>
            </a:r>
            <a:endParaRPr lang="ru-RU" sz="2800" b="0" i="0" dirty="0" smtClean="0">
              <a:solidFill>
                <a:srgbClr val="C00000"/>
              </a:solidFill>
              <a:effectLst/>
              <a:latin typeface="Roboto Condensed"/>
            </a:endParaRPr>
          </a:p>
          <a:p>
            <a:pPr fontAlgn="base"/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1.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Ховунуң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аялгалары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шүлүктер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балладалар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шүлүглелдер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 – Кызыл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ТывНҮЧ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1952. – 126 ар. Степные мотивы : стихи, баллады, поэмы.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2.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Найыралдың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тугу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шүлүктер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 – Кызыл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ТывНҮЧ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1956 –106 ар. Знамя дружбы : стихи.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3.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Дуңмазының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ыры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шүлүктер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 – Кызыл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ТывНҮЧ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1963 –135 ар. Песни младшего брата : стихи.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4.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Үелерниң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ѳңнери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шүлүктер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 – Кызыл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ТывНҮЧ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1966 –106 ар. Цвета времени : стихи.</a:t>
            </a:r>
            <a:b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5.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Ѳѳрүшкүнү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үлежир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дээш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шүлүктер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. – Кызыл : </a:t>
            </a:r>
            <a:r>
              <a:rPr lang="ru-RU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ТывНҮЧ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, 1970 – 96 ар. Чтобы поделиться радостью : стихи.</a:t>
            </a:r>
            <a:endParaRPr lang="ru-RU" b="0" i="0" dirty="0">
              <a:solidFill>
                <a:srgbClr val="555555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79708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3" y="182165"/>
            <a:ext cx="9372600" cy="626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9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1" y="512833"/>
            <a:ext cx="115300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i="0" dirty="0" smtClean="0">
                <a:solidFill>
                  <a:srgbClr val="C00000"/>
                </a:solidFill>
                <a:effectLst/>
                <a:latin typeface="inherit"/>
              </a:rPr>
              <a:t>Награды и звания</a:t>
            </a:r>
            <a:endParaRPr lang="ru-RU" sz="3200" b="0" i="0" dirty="0" smtClean="0">
              <a:solidFill>
                <a:srgbClr val="C00000"/>
              </a:solidFill>
              <a:effectLst/>
              <a:latin typeface="Roboto Condensed"/>
            </a:endParaRPr>
          </a:p>
          <a:p>
            <a:pPr fontAlgn="base"/>
            <a:r>
              <a:rPr lang="ru-RU" b="0" i="0" dirty="0" smtClean="0">
                <a:solidFill>
                  <a:srgbClr val="555555"/>
                </a:solidFill>
                <a:effectLst/>
                <a:latin typeface="Roboto Condensed"/>
              </a:rPr>
              <a:t>• </a:t>
            </a: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Медаль СССР «За доблестный труд. В ознаменование 100-летия со дня рождения В. И. Ленина»;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«Ветеран труда»;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нагрудный знак «Отличник печати»;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медаль Республики Тыва «За доблестный труд»;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заслуженный работник культуры Тувинской АССР (1977);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лауреат Государственной премии Тувинской АССР (1987);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лауреат Министерства культуры и кино Республики Тыва;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лауреат Президентской премии им. С. </a:t>
            </a:r>
            <a:r>
              <a:rPr lang="ru-RU" sz="24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Сарыг-оола</a:t>
            </a: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Народный писатель Тувы (1977);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Член Союза писателей СССР (с 1949);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Участник Всесоюзного семинара молодых писателей (1954);</a:t>
            </a:r>
            <a:b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400" b="0" i="0" dirty="0" smtClean="0">
                <a:solidFill>
                  <a:srgbClr val="555555"/>
                </a:solidFill>
                <a:effectLst/>
                <a:latin typeface="Roboto Condensed"/>
              </a:rPr>
              <a:t>• Президентская премия в области литературы (в 2001 г. присуждена посмертно).</a:t>
            </a:r>
            <a:endParaRPr lang="ru-RU" sz="2400" b="0" i="0" dirty="0">
              <a:solidFill>
                <a:srgbClr val="555555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6287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8" y="416302"/>
            <a:ext cx="1111567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i="0" dirty="0" smtClean="0">
                <a:solidFill>
                  <a:srgbClr val="C00000"/>
                </a:solidFill>
                <a:effectLst/>
                <a:latin typeface="inherit"/>
              </a:rPr>
              <a:t>Семья</a:t>
            </a:r>
            <a:endParaRPr lang="ru-RU" sz="3200" b="0" i="0" dirty="0" smtClean="0">
              <a:solidFill>
                <a:srgbClr val="C00000"/>
              </a:solidFill>
              <a:effectLst/>
              <a:latin typeface="Roboto Condensed"/>
            </a:endParaRPr>
          </a:p>
          <a:p>
            <a:pPr fontAlgn="base"/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Жена Ю.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–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Дырбак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Халбыновна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, учительница тувинского языка и литературы. У Юрия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Шойдаковича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и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Дырбак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Халбыновны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трое детей. У старшего сына Валеры юридическое образование, работал судьей. Средняя дочь Надя, врач. Старшие дети сейчас на заслуженном отдыхе. Вера по образованию инженер, работает бухгалтером. Семь внуков, десять правнуков.</a:t>
            </a:r>
            <a:b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</a:b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После тяжелой болезни в 2000 году Ю. Ш. </a:t>
            </a:r>
            <a:r>
              <a:rPr lang="ru-RU" sz="28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sz="2800" b="0" i="0" dirty="0" smtClean="0">
                <a:solidFill>
                  <a:srgbClr val="555555"/>
                </a:solidFill>
                <a:effectLst/>
                <a:latin typeface="Roboto Condensed"/>
              </a:rPr>
              <a:t> не стало.</a:t>
            </a:r>
            <a:endParaRPr lang="ru-RU" sz="2800" b="0" i="0" dirty="0">
              <a:solidFill>
                <a:srgbClr val="555555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238903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917525"/>
            <a:ext cx="10144125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</a:p>
          <a:p>
            <a:pPr algn="ctr" fontAlgn="base"/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Центральная районная библиотека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Тоджинского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 района названа именем Ю. Ш.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. Тувинское книжное издательство Республики Тыва носит имя Ю. Ш.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Кюнзегеша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. Ю. Ш.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Кюнзегеш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 включен в Государственную книгу РТ «Заслуженные люди Тувы ХХ века».  Мемориальная доска находится по адресу: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ул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: </a:t>
            </a:r>
            <a:r>
              <a:rPr lang="ru-RU" sz="3200" b="0" i="0" dirty="0" err="1" smtClean="0">
                <a:solidFill>
                  <a:srgbClr val="555555"/>
                </a:solidFill>
                <a:effectLst/>
                <a:latin typeface="Roboto Condensed"/>
              </a:rPr>
              <a:t>Бухтуева</a:t>
            </a:r>
            <a:r>
              <a:rPr lang="ru-RU" sz="3200" b="0" i="0" dirty="0" smtClean="0">
                <a:solidFill>
                  <a:srgbClr val="555555"/>
                </a:solidFill>
                <a:effectLst/>
                <a:latin typeface="Roboto Condensed"/>
              </a:rPr>
              <a:t>, 3.</a:t>
            </a:r>
            <a:endParaRPr lang="ru-RU" sz="3200" b="0" i="0" dirty="0">
              <a:solidFill>
                <a:srgbClr val="555555"/>
              </a:solidFill>
              <a:effectLst/>
              <a:latin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06248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713" y="813642"/>
            <a:ext cx="7897237" cy="541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186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367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inherit</vt:lpstr>
      <vt:lpstr>Roboto Condensed</vt:lpstr>
      <vt:lpstr>Times New Roman</vt:lpstr>
      <vt:lpstr>Тема Office</vt:lpstr>
      <vt:lpstr>Юрий Шойдакович Кюнзегеш 95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20</cp:revision>
  <dcterms:created xsi:type="dcterms:W3CDTF">2022-11-15T04:21:53Z</dcterms:created>
  <dcterms:modified xsi:type="dcterms:W3CDTF">2023-05-17T10:54:57Z</dcterms:modified>
</cp:coreProperties>
</file>