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305" r:id="rId5"/>
    <p:sldId id="318" r:id="rId6"/>
    <p:sldId id="296" r:id="rId7"/>
    <p:sldId id="321" r:id="rId8"/>
    <p:sldId id="332" r:id="rId9"/>
    <p:sldId id="326" r:id="rId10"/>
    <p:sldId id="323" r:id="rId11"/>
    <p:sldId id="328" r:id="rId12"/>
    <p:sldId id="325" r:id="rId13"/>
    <p:sldId id="329" r:id="rId14"/>
    <p:sldId id="330" r:id="rId15"/>
  </p:sldIdLst>
  <p:sldSz cx="12192000" cy="6858000"/>
  <p:notesSz cx="6858000" cy="9945688"/>
  <p:defaultTextStyle>
    <a:defPPr rtl="0">
      <a:defRPr lang="x-none"/>
    </a:defPPr>
    <a:lvl1pPr marL="0" algn="l" defTabSz="914400" rtl="0" eaLnBrk="1" latinLnBrk="0" hangingPunct="1">
      <a:defRPr lang="x-none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x-none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x-none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x-none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x-none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x-none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x-none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x-none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x-none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385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57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Автор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D7D9"/>
    <a:srgbClr val="93D3D9"/>
    <a:srgbClr val="AAD6FF"/>
    <a:srgbClr val="B2C8CD"/>
    <a:srgbClr val="CCD8D6"/>
    <a:srgbClr val="4F5945"/>
    <a:srgbClr val="73292A"/>
    <a:srgbClr val="7F867A"/>
    <a:srgbClr val="A65B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879" autoAdjust="0"/>
  </p:normalViewPr>
  <p:slideViewPr>
    <p:cSldViewPr snapToGrid="0">
      <p:cViewPr varScale="1">
        <p:scale>
          <a:sx n="113" d="100"/>
          <a:sy n="113" d="100"/>
        </p:scale>
        <p:origin x="-396" y="-102"/>
      </p:cViewPr>
      <p:guideLst>
        <p:guide orient="horz" pos="3385"/>
        <p:guide orient="horz" pos="157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72" d="100"/>
          <a:sy n="72" d="100"/>
        </p:scale>
        <p:origin x="3524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A49852A6-C536-198B-0B36-808C24FAAF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x-none"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F40B29C-E84A-E4D1-8998-1A961EC23B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x-none" sz="1200"/>
            </a:lvl1pPr>
          </a:lstStyle>
          <a:p>
            <a:pPr rtl="0"/>
            <a:fld id="{D874E27E-5D1F-488F-8842-2EE4665658AB}" type="datetime1">
              <a:rPr lang="ru-RU" smtClean="0"/>
              <a:t>18.05.2023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CCE4DE7-ED89-D264-F004-38F2DF4879D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x-none"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CF7E8591-FF54-5A00-A703-95ABC16B78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x-none" sz="1200"/>
            </a:lvl1pPr>
          </a:lstStyle>
          <a:p>
            <a:pPr rtl="0"/>
            <a:fld id="{17369B77-94AB-0344-9EBF-9DB9EE8D3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5974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 mod="1">
    <p:ext uri="{56416CCD-93CA-4268-BC5B-53C4BB910035}">
      <p15:sldGuideLst xmlns:p15="http://schemas.microsoft.com/office/powerpoint/2012/main" xmlns="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x-none"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x-none" sz="1200"/>
            </a:lvl1pPr>
          </a:lstStyle>
          <a:p>
            <a:fld id="{B1CC0895-195D-42AE-A25E-8485D1B75B8A}" type="datetime1">
              <a:rPr lang="ru-RU" noProof="0" smtClean="0"/>
              <a:pPr/>
              <a:t>18.05.2023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x-none"/>
            </a:defPPr>
          </a:lstStyle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x-none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x-none"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x-none" sz="1200"/>
            </a:lvl1pPr>
          </a:lstStyle>
          <a:p>
            <a:pPr rtl="0"/>
            <a:fld id="{0775476F-A808-1F46-A368-07984F6DA22E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142527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lang="x-none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x-none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x-none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x-none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x-none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x-none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x-none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x-none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x-none" sz="1200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 xmlns="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844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fld id="{0775476F-A808-1F46-A368-07984F6DA22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232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, содержащее текст, расте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A26D6E84-B5BE-5F3E-8B3F-1A46C7F307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210" y="0"/>
            <a:ext cx="8392026" cy="6858000"/>
          </a:xfrm>
          <a:prstGeom prst="rect">
            <a:avLst/>
          </a:prstGeom>
        </p:spPr>
      </p:pic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F0A7E03F-5776-960D-3CA6-7CE62AC96693}"/>
              </a:ext>
            </a:extLst>
          </p:cNvPr>
          <p:cNvSpPr/>
          <p:nvPr userDrawn="1"/>
        </p:nvSpPr>
        <p:spPr>
          <a:xfrm>
            <a:off x="3300284" y="654912"/>
            <a:ext cx="5591432" cy="559143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6A7464AF-3FD6-6193-CC95-A941ECE17B9D}"/>
              </a:ext>
            </a:extLst>
          </p:cNvPr>
          <p:cNvCxnSpPr>
            <a:cxnSpLocks/>
          </p:cNvCxnSpPr>
          <p:nvPr userDrawn="1"/>
        </p:nvCxnSpPr>
        <p:spPr>
          <a:xfrm>
            <a:off x="4359876" y="4300155"/>
            <a:ext cx="347224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Рисунок 10" descr="Изображение, содержащее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E5214731-3110-8D76-56DF-6335371041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961" y="4157464"/>
            <a:ext cx="972078" cy="285381"/>
          </a:xfrm>
          <a:prstGeom prst="rect">
            <a:avLst/>
          </a:prstGeom>
        </p:spPr>
      </p:pic>
      <p:sp>
        <p:nvSpPr>
          <p:cNvPr id="17" name="Овал 16">
            <a:extLst>
              <a:ext uri="{FF2B5EF4-FFF2-40B4-BE49-F238E27FC236}">
                <a16:creationId xmlns:a16="http://schemas.microsoft.com/office/drawing/2014/main" xmlns="" id="{516369FF-9501-1944-3E3F-46CBFD515D8D}"/>
              </a:ext>
            </a:extLst>
          </p:cNvPr>
          <p:cNvSpPr/>
          <p:nvPr userDrawn="1"/>
        </p:nvSpPr>
        <p:spPr>
          <a:xfrm>
            <a:off x="3447535" y="807312"/>
            <a:ext cx="5296930" cy="529693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pic>
        <p:nvPicPr>
          <p:cNvPr id="13" name="Рисунок 12" descr="Изображение керамического изделия, фарфора&#10;&#10;Автоматически созданное описание">
            <a:extLst>
              <a:ext uri="{FF2B5EF4-FFF2-40B4-BE49-F238E27FC236}">
                <a16:creationId xmlns:a16="http://schemas.microsoft.com/office/drawing/2014/main" xmlns="" id="{AB1576B0-66ED-3F92-2AF8-4EF965E4E3F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338" y="4814449"/>
            <a:ext cx="1668775" cy="162143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9E576603-B88C-9F7F-98A5-E94BD2C23E6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777" y="1164252"/>
            <a:ext cx="818801" cy="84550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9296" y="2660904"/>
            <a:ext cx="6693408" cy="1088136"/>
          </a:xfrm>
        </p:spPr>
        <p:txBody>
          <a:bodyPr rtlCol="0" anchor="b">
            <a:noAutofit/>
          </a:bodyPr>
          <a:lstStyle>
            <a:lvl1pPr algn="ctr">
              <a:defRPr lang="x-none" sz="46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96384" y="2267712"/>
            <a:ext cx="2999232" cy="438912"/>
          </a:xfrm>
        </p:spPr>
        <p:txBody>
          <a:bodyPr rtlCol="0"/>
          <a:lstStyle>
            <a:lvl1pPr marL="0" indent="0" algn="ctr">
              <a:buNone/>
              <a:defRPr lang="x-none" sz="2400"/>
            </a:lvl1pPr>
            <a:lvl2pPr marL="457200" indent="0" algn="ctr">
              <a:buNone/>
              <a:defRPr lang="x-none" sz="2000"/>
            </a:lvl2pPr>
            <a:lvl3pPr marL="914400" indent="0" algn="ctr">
              <a:buNone/>
              <a:defRPr lang="x-none" sz="1800"/>
            </a:lvl3pPr>
            <a:lvl4pPr marL="1371600" indent="0" algn="ctr">
              <a:buNone/>
              <a:defRPr lang="x-none" sz="1600"/>
            </a:lvl4pPr>
            <a:lvl5pPr marL="1828800" indent="0" algn="ctr">
              <a:buNone/>
              <a:defRPr lang="x-none" sz="1600"/>
            </a:lvl5pPr>
            <a:lvl6pPr marL="2286000" indent="0" algn="ctr">
              <a:buNone/>
              <a:defRPr lang="x-none" sz="1600"/>
            </a:lvl6pPr>
            <a:lvl7pPr marL="2743200" indent="0" algn="ctr">
              <a:buNone/>
              <a:defRPr lang="x-none" sz="1600"/>
            </a:lvl7pPr>
            <a:lvl8pPr marL="3200400" indent="0" algn="ctr">
              <a:buNone/>
              <a:defRPr lang="x-none" sz="1600"/>
            </a:lvl8pPr>
            <a:lvl9pPr marL="3657600" indent="0" algn="ctr">
              <a:buNone/>
              <a:defRPr lang="x-none"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1649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контент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BEB05881-FB11-43E8-CCDD-8C12CDB4FE47}"/>
              </a:ext>
            </a:extLst>
          </p:cNvPr>
          <p:cNvSpPr/>
          <p:nvPr userDrawn="1"/>
        </p:nvSpPr>
        <p:spPr>
          <a:xfrm>
            <a:off x="838199" y="196052"/>
            <a:ext cx="10515601" cy="16867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pic>
        <p:nvPicPr>
          <p:cNvPr id="9" name="Рисунок 8" descr="Изображение ткани&#10;&#10;Автоматически созданное описание">
            <a:extLst>
              <a:ext uri="{FF2B5EF4-FFF2-40B4-BE49-F238E27FC236}">
                <a16:creationId xmlns:a16="http://schemas.microsoft.com/office/drawing/2014/main" xmlns="" id="{A4941BBB-13FC-2ACE-1A50-C0F465531B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14950" y="-64113"/>
            <a:ext cx="1562100" cy="4394200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D8BE9E36-E9D5-3FA6-EE22-A6E5CE13C462}"/>
              </a:ext>
            </a:extLst>
          </p:cNvPr>
          <p:cNvSpPr/>
          <p:nvPr userDrawn="1"/>
        </p:nvSpPr>
        <p:spPr>
          <a:xfrm>
            <a:off x="995423" y="319215"/>
            <a:ext cx="10185721" cy="144462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pic>
        <p:nvPicPr>
          <p:cNvPr id="13" name="Рисунок 12" descr="Изображение цветка, растения&#10;&#10;Автоматически созданное описание">
            <a:extLst>
              <a:ext uri="{FF2B5EF4-FFF2-40B4-BE49-F238E27FC236}">
                <a16:creationId xmlns:a16="http://schemas.microsoft.com/office/drawing/2014/main" xmlns="" id="{479E4054-0885-457B-35B3-A9B26ED9360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69421" y="459092"/>
            <a:ext cx="749300" cy="27559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4632"/>
            <a:ext cx="10515600" cy="1133856"/>
          </a:xfrm>
        </p:spPr>
        <p:txBody>
          <a:bodyPr rtlCol="0"/>
          <a:lstStyle>
            <a:lvl1pPr algn="ctr">
              <a:defRPr lang="x-none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990088"/>
            <a:ext cx="10515600" cy="3474720"/>
          </a:xfrm>
        </p:spPr>
        <p:txBody>
          <a:bodyPr rtlCol="0"/>
          <a:lstStyle>
            <a:lvl1pPr>
              <a:defRPr lang="x-none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>
              <a:defRPr lang="x-none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>
              <a:defRPr lang="x-none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>
              <a:defRPr lang="x-none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>
              <a:defRPr lang="x-none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4" name="Нижний колонтитул 13">
            <a:extLst>
              <a:ext uri="{FF2B5EF4-FFF2-40B4-BE49-F238E27FC236}">
                <a16:creationId xmlns:a16="http://schemas.microsoft.com/office/drawing/2014/main" xmlns="" id="{C6C79F3B-6B68-BA3C-6CBE-C26E339E45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15" name="Номер слайда 14">
            <a:extLst>
              <a:ext uri="{FF2B5EF4-FFF2-40B4-BE49-F238E27FC236}">
                <a16:creationId xmlns:a16="http://schemas.microsoft.com/office/drawing/2014/main" xmlns="" id="{9D503431-982D-5D35-88BF-09474F76D6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91044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5068407D-A1C4-B842-0C34-B2DE8AD312D3}"/>
              </a:ext>
            </a:extLst>
          </p:cNvPr>
          <p:cNvSpPr/>
          <p:nvPr userDrawn="1"/>
        </p:nvSpPr>
        <p:spPr>
          <a:xfrm>
            <a:off x="4680" y="0"/>
            <a:ext cx="12191999" cy="23092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A1AE7FB-DFC0-DCDA-47AD-6ED81A6427FA}"/>
              </a:ext>
            </a:extLst>
          </p:cNvPr>
          <p:cNvSpPr/>
          <p:nvPr userDrawn="1"/>
        </p:nvSpPr>
        <p:spPr>
          <a:xfrm>
            <a:off x="1007819" y="319215"/>
            <a:ext cx="10185721" cy="144462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pic>
        <p:nvPicPr>
          <p:cNvPr id="10" name="Рисунок 9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xmlns="" id="{7A4DFCBA-879E-D6C9-9F81-B4F9225423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02" y="1631192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562BF3-1BFC-6948-02E0-8A1C121C3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</p:spPr>
        <p:txBody>
          <a:bodyPr rtlCol="0"/>
          <a:lstStyle>
            <a:lvl1pPr algn="ctr">
              <a:defRPr lang="x-none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E158D7F8-0920-52BA-580D-0724912287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E6611EB-89A4-4C55-4032-4D0C418398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xmlns="" id="{C6963F99-41C3-5ED4-AAD8-B904145CC7E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75360" y="2615184"/>
            <a:ext cx="10241280" cy="3319272"/>
          </a:xfrm>
        </p:spPr>
        <p:txBody>
          <a:bodyPr rtlCol="0"/>
          <a:lstStyle>
            <a:defPPr>
              <a:defRPr lang="x-none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918034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B2F7EB7A-F5B6-E308-68EE-3065E2B039A6}"/>
              </a:ext>
            </a:extLst>
          </p:cNvPr>
          <p:cNvSpPr/>
          <p:nvPr userDrawn="1"/>
        </p:nvSpPr>
        <p:spPr>
          <a:xfrm>
            <a:off x="0" y="0"/>
            <a:ext cx="4873752" cy="68695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pic>
        <p:nvPicPr>
          <p:cNvPr id="36" name="Рисунок 35" descr="Дерево крупным планом&#10;&#10;Описание создано автоматически со средней степенью достоверности">
            <a:extLst>
              <a:ext uri="{FF2B5EF4-FFF2-40B4-BE49-F238E27FC236}">
                <a16:creationId xmlns:a16="http://schemas.microsoft.com/office/drawing/2014/main" xmlns="" id="{FED57607-56F6-9FD5-F0A8-DE0BCFE896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66459" flipH="1">
            <a:off x="2282032" y="1589693"/>
            <a:ext cx="970220" cy="223612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1072" y="978408"/>
            <a:ext cx="4974336" cy="1325880"/>
          </a:xfrm>
        </p:spPr>
        <p:txBody>
          <a:bodyPr rtlCol="0"/>
          <a:lstStyle>
            <a:defPPr>
              <a:defRPr lang="x-none"/>
            </a:def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A51CCCC-1589-401D-AE98-FC287163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85D9D7D-8D9A-473E-AF0D-EF1940D7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29" name="Текст 2">
            <a:extLst>
              <a:ext uri="{FF2B5EF4-FFF2-40B4-BE49-F238E27FC236}">
                <a16:creationId xmlns:a16="http://schemas.microsoft.com/office/drawing/2014/main" xmlns="" id="{DEF26CDF-94D4-BA22-7D14-8D3289040C9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91072" y="2322576"/>
            <a:ext cx="5065776" cy="448056"/>
          </a:xfrm>
        </p:spPr>
        <p:txBody>
          <a:bodyPr rtlCol="0" anchor="b">
            <a:normAutofit/>
          </a:bodyPr>
          <a:lstStyle>
            <a:lvl1pPr marL="0" indent="0">
              <a:buFont typeface="Arial" panose="020B0604020202020204" pitchFamily="34" charset="0"/>
              <a:buNone/>
              <a:defRPr lang="x-none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x-none" sz="2000" b="1"/>
            </a:lvl2pPr>
            <a:lvl3pPr marL="914400" indent="0">
              <a:buNone/>
              <a:defRPr lang="x-none" sz="1800" b="1"/>
            </a:lvl3pPr>
            <a:lvl4pPr marL="1371600" indent="0">
              <a:buNone/>
              <a:defRPr lang="x-none" sz="1600" b="1"/>
            </a:lvl4pPr>
            <a:lvl5pPr marL="1828800" indent="0">
              <a:buNone/>
              <a:defRPr lang="x-none" sz="1600" b="1"/>
            </a:lvl5pPr>
            <a:lvl6pPr marL="2286000" indent="0">
              <a:buNone/>
              <a:defRPr lang="x-none" sz="1600" b="1"/>
            </a:lvl6pPr>
            <a:lvl7pPr marL="2743200" indent="0">
              <a:buNone/>
              <a:defRPr lang="x-none" sz="1600" b="1"/>
            </a:lvl7pPr>
            <a:lvl8pPr marL="3200400" indent="0">
              <a:buNone/>
              <a:defRPr lang="x-none" sz="1600" b="1"/>
            </a:lvl8pPr>
            <a:lvl9pPr marL="3657600" indent="0">
              <a:buNone/>
              <a:defRPr lang="x-none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0" name="Объект 3">
            <a:extLst>
              <a:ext uri="{FF2B5EF4-FFF2-40B4-BE49-F238E27FC236}">
                <a16:creationId xmlns:a16="http://schemas.microsoft.com/office/drawing/2014/main" xmlns="" id="{0017BF0C-B2B7-932F-A9AE-5BFAE4AB5C4D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89612" y="2770632"/>
            <a:ext cx="5065776" cy="1554480"/>
          </a:xfrm>
        </p:spPr>
        <p:txBody>
          <a:bodyPr rtlCol="0">
            <a:normAutofit/>
          </a:bodyPr>
          <a:lstStyle>
            <a:lvl1pPr marL="2286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x-none" sz="1600"/>
            </a:lvl1pPr>
            <a:lvl2pPr marL="6858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x-none" sz="1400"/>
            </a:lvl2pPr>
            <a:lvl3pPr marL="11430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x-none" sz="1200"/>
            </a:lvl3pPr>
            <a:lvl4pPr marL="16002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x-none" sz="1100"/>
            </a:lvl4pPr>
            <a:lvl5pPr marL="20574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x-none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31" name="Текст 4">
            <a:extLst>
              <a:ext uri="{FF2B5EF4-FFF2-40B4-BE49-F238E27FC236}">
                <a16:creationId xmlns:a16="http://schemas.microsoft.com/office/drawing/2014/main" xmlns="" id="{DEAB8B47-DF86-7C9F-F027-2D4D22B2EA50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289612" y="4361688"/>
            <a:ext cx="5065776" cy="448056"/>
          </a:xfrm>
        </p:spPr>
        <p:txBody>
          <a:bodyPr rtlCol="0" anchor="b">
            <a:normAutofit/>
          </a:bodyPr>
          <a:lstStyle>
            <a:lvl1pPr marL="0" indent="0">
              <a:buFont typeface="Arial" panose="020B0604020202020204" pitchFamily="34" charset="0"/>
              <a:buNone/>
              <a:defRPr lang="x-none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x-none" sz="2000" b="1"/>
            </a:lvl2pPr>
            <a:lvl3pPr marL="914400" indent="0">
              <a:buNone/>
              <a:defRPr lang="x-none" sz="1800" b="1"/>
            </a:lvl3pPr>
            <a:lvl4pPr marL="1371600" indent="0">
              <a:buNone/>
              <a:defRPr lang="x-none" sz="1600" b="1"/>
            </a:lvl4pPr>
            <a:lvl5pPr marL="1828800" indent="0">
              <a:buNone/>
              <a:defRPr lang="x-none" sz="1600" b="1"/>
            </a:lvl5pPr>
            <a:lvl6pPr marL="2286000" indent="0">
              <a:buNone/>
              <a:defRPr lang="x-none" sz="1600" b="1"/>
            </a:lvl6pPr>
            <a:lvl7pPr marL="2743200" indent="0">
              <a:buNone/>
              <a:defRPr lang="x-none" sz="1600" b="1"/>
            </a:lvl7pPr>
            <a:lvl8pPr marL="3200400" indent="0">
              <a:buNone/>
              <a:defRPr lang="x-none" sz="1600" b="1"/>
            </a:lvl8pPr>
            <a:lvl9pPr marL="3657600" indent="0">
              <a:buNone/>
              <a:defRPr lang="x-none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2" name="Объект 5">
            <a:extLst>
              <a:ext uri="{FF2B5EF4-FFF2-40B4-BE49-F238E27FC236}">
                <a16:creationId xmlns:a16="http://schemas.microsoft.com/office/drawing/2014/main" xmlns="" id="{9BEB2D80-6263-5794-6A1A-CFF345F7A92E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89612" y="4791456"/>
            <a:ext cx="5065776" cy="1408176"/>
          </a:xfrm>
        </p:spPr>
        <p:txBody>
          <a:bodyPr rtlCol="0">
            <a:normAutofit/>
          </a:bodyPr>
          <a:lstStyle>
            <a:lvl1pPr>
              <a:buClr>
                <a:srgbClr val="73292A"/>
              </a:buClr>
              <a:defRPr lang="x-none" sz="1600"/>
            </a:lvl1pPr>
            <a:lvl2pPr>
              <a:buClr>
                <a:srgbClr val="73292A"/>
              </a:buClr>
              <a:defRPr lang="x-none" sz="1400"/>
            </a:lvl2pPr>
            <a:lvl3pPr>
              <a:buClr>
                <a:srgbClr val="73292A"/>
              </a:buClr>
              <a:defRPr lang="x-none" sz="1200"/>
            </a:lvl3pPr>
            <a:lvl4pPr>
              <a:buClr>
                <a:srgbClr val="73292A"/>
              </a:buClr>
              <a:defRPr lang="x-none" sz="1100"/>
            </a:lvl4pPr>
            <a:lvl5pPr>
              <a:buClr>
                <a:srgbClr val="73292A"/>
              </a:buClr>
              <a:defRPr lang="x-none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pic>
        <p:nvPicPr>
          <p:cNvPr id="38" name="Рисунок 37" descr="Группа цветов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xmlns="" id="{5B08C513-7071-2499-7E9D-CFD5A027C0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19083" y="2260473"/>
            <a:ext cx="1245309" cy="2314810"/>
          </a:xfrm>
          <a:prstGeom prst="rect">
            <a:avLst/>
          </a:prstGeom>
        </p:spPr>
      </p:pic>
      <p:sp>
        <p:nvSpPr>
          <p:cNvPr id="34" name="Текст 33">
            <a:extLst>
              <a:ext uri="{FF2B5EF4-FFF2-40B4-BE49-F238E27FC236}">
                <a16:creationId xmlns:a16="http://schemas.microsoft.com/office/drawing/2014/main" xmlns="" id="{BD46E6E9-39FE-B605-0786-F7F7E656F9B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6344" y="1426464"/>
            <a:ext cx="3922776" cy="4242816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lang="x-none" sz="30000">
                <a:solidFill>
                  <a:schemeClr val="bg1"/>
                </a:solidFill>
                <a:latin typeface="Times New Roman" panose="02020603050405020304" pitchFamily="18" charset="0"/>
                <a:cs typeface="+mj-cs"/>
              </a:defRPr>
            </a:lvl1pPr>
          </a:lstStyle>
          <a:p>
            <a:pPr lvl="0" rtl="0"/>
            <a:r>
              <a:rPr lang="ru-RU" noProof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4062460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Сравнение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88546F5-5752-9595-980A-9978EC65B179}"/>
              </a:ext>
            </a:extLst>
          </p:cNvPr>
          <p:cNvSpPr/>
          <p:nvPr userDrawn="1"/>
        </p:nvSpPr>
        <p:spPr>
          <a:xfrm>
            <a:off x="491679" y="319214"/>
            <a:ext cx="11208641" cy="5857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788B1DFD-B7E9-D65B-0A47-8D442617B0D0}"/>
              </a:ext>
            </a:extLst>
          </p:cNvPr>
          <p:cNvCxnSpPr>
            <a:cxnSpLocks/>
          </p:cNvCxnSpPr>
          <p:nvPr userDrawn="1"/>
        </p:nvCxnSpPr>
        <p:spPr>
          <a:xfrm>
            <a:off x="837235" y="1767119"/>
            <a:ext cx="10516564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xmlns="" id="{4190CCC3-E5E8-9E96-318B-F3F62E2328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658" y="1631192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>
            <a:lvl1pPr algn="ctr">
              <a:defRPr lang="x-none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73DC3A9-D4E6-42CF-91A8-F267C7C66C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24712" y="2161563"/>
            <a:ext cx="3200400" cy="427797"/>
          </a:xfrm>
        </p:spPr>
        <p:txBody>
          <a:bodyPr rtlCol="0" anchor="b">
            <a:normAutofit/>
          </a:bodyPr>
          <a:lstStyle>
            <a:lvl1pPr marL="0" indent="0">
              <a:buNone/>
              <a:defRPr lang="x-none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x-none" sz="2000" b="1"/>
            </a:lvl2pPr>
            <a:lvl3pPr marL="914400" indent="0">
              <a:buNone/>
              <a:defRPr lang="x-none" sz="1800" b="1"/>
            </a:lvl3pPr>
            <a:lvl4pPr marL="1371600" indent="0">
              <a:buNone/>
              <a:defRPr lang="x-none" sz="1600" b="1"/>
            </a:lvl4pPr>
            <a:lvl5pPr marL="1828800" indent="0">
              <a:buNone/>
              <a:defRPr lang="x-none" sz="1600" b="1"/>
            </a:lvl5pPr>
            <a:lvl6pPr marL="2286000" indent="0">
              <a:buNone/>
              <a:defRPr lang="x-none" sz="1600" b="1"/>
            </a:lvl6pPr>
            <a:lvl7pPr marL="2743200" indent="0">
              <a:buNone/>
              <a:defRPr lang="x-none" sz="1600" b="1"/>
            </a:lvl7pPr>
            <a:lvl8pPr marL="3200400" indent="0">
              <a:buNone/>
              <a:defRPr lang="x-none" sz="1600" b="1"/>
            </a:lvl8pPr>
            <a:lvl9pPr marL="3657600" indent="0">
              <a:buNone/>
              <a:defRPr lang="x-none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752CCA9-53A3-4DA5-AD45-C2A2C12A3A6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124712" y="2629116"/>
            <a:ext cx="3200400" cy="3320861"/>
          </a:xfrm>
        </p:spPr>
        <p:txBody>
          <a:bodyPr rtlCol="0">
            <a:normAutofit/>
          </a:bodyPr>
          <a:lstStyle>
            <a:lvl1pPr marL="2286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x-none" sz="1600"/>
            </a:lvl1pPr>
            <a:lvl2pPr marL="6858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x-none" sz="1400"/>
            </a:lvl2pPr>
            <a:lvl3pPr marL="11430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x-none" sz="1200"/>
            </a:lvl3pPr>
            <a:lvl4pPr marL="16002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x-none" sz="1100"/>
            </a:lvl4pPr>
            <a:lvl5pPr marL="20574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x-none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100C9C6-BD61-4D2C-9146-FB785BAE4FF3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498848" y="2161563"/>
            <a:ext cx="3200400" cy="427797"/>
          </a:xfrm>
        </p:spPr>
        <p:txBody>
          <a:bodyPr rtlCol="0" anchor="b">
            <a:normAutofit/>
          </a:bodyPr>
          <a:lstStyle>
            <a:lvl1pPr marL="0" indent="0">
              <a:buNone/>
              <a:defRPr lang="x-none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x-none" sz="2000" b="1"/>
            </a:lvl2pPr>
            <a:lvl3pPr marL="914400" indent="0">
              <a:buNone/>
              <a:defRPr lang="x-none" sz="1800" b="1"/>
            </a:lvl3pPr>
            <a:lvl4pPr marL="1371600" indent="0">
              <a:buNone/>
              <a:defRPr lang="x-none" sz="1600" b="1"/>
            </a:lvl4pPr>
            <a:lvl5pPr marL="1828800" indent="0">
              <a:buNone/>
              <a:defRPr lang="x-none" sz="1600" b="1"/>
            </a:lvl5pPr>
            <a:lvl6pPr marL="2286000" indent="0">
              <a:buNone/>
              <a:defRPr lang="x-none" sz="1600" b="1"/>
            </a:lvl6pPr>
            <a:lvl7pPr marL="2743200" indent="0">
              <a:buNone/>
              <a:defRPr lang="x-none" sz="1600" b="1"/>
            </a:lvl7pPr>
            <a:lvl8pPr marL="3200400" indent="0">
              <a:buNone/>
              <a:defRPr lang="x-none" sz="1600" b="1"/>
            </a:lvl8pPr>
            <a:lvl9pPr marL="3657600" indent="0">
              <a:buNone/>
              <a:defRPr lang="x-none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E2E342EE-68BB-484D-98C3-48A7847549D4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498848" y="2629116"/>
            <a:ext cx="3200400" cy="3320861"/>
          </a:xfrm>
        </p:spPr>
        <p:txBody>
          <a:bodyPr rtlCol="0">
            <a:normAutofit/>
          </a:bodyPr>
          <a:lstStyle>
            <a:lvl1pPr>
              <a:buClr>
                <a:srgbClr val="73292A"/>
              </a:buClr>
              <a:defRPr lang="x-none" sz="1600"/>
            </a:lvl1pPr>
            <a:lvl2pPr>
              <a:buClr>
                <a:srgbClr val="73292A"/>
              </a:buClr>
              <a:defRPr lang="x-none" sz="1400"/>
            </a:lvl2pPr>
            <a:lvl3pPr>
              <a:buClr>
                <a:srgbClr val="73292A"/>
              </a:buClr>
              <a:defRPr lang="x-none" sz="1200"/>
            </a:lvl3pPr>
            <a:lvl4pPr>
              <a:buClr>
                <a:srgbClr val="73292A"/>
              </a:buClr>
              <a:defRPr lang="x-none" sz="1100"/>
            </a:lvl4pPr>
            <a:lvl5pPr>
              <a:buClr>
                <a:srgbClr val="73292A"/>
              </a:buClr>
              <a:defRPr lang="x-none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A51CCCC-1589-401D-AE98-FC287163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85D9D7D-8D9A-473E-AF0D-EF1940D7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5" name="Текст 4">
            <a:extLst>
              <a:ext uri="{FF2B5EF4-FFF2-40B4-BE49-F238E27FC236}">
                <a16:creationId xmlns:a16="http://schemas.microsoft.com/office/drawing/2014/main" xmlns="" id="{F270D939-D128-D431-82CE-9C15D5A7AA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09560" y="2161563"/>
            <a:ext cx="3200400" cy="427797"/>
          </a:xfrm>
        </p:spPr>
        <p:txBody>
          <a:bodyPr rtlCol="0" anchor="b">
            <a:normAutofit/>
          </a:bodyPr>
          <a:lstStyle>
            <a:lvl1pPr marL="0" indent="0">
              <a:buNone/>
              <a:defRPr lang="x-none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x-none" sz="2000" b="1"/>
            </a:lvl2pPr>
            <a:lvl3pPr marL="914400" indent="0">
              <a:buNone/>
              <a:defRPr lang="x-none" sz="1800" b="1"/>
            </a:lvl3pPr>
            <a:lvl4pPr marL="1371600" indent="0">
              <a:buNone/>
              <a:defRPr lang="x-none" sz="1600" b="1"/>
            </a:lvl4pPr>
            <a:lvl5pPr marL="1828800" indent="0">
              <a:buNone/>
              <a:defRPr lang="x-none" sz="1600" b="1"/>
            </a:lvl5pPr>
            <a:lvl6pPr marL="2286000" indent="0">
              <a:buNone/>
              <a:defRPr lang="x-none" sz="1600" b="1"/>
            </a:lvl6pPr>
            <a:lvl7pPr marL="2743200" indent="0">
              <a:buNone/>
              <a:defRPr lang="x-none" sz="1600" b="1"/>
            </a:lvl7pPr>
            <a:lvl8pPr marL="3200400" indent="0">
              <a:buNone/>
              <a:defRPr lang="x-none" sz="1600" b="1"/>
            </a:lvl8pPr>
            <a:lvl9pPr marL="3657600" indent="0">
              <a:buNone/>
              <a:defRPr lang="x-none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6" name="Объект 5">
            <a:extLst>
              <a:ext uri="{FF2B5EF4-FFF2-40B4-BE49-F238E27FC236}">
                <a16:creationId xmlns:a16="http://schemas.microsoft.com/office/drawing/2014/main" xmlns="" id="{4AAE69C6-BB37-BC70-8424-BC928D19C91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909560" y="2629116"/>
            <a:ext cx="3200400" cy="3320861"/>
          </a:xfrm>
        </p:spPr>
        <p:txBody>
          <a:bodyPr rtlCol="0">
            <a:normAutofit/>
          </a:bodyPr>
          <a:lstStyle>
            <a:lvl1pPr>
              <a:buClr>
                <a:srgbClr val="73292A"/>
              </a:buClr>
              <a:defRPr lang="x-none" sz="1600"/>
            </a:lvl1pPr>
            <a:lvl2pPr>
              <a:buClr>
                <a:srgbClr val="73292A"/>
              </a:buClr>
              <a:defRPr lang="x-none" sz="1400"/>
            </a:lvl2pPr>
            <a:lvl3pPr>
              <a:buClr>
                <a:srgbClr val="73292A"/>
              </a:buClr>
              <a:defRPr lang="x-none" sz="1200"/>
            </a:lvl3pPr>
            <a:lvl4pPr>
              <a:buClr>
                <a:srgbClr val="73292A"/>
              </a:buClr>
              <a:defRPr lang="x-none" sz="1100"/>
            </a:lvl4pPr>
            <a:lvl5pPr>
              <a:buClr>
                <a:srgbClr val="73292A"/>
              </a:buClr>
              <a:defRPr lang="x-none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69908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ткани&#10;&#10;Автоматически созданное описание">
            <a:extLst>
              <a:ext uri="{FF2B5EF4-FFF2-40B4-BE49-F238E27FC236}">
                <a16:creationId xmlns:a16="http://schemas.microsoft.com/office/drawing/2014/main" xmlns="" id="{E0606CB6-3E28-F128-51B5-3786D74048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013" y="1162701"/>
            <a:ext cx="1562100" cy="4394200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E64BBC1B-7DD9-DA00-15CC-B446DA472005}"/>
              </a:ext>
            </a:extLst>
          </p:cNvPr>
          <p:cNvSpPr/>
          <p:nvPr userDrawn="1"/>
        </p:nvSpPr>
        <p:spPr>
          <a:xfrm>
            <a:off x="0" y="0"/>
            <a:ext cx="6096000" cy="68695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pic>
        <p:nvPicPr>
          <p:cNvPr id="8" name="Рисунок 7" descr="Изображение цветка, растения&#10;&#10;Автоматически созданное описание">
            <a:extLst>
              <a:ext uri="{FF2B5EF4-FFF2-40B4-BE49-F238E27FC236}">
                <a16:creationId xmlns:a16="http://schemas.microsoft.com/office/drawing/2014/main" xmlns="" id="{C88A03B2-8C41-A023-CB90-5F79A1F01AF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235" y="2476883"/>
            <a:ext cx="749300" cy="2755900"/>
          </a:xfrm>
          <a:prstGeom prst="rect">
            <a:avLst/>
          </a:prstGeom>
        </p:spPr>
      </p:pic>
      <p:pic>
        <p:nvPicPr>
          <p:cNvPr id="10" name="Рисунок 9" descr="Цветок крупным планом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xmlns="" id="{9EA6110C-517A-C447-DB03-9A264F112F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09" y="1695833"/>
            <a:ext cx="1155700" cy="4318000"/>
          </a:xfrm>
          <a:prstGeom prst="rect">
            <a:avLst/>
          </a:prstGeom>
        </p:spPr>
      </p:pic>
      <p:pic>
        <p:nvPicPr>
          <p:cNvPr id="12" name="Рисунок 11" descr="Цветок крупным планом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xmlns="" id="{DC4249CD-2B45-A435-5B21-CFA70421386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749" y="381916"/>
            <a:ext cx="1155700" cy="43180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7A7568A0-F819-551E-4780-20A651246990}"/>
              </a:ext>
            </a:extLst>
          </p:cNvPr>
          <p:cNvSpPr/>
          <p:nvPr userDrawn="1"/>
        </p:nvSpPr>
        <p:spPr>
          <a:xfrm>
            <a:off x="1024128" y="2162946"/>
            <a:ext cx="3794760" cy="2536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5711D903-56F9-B09B-0443-A76786804823}"/>
              </a:ext>
            </a:extLst>
          </p:cNvPr>
          <p:cNvSpPr/>
          <p:nvPr userDrawn="1"/>
        </p:nvSpPr>
        <p:spPr>
          <a:xfrm>
            <a:off x="1131655" y="2264499"/>
            <a:ext cx="3585549" cy="233542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D91551-9B41-0ACF-0BE6-9D174E695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2184" y="2889504"/>
            <a:ext cx="2852928" cy="1088136"/>
          </a:xfrm>
        </p:spPr>
        <p:txBody>
          <a:bodyPr rtlCol="0"/>
          <a:lstStyle>
            <a:lvl1pPr algn="ctr">
              <a:defRPr lang="x-none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9" name="Объект 2">
            <a:extLst>
              <a:ext uri="{FF2B5EF4-FFF2-40B4-BE49-F238E27FC236}">
                <a16:creationId xmlns:a16="http://schemas.microsoft.com/office/drawing/2014/main" xmlns="" id="{545D3FB1-678F-0A9A-CCB6-435CE57DA0F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211312" y="2011680"/>
            <a:ext cx="2999232" cy="2843784"/>
          </a:xfrm>
        </p:spPr>
        <p:txBody>
          <a:bodyPr rtlCol="0"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lang="x-none" sz="2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 algn="l">
              <a:lnSpc>
                <a:spcPct val="150000"/>
              </a:lnSpc>
              <a:defRPr lang="x-none" sz="20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 algn="ctr">
              <a:defRPr lang="x-none" sz="16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 algn="ctr">
              <a:defRPr lang="x-none" sz="1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 algn="ctr">
              <a:defRPr lang="x-none" sz="1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482466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ED362110-9E75-C1E6-F3D3-769A27CB658B}"/>
              </a:ext>
            </a:extLst>
          </p:cNvPr>
          <p:cNvSpPr/>
          <p:nvPr userDrawn="1"/>
        </p:nvSpPr>
        <p:spPr>
          <a:xfrm>
            <a:off x="4680" y="0"/>
            <a:ext cx="12191999" cy="23092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80E61109-4A99-6337-9E7D-6AE0370E2A33}"/>
              </a:ext>
            </a:extLst>
          </p:cNvPr>
          <p:cNvSpPr/>
          <p:nvPr userDrawn="1"/>
        </p:nvSpPr>
        <p:spPr>
          <a:xfrm>
            <a:off x="1007819" y="319215"/>
            <a:ext cx="10185721" cy="144462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pic>
        <p:nvPicPr>
          <p:cNvPr id="11" name="Рисунок 10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xmlns="" id="{13B4663F-72DF-CD37-DE9D-C35DFB37E8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02" y="1631192"/>
            <a:ext cx="1207554" cy="354511"/>
          </a:xfrm>
          <a:prstGeom prst="rect">
            <a:avLst/>
          </a:prstGeom>
        </p:spPr>
      </p:pic>
      <p:sp>
        <p:nvSpPr>
          <p:cNvPr id="12" name="Заголовок 1">
            <a:extLst>
              <a:ext uri="{FF2B5EF4-FFF2-40B4-BE49-F238E27FC236}">
                <a16:creationId xmlns:a16="http://schemas.microsoft.com/office/drawing/2014/main" xmlns="" id="{C48BE494-2D3C-A618-4422-6EA949698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</p:spPr>
        <p:txBody>
          <a:bodyPr rtlCol="0"/>
          <a:lstStyle>
            <a:lvl1pPr algn="ctr">
              <a:defRPr lang="x-none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6069ADF-8CD9-4E77-BB8D-70D8824C5AE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628461"/>
            <a:ext cx="5181600" cy="3548501"/>
          </a:xfrm>
        </p:spPr>
        <p:txBody>
          <a:bodyPr rtlCol="0"/>
          <a:lstStyle>
            <a:defPPr>
              <a:defRPr lang="x-none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75F077D-E901-4AA9-B062-1C37FF407BFD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2628461"/>
            <a:ext cx="5181600" cy="3548501"/>
          </a:xfrm>
        </p:spPr>
        <p:txBody>
          <a:bodyPr rtlCol="0"/>
          <a:lstStyle>
            <a:defPPr>
              <a:defRPr lang="x-none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119B248-9F11-0A11-E6AF-776D371E14A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="" id="{85EFD48A-F270-E4EE-7C35-F4304F3DDF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10694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4A7DEB86-4C56-EB31-FEEE-EC8AA99FB456}"/>
              </a:ext>
            </a:extLst>
          </p:cNvPr>
          <p:cNvSpPr/>
          <p:nvPr userDrawn="1"/>
        </p:nvSpPr>
        <p:spPr>
          <a:xfrm>
            <a:off x="4680" y="0"/>
            <a:ext cx="12191999" cy="23092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F3C19EDA-96E7-C255-DFF9-F36A187EBACD}"/>
              </a:ext>
            </a:extLst>
          </p:cNvPr>
          <p:cNvSpPr/>
          <p:nvPr userDrawn="1"/>
        </p:nvSpPr>
        <p:spPr>
          <a:xfrm>
            <a:off x="1007819" y="319215"/>
            <a:ext cx="10185721" cy="144462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pic>
        <p:nvPicPr>
          <p:cNvPr id="7" name="Рисунок 6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xmlns="" id="{FAD938FE-3B63-4832-B610-64346C069F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02" y="1631192"/>
            <a:ext cx="1207554" cy="354511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5B38128B-385C-B928-A4A8-BD98929D3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</p:spPr>
        <p:txBody>
          <a:bodyPr rtlCol="0"/>
          <a:lstStyle>
            <a:lvl1pPr algn="ctr">
              <a:defRPr lang="x-none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6356206-85FD-45F5-A1F7-128DB34C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203763F-C8CD-4BCB-9A0A-B10F000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476947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AC6CA6E-C1AB-4B24-80C7-A4B12640B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4F5EFB41-7AD3-4519-95E7-416BFA1AE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75107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5BD6A3-F987-4FCC-A6EF-2EF0D33C0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lang="x-none"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C3F06A0-63CE-4272-B90E-4F20296BFB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lang="x-none" sz="3200"/>
            </a:lvl1pPr>
            <a:lvl2pPr>
              <a:defRPr lang="x-none" sz="2800"/>
            </a:lvl2pPr>
            <a:lvl3pPr>
              <a:defRPr lang="x-none" sz="2400"/>
            </a:lvl3pPr>
            <a:lvl4pPr>
              <a:defRPr lang="x-none" sz="2000"/>
            </a:lvl4pPr>
            <a:lvl5pPr>
              <a:defRPr lang="x-none" sz="2000"/>
            </a:lvl5pPr>
            <a:lvl6pPr>
              <a:defRPr lang="x-none" sz="2000"/>
            </a:lvl6pPr>
            <a:lvl7pPr>
              <a:defRPr lang="x-none" sz="2000"/>
            </a:lvl7pPr>
            <a:lvl8pPr>
              <a:defRPr lang="x-none" sz="2000"/>
            </a:lvl8pPr>
            <a:lvl9pPr>
              <a:defRPr lang="x-none" sz="2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8467220-06E3-427A-B4D3-9B0030E09DB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lang="x-none" sz="1600"/>
            </a:lvl1pPr>
            <a:lvl2pPr marL="457200" indent="0">
              <a:buNone/>
              <a:defRPr lang="x-none" sz="1400"/>
            </a:lvl2pPr>
            <a:lvl3pPr marL="914400" indent="0">
              <a:buNone/>
              <a:defRPr lang="x-none" sz="1200"/>
            </a:lvl3pPr>
            <a:lvl4pPr marL="1371600" indent="0">
              <a:buNone/>
              <a:defRPr lang="x-none" sz="1000"/>
            </a:lvl4pPr>
            <a:lvl5pPr marL="1828800" indent="0">
              <a:buNone/>
              <a:defRPr lang="x-none" sz="1000"/>
            </a:lvl5pPr>
            <a:lvl6pPr marL="2286000" indent="0">
              <a:buNone/>
              <a:defRPr lang="x-none" sz="1000"/>
            </a:lvl6pPr>
            <a:lvl7pPr marL="2743200" indent="0">
              <a:buNone/>
              <a:defRPr lang="x-none" sz="1000"/>
            </a:lvl7pPr>
            <a:lvl8pPr marL="3200400" indent="0">
              <a:buNone/>
              <a:defRPr lang="x-none" sz="1000"/>
            </a:lvl8pPr>
            <a:lvl9pPr marL="3657600" indent="0">
              <a:buNone/>
              <a:defRPr lang="x-none"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5AEF53B-C85C-47DB-ADE4-C1D9FA682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FD4FD38-14E5-4C36-B948-8BF3F794E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99200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F308F2A-1C19-4116-80DF-E24EDDF28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lang="x-none"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08A489A7-7CA6-4CC9-B634-FCB2E102C6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lang="x-none" sz="3200"/>
            </a:lvl1pPr>
            <a:lvl2pPr marL="457200" indent="0">
              <a:buNone/>
              <a:defRPr lang="x-none" sz="2800"/>
            </a:lvl2pPr>
            <a:lvl3pPr marL="914400" indent="0">
              <a:buNone/>
              <a:defRPr lang="x-none" sz="2400"/>
            </a:lvl3pPr>
            <a:lvl4pPr marL="1371600" indent="0">
              <a:buNone/>
              <a:defRPr lang="x-none" sz="2000"/>
            </a:lvl4pPr>
            <a:lvl5pPr marL="1828800" indent="0">
              <a:buNone/>
              <a:defRPr lang="x-none" sz="2000"/>
            </a:lvl5pPr>
            <a:lvl6pPr marL="2286000" indent="0">
              <a:buNone/>
              <a:defRPr lang="x-none" sz="2000"/>
            </a:lvl6pPr>
            <a:lvl7pPr marL="2743200" indent="0">
              <a:buNone/>
              <a:defRPr lang="x-none" sz="2000"/>
            </a:lvl7pPr>
            <a:lvl8pPr marL="3200400" indent="0">
              <a:buNone/>
              <a:defRPr lang="x-none" sz="2000"/>
            </a:lvl8pPr>
            <a:lvl9pPr marL="3657600" indent="0">
              <a:buNone/>
              <a:defRPr lang="x-none" sz="2000"/>
            </a:lvl9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DF5F80D-1DB9-4E0A-8F68-924FC1C9C3B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lang="x-none" sz="1600"/>
            </a:lvl1pPr>
            <a:lvl2pPr marL="457200" indent="0">
              <a:buNone/>
              <a:defRPr lang="x-none" sz="1400"/>
            </a:lvl2pPr>
            <a:lvl3pPr marL="914400" indent="0">
              <a:buNone/>
              <a:defRPr lang="x-none" sz="1200"/>
            </a:lvl3pPr>
            <a:lvl4pPr marL="1371600" indent="0">
              <a:buNone/>
              <a:defRPr lang="x-none" sz="1000"/>
            </a:lvl4pPr>
            <a:lvl5pPr marL="1828800" indent="0">
              <a:buNone/>
              <a:defRPr lang="x-none" sz="1000"/>
            </a:lvl5pPr>
            <a:lvl6pPr marL="2286000" indent="0">
              <a:buNone/>
              <a:defRPr lang="x-none" sz="1000"/>
            </a:lvl6pPr>
            <a:lvl7pPr marL="2743200" indent="0">
              <a:buNone/>
              <a:defRPr lang="x-none" sz="1000"/>
            </a:lvl7pPr>
            <a:lvl8pPr marL="3200400" indent="0">
              <a:buNone/>
              <a:defRPr lang="x-none" sz="1000"/>
            </a:lvl8pPr>
            <a:lvl9pPr marL="3657600" indent="0">
              <a:buNone/>
              <a:defRPr lang="x-none"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8DA4DA3-10C7-48A6-9B15-38222B8CA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584E7EE-5B3B-427E-9807-020AEF8C7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3516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ткани&#10;&#10;Автоматически созданное описание">
            <a:extLst>
              <a:ext uri="{FF2B5EF4-FFF2-40B4-BE49-F238E27FC236}">
                <a16:creationId xmlns:a16="http://schemas.microsoft.com/office/drawing/2014/main" xmlns="" id="{ABAD6905-AD97-1EAF-A4A3-D0BB13B128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013" y="1162701"/>
            <a:ext cx="1562100" cy="439420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63BCB4CA-03FB-81F4-F8A2-FA9C0DBDEB11}"/>
              </a:ext>
            </a:extLst>
          </p:cNvPr>
          <p:cNvSpPr/>
          <p:nvPr userDrawn="1"/>
        </p:nvSpPr>
        <p:spPr>
          <a:xfrm>
            <a:off x="0" y="0"/>
            <a:ext cx="6096000" cy="68695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pic>
        <p:nvPicPr>
          <p:cNvPr id="13" name="Рисунок 12" descr="Группа цветов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xmlns="" id="{138EDBF7-FA56-2BF9-ECFA-6C39FEE8F8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9852" flipH="1">
            <a:off x="1760954" y="2048834"/>
            <a:ext cx="1230524" cy="228732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3880" y="978408"/>
            <a:ext cx="3749040" cy="1325880"/>
          </a:xfrm>
        </p:spPr>
        <p:txBody>
          <a:bodyPr rtlCol="0"/>
          <a:lstStyle>
            <a:defPPr>
              <a:defRPr lang="x-none"/>
            </a:def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A51CCCC-1589-401D-AE98-FC287163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85D9D7D-8D9A-473E-AF0D-EF1940D7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32" name="Объект 5">
            <a:extLst>
              <a:ext uri="{FF2B5EF4-FFF2-40B4-BE49-F238E27FC236}">
                <a16:creationId xmlns:a16="http://schemas.microsoft.com/office/drawing/2014/main" xmlns="" id="{9BEB2D80-6263-5794-6A1A-CFF345F7A92E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8183880" y="2194560"/>
            <a:ext cx="3749040" cy="4306824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buClr>
                <a:srgbClr val="73292A"/>
              </a:buClr>
              <a:buNone/>
              <a:defRPr lang="x-none" sz="2400"/>
            </a:lvl1pPr>
            <a:lvl2pPr marL="228600">
              <a:buClr>
                <a:srgbClr val="73292A"/>
              </a:buClr>
              <a:defRPr lang="x-none" sz="2000"/>
            </a:lvl2pPr>
            <a:lvl3pPr marL="685800">
              <a:buClr>
                <a:srgbClr val="73292A"/>
              </a:buClr>
              <a:defRPr lang="x-none" sz="1800"/>
            </a:lvl3pPr>
            <a:lvl4pPr marL="1143000">
              <a:buClr>
                <a:srgbClr val="73292A"/>
              </a:buClr>
              <a:defRPr lang="x-none" sz="1600"/>
            </a:lvl4pPr>
            <a:lvl5pPr marL="1600200">
              <a:buClr>
                <a:srgbClr val="73292A"/>
              </a:buClr>
              <a:defRPr lang="x-none" sz="16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pic>
        <p:nvPicPr>
          <p:cNvPr id="6" name="Рисунок 5" descr="Изображение цветка, растения&#10;&#10;Автоматически созданное описание">
            <a:extLst>
              <a:ext uri="{FF2B5EF4-FFF2-40B4-BE49-F238E27FC236}">
                <a16:creationId xmlns:a16="http://schemas.microsoft.com/office/drawing/2014/main" xmlns="" id="{0FE36A83-31CF-DF76-5708-55ED9FB707E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235" y="2476883"/>
            <a:ext cx="749300" cy="2755900"/>
          </a:xfrm>
          <a:prstGeom prst="rect">
            <a:avLst/>
          </a:prstGeom>
        </p:spPr>
      </p:pic>
      <p:sp>
        <p:nvSpPr>
          <p:cNvPr id="11" name="Текст 33">
            <a:extLst>
              <a:ext uri="{FF2B5EF4-FFF2-40B4-BE49-F238E27FC236}">
                <a16:creationId xmlns:a16="http://schemas.microsoft.com/office/drawing/2014/main" xmlns="" id="{5BF6365E-74A9-6D7B-5F20-7C29F29017E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25296" y="1426464"/>
            <a:ext cx="3922776" cy="4242816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lang="x-none" sz="30000">
                <a:solidFill>
                  <a:schemeClr val="bg1"/>
                </a:solidFill>
                <a:latin typeface="Times New Roman" panose="02020603050405020304" pitchFamily="18" charset="0"/>
                <a:cs typeface="+mj-cs"/>
              </a:defRPr>
            </a:lvl1pPr>
          </a:lstStyle>
          <a:p>
            <a:pPr lvl="0" rtl="0"/>
            <a:r>
              <a:rPr lang="ru-RU" noProof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95398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содержимое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7BB4DE27-1913-8274-9943-46641EA0DAB7}"/>
              </a:ext>
            </a:extLst>
          </p:cNvPr>
          <p:cNvSpPr/>
          <p:nvPr userDrawn="1"/>
        </p:nvSpPr>
        <p:spPr>
          <a:xfrm>
            <a:off x="1174276" y="-756"/>
            <a:ext cx="9843449" cy="5690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>
              <a:solidFill>
                <a:schemeClr val="bg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F901AB4A-AE17-BFA4-697C-75EC6407E147}"/>
              </a:ext>
            </a:extLst>
          </p:cNvPr>
          <p:cNvSpPr/>
          <p:nvPr userDrawn="1"/>
        </p:nvSpPr>
        <p:spPr>
          <a:xfrm>
            <a:off x="1604189" y="-13446"/>
            <a:ext cx="8983623" cy="52577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pic>
        <p:nvPicPr>
          <p:cNvPr id="11" name="Рисунок 10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xmlns="" id="{1C7F01FE-99A8-35BD-05A1-6D93A2578E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833" y="5110810"/>
            <a:ext cx="1207554" cy="35451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E66660DF-FD7A-4340-E854-B4680A6B88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02474" y="-1953000"/>
            <a:ext cx="1485900" cy="53721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8028" y="1389888"/>
            <a:ext cx="8695944" cy="1325880"/>
          </a:xfrm>
        </p:spPr>
        <p:txBody>
          <a:bodyPr rtlCol="0"/>
          <a:lstStyle>
            <a:lvl1pPr algn="ctr">
              <a:defRPr lang="x-none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223516" y="2651760"/>
            <a:ext cx="7744968" cy="2697480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lang="x-none" sz="20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 algn="ctr">
              <a:lnSpc>
                <a:spcPct val="100000"/>
              </a:lnSpc>
              <a:defRPr lang="x-none" sz="18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 algn="ctr">
              <a:defRPr lang="x-none" sz="16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 algn="ctr">
              <a:defRPr lang="x-none" sz="1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 algn="ctr">
              <a:defRPr lang="x-none" sz="1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endParaRPr lang="ru-RU" noProof="0"/>
          </a:p>
        </p:txBody>
      </p:sp>
      <p:sp>
        <p:nvSpPr>
          <p:cNvPr id="14" name="Нижний колонтитул 13">
            <a:extLst>
              <a:ext uri="{FF2B5EF4-FFF2-40B4-BE49-F238E27FC236}">
                <a16:creationId xmlns:a16="http://schemas.microsoft.com/office/drawing/2014/main" xmlns="" id="{2F05D25C-B703-1868-603E-D468EF44D7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15" name="Номер слайда 14">
            <a:extLst>
              <a:ext uri="{FF2B5EF4-FFF2-40B4-BE49-F238E27FC236}">
                <a16:creationId xmlns:a16="http://schemas.microsoft.com/office/drawing/2014/main" xmlns="" id="{D8FDB2CC-A975-BC07-042A-228D387E51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20268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98ADFA29-47E3-2E16-12B7-D8031DC04C0D}"/>
              </a:ext>
            </a:extLst>
          </p:cNvPr>
          <p:cNvSpPr/>
          <p:nvPr userDrawn="1"/>
        </p:nvSpPr>
        <p:spPr>
          <a:xfrm>
            <a:off x="0" y="3377183"/>
            <a:ext cx="12192000" cy="2326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pic>
        <p:nvPicPr>
          <p:cNvPr id="11" name="Рисунок 10" descr="Растение крупным планом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xmlns="" id="{D373DB44-C887-96AC-D32D-B7656F28F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87322" y="3187511"/>
            <a:ext cx="1422400" cy="5283200"/>
          </a:xfrm>
          <a:prstGeom prst="rect">
            <a:avLst/>
          </a:prstGeom>
        </p:spPr>
      </p:pic>
      <p:pic>
        <p:nvPicPr>
          <p:cNvPr id="9" name="Рисунок 8" descr="Изображение постельного белья, ткани&#10;&#10;Автоматически созданное описание">
            <a:extLst>
              <a:ext uri="{FF2B5EF4-FFF2-40B4-BE49-F238E27FC236}">
                <a16:creationId xmlns:a16="http://schemas.microsoft.com/office/drawing/2014/main" xmlns="" id="{6A080FF9-A96B-AA38-428D-5F2CF533D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400022" y="287485"/>
            <a:ext cx="1485900" cy="53721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25150280-02E2-686D-A130-65EBDA15EF13}"/>
              </a:ext>
            </a:extLst>
          </p:cNvPr>
          <p:cNvSpPr/>
          <p:nvPr userDrawn="1"/>
        </p:nvSpPr>
        <p:spPr>
          <a:xfrm>
            <a:off x="232651" y="3633264"/>
            <a:ext cx="11740896" cy="178975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</p:txBody>
      </p:sp>
      <p:pic>
        <p:nvPicPr>
          <p:cNvPr id="15" name="Рисунок 14" descr="Изображение керамического изделия, фарфора&#10;&#10;Автоматически созданное описание">
            <a:extLst>
              <a:ext uri="{FF2B5EF4-FFF2-40B4-BE49-F238E27FC236}">
                <a16:creationId xmlns:a16="http://schemas.microsoft.com/office/drawing/2014/main" xmlns="" id="{3DD4D68C-6665-333E-98E8-785116A05A7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90193">
            <a:off x="6957396" y="5090392"/>
            <a:ext cx="856832" cy="832525"/>
          </a:xfrm>
          <a:prstGeom prst="rect">
            <a:avLst/>
          </a:prstGeom>
        </p:spPr>
      </p:pic>
      <p:pic>
        <p:nvPicPr>
          <p:cNvPr id="17" name="Рисунок 16" descr="Изображение, содержащее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27E0939A-D971-0D79-9B6D-834913C959B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979" y="3252854"/>
            <a:ext cx="1206427" cy="62135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2DFA2E8-50A1-4465-AC33-6FAC0E7736E9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153668" y="3977640"/>
            <a:ext cx="9884664" cy="731520"/>
          </a:xfrm>
        </p:spPr>
        <p:txBody>
          <a:bodyPr rtlCol="0" anchor="b">
            <a:normAutofit/>
          </a:bodyPr>
          <a:lstStyle>
            <a:lvl1pPr algn="ctr">
              <a:defRPr lang="x-none" sz="44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E65DE34-CDB7-41F7-A95A-592B99558C69}"/>
              </a:ext>
            </a:extLst>
          </p:cNvPr>
          <p:cNvSpPr>
            <a:spLocks noGrp="1"/>
          </p:cNvSpPr>
          <p:nvPr userDrawn="1">
            <p:ph type="body" idx="1" hasCustomPrompt="1"/>
          </p:nvPr>
        </p:nvSpPr>
        <p:spPr>
          <a:xfrm>
            <a:off x="1153668" y="4700016"/>
            <a:ext cx="9884664" cy="457200"/>
          </a:xfrm>
        </p:spPr>
        <p:txBody>
          <a:bodyPr rtlCol="0" anchor="ctr"/>
          <a:lstStyle>
            <a:lvl1pPr marL="0" indent="0" algn="ctr">
              <a:buNone/>
              <a:defRPr lang="x-none"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lang="x-none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x-none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x-none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x-none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x-none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x-none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x-none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x-none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0999"/>
            <a:ext cx="10515600" cy="1325880"/>
          </a:xfrm>
        </p:spPr>
        <p:txBody>
          <a:bodyPr rtlCol="0"/>
          <a:lstStyle>
            <a:lvl1pPr algn="ctr">
              <a:defRPr lang="x-none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70832"/>
          </a:xfrm>
        </p:spPr>
        <p:txBody>
          <a:bodyPr rtlCol="0"/>
          <a:lstStyle>
            <a:lvl1pPr>
              <a:defRPr lang="x-none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>
              <a:defRPr lang="x-none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>
              <a:defRPr lang="x-none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>
              <a:defRPr lang="x-none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>
              <a:defRPr lang="x-none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4170EA9-DC14-D6B7-054C-51C9E1FE93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F65A817-7911-6CCE-C2C4-2C8568F7F3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82271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содержимое (зеленый цвет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0999"/>
            <a:ext cx="10515600" cy="1325880"/>
          </a:xfrm>
        </p:spPr>
        <p:txBody>
          <a:bodyPr rtlCol="0"/>
          <a:lstStyle>
            <a:lvl1pPr algn="ctr">
              <a:defRPr lang="x-none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" y="1600200"/>
            <a:ext cx="10972800" cy="4572000"/>
          </a:xfrm>
        </p:spPr>
        <p:txBody>
          <a:bodyPr rtlCol="0"/>
          <a:lstStyle>
            <a:lvl1pPr>
              <a:defRPr lang="x-none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>
              <a:defRPr lang="x-none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>
              <a:defRPr lang="x-none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>
              <a:defRPr lang="x-none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>
              <a:defRPr lang="x-none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4170EA9-DC14-D6B7-054C-51C9E1FE93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F65A817-7911-6CCE-C2C4-2C8568F7F3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92510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раздела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F2F45E1C-47F6-0AF9-7468-BA613D681E1D}"/>
              </a:ext>
            </a:extLst>
          </p:cNvPr>
          <p:cNvSpPr/>
          <p:nvPr userDrawn="1"/>
        </p:nvSpPr>
        <p:spPr>
          <a:xfrm>
            <a:off x="0" y="1533950"/>
            <a:ext cx="12192000" cy="379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pic>
        <p:nvPicPr>
          <p:cNvPr id="8" name="Рисунок 7" descr="Изображение ткани&#10;&#10;Автоматически созданное описание">
            <a:extLst>
              <a:ext uri="{FF2B5EF4-FFF2-40B4-BE49-F238E27FC236}">
                <a16:creationId xmlns:a16="http://schemas.microsoft.com/office/drawing/2014/main" xmlns="" id="{AB9E0D8B-7031-366D-884B-EB3FABD78C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56236" y="-1772981"/>
            <a:ext cx="2147050" cy="6039669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1859314F-DCEF-A5A7-C5D9-F0D39AAC9FFA}"/>
              </a:ext>
            </a:extLst>
          </p:cNvPr>
          <p:cNvSpPr/>
          <p:nvPr userDrawn="1"/>
        </p:nvSpPr>
        <p:spPr>
          <a:xfrm>
            <a:off x="225552" y="1796143"/>
            <a:ext cx="11740896" cy="326571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pic>
        <p:nvPicPr>
          <p:cNvPr id="16" name="Рисунок 15" descr="Изображение цветка, растения&#10;&#10;Автоматически созданное описание">
            <a:extLst>
              <a:ext uri="{FF2B5EF4-FFF2-40B4-BE49-F238E27FC236}">
                <a16:creationId xmlns:a16="http://schemas.microsoft.com/office/drawing/2014/main" xmlns="" id="{DAAE5EB8-5B6B-6FA6-E6E7-D2F58FDFB4A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307543" y="-287017"/>
            <a:ext cx="1051334" cy="3866771"/>
          </a:xfrm>
          <a:prstGeom prst="rect">
            <a:avLst/>
          </a:prstGeom>
        </p:spPr>
      </p:pic>
      <p:pic>
        <p:nvPicPr>
          <p:cNvPr id="19" name="Рисунок 18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xmlns="" id="{BB1368FF-AA1B-4423-30B1-BE082E6F191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222" y="4923380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2DFA2E8-50A1-4465-AC33-6FAC0E77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3456" y="2404872"/>
            <a:ext cx="8705088" cy="2002536"/>
          </a:xfrm>
        </p:spPr>
        <p:txBody>
          <a:bodyPr rtlCol="0" anchor="t">
            <a:normAutofit/>
          </a:bodyPr>
          <a:lstStyle>
            <a:lvl1pPr algn="ctr">
              <a:defRPr lang="x-none" sz="44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E65DE34-CDB7-41F7-A95A-592B99558C6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43454" y="3964517"/>
            <a:ext cx="8705089" cy="457200"/>
          </a:xfrm>
        </p:spPr>
        <p:txBody>
          <a:bodyPr rtlCol="0" anchor="ctr"/>
          <a:lstStyle>
            <a:lvl1pPr marL="0" indent="0" algn="ctr">
              <a:buNone/>
              <a:defRPr lang="x-none" sz="2400">
                <a:solidFill>
                  <a:schemeClr val="accent3"/>
                </a:solidFill>
              </a:defRPr>
            </a:lvl1pPr>
            <a:lvl2pPr marL="457200" indent="0">
              <a:buNone/>
              <a:defRPr lang="x-none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x-none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x-none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x-none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x-none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x-none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x-none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x-none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7" name="Текст 24">
            <a:extLst>
              <a:ext uri="{FF2B5EF4-FFF2-40B4-BE49-F238E27FC236}">
                <a16:creationId xmlns:a16="http://schemas.microsoft.com/office/drawing/2014/main" xmlns="" id="{F5E2B84E-B4F2-ED93-8084-ECFC3B9C38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149667" y="3189069"/>
            <a:ext cx="945473" cy="1936750"/>
          </a:xfrm>
        </p:spPr>
        <p:txBody>
          <a:bodyPr rtlCol="0">
            <a:noAutofit/>
          </a:bodyPr>
          <a:lstStyle>
            <a:lvl1pPr marL="0" indent="0">
              <a:buNone/>
              <a:defRPr lang="x-none" sz="14000" b="1">
                <a:solidFill>
                  <a:schemeClr val="tx2"/>
                </a:solidFill>
                <a:latin typeface="Times New Roman" panose="02020603050405020304" pitchFamily="18" charset="0"/>
                <a:cs typeface="+mj-cs"/>
              </a:defRPr>
            </a:lvl1pPr>
          </a:lstStyle>
          <a:p>
            <a:pPr lvl="0" rtl="0"/>
            <a:r>
              <a:rPr lang="ru-RU" noProof="0"/>
              <a:t>”</a:t>
            </a:r>
          </a:p>
        </p:txBody>
      </p:sp>
      <p:sp>
        <p:nvSpPr>
          <p:cNvPr id="28" name="Текст 24">
            <a:extLst>
              <a:ext uri="{FF2B5EF4-FFF2-40B4-BE49-F238E27FC236}">
                <a16:creationId xmlns:a16="http://schemas.microsoft.com/office/drawing/2014/main" xmlns="" id="{FDD82133-EB75-7E07-A9CE-730CB7F6CD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33184" y="2136567"/>
            <a:ext cx="941832" cy="1936750"/>
          </a:xfrm>
        </p:spPr>
        <p:txBody>
          <a:bodyPr rtlCol="0">
            <a:noAutofit/>
          </a:bodyPr>
          <a:lstStyle>
            <a:lvl1pPr marL="0" indent="0">
              <a:buNone/>
              <a:defRPr lang="x-none" sz="14000" b="1">
                <a:solidFill>
                  <a:schemeClr val="tx2"/>
                </a:solidFill>
                <a:latin typeface="Times New Roman" panose="02020603050405020304" pitchFamily="18" charset="0"/>
                <a:cs typeface="+mj-cs"/>
              </a:defRPr>
            </a:lvl1pPr>
          </a:lstStyle>
          <a:p>
            <a:pPr lvl="0" rtl="0"/>
            <a:r>
              <a:rPr lang="ru-RU" noProof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3178703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541740FC-E682-E87B-87BB-213396FD2DF6}"/>
              </a:ext>
            </a:extLst>
          </p:cNvPr>
          <p:cNvSpPr/>
          <p:nvPr userDrawn="1"/>
        </p:nvSpPr>
        <p:spPr>
          <a:xfrm>
            <a:off x="553443" y="0"/>
            <a:ext cx="11105522" cy="6244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2AC6E25B-7977-E725-B84F-07CA54BB4973}"/>
              </a:ext>
            </a:extLst>
          </p:cNvPr>
          <p:cNvSpPr/>
          <p:nvPr userDrawn="1"/>
        </p:nvSpPr>
        <p:spPr>
          <a:xfrm>
            <a:off x="877579" y="0"/>
            <a:ext cx="10460969" cy="58727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pic>
        <p:nvPicPr>
          <p:cNvPr id="10" name="Рисунок 9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xmlns="" id="{0EE757CA-B891-A6E4-F7DB-FFB1DBFDA0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275" y="5738220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15CA519-6BA6-FAC8-3545-2E7E3CBD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 lang="x-none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22" name="Рисунок 17">
            <a:extLst>
              <a:ext uri="{FF2B5EF4-FFF2-40B4-BE49-F238E27FC236}">
                <a16:creationId xmlns:a16="http://schemas.microsoft.com/office/drawing/2014/main" xmlns="" id="{6A1AC1B6-9CB9-19D8-8BDC-EDC0B6C19DBE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375868" y="1797050"/>
            <a:ext cx="2057400" cy="20589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x-none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0" name="Текст 19">
            <a:extLst>
              <a:ext uri="{FF2B5EF4-FFF2-40B4-BE49-F238E27FC236}">
                <a16:creationId xmlns:a16="http://schemas.microsoft.com/office/drawing/2014/main" xmlns="" id="{DAB2A93C-DB99-8217-D74F-D08E610FA7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6173" y="3946525"/>
            <a:ext cx="2194560" cy="3556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200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1" name="Текст 19">
            <a:extLst>
              <a:ext uri="{FF2B5EF4-FFF2-40B4-BE49-F238E27FC236}">
                <a16:creationId xmlns:a16="http://schemas.microsoft.com/office/drawing/2014/main" xmlns="" id="{61950EAA-EB4E-8768-AFC9-A0356AECFE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28309" y="4306415"/>
            <a:ext cx="219456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160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1" name="Рисунок 17">
            <a:extLst>
              <a:ext uri="{FF2B5EF4-FFF2-40B4-BE49-F238E27FC236}">
                <a16:creationId xmlns:a16="http://schemas.microsoft.com/office/drawing/2014/main" xmlns="" id="{E3B18CDB-3FF1-EC8E-EA8A-31E9BF81747A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3828270" y="1797050"/>
            <a:ext cx="2057400" cy="20589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x-none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3" name="Текст 19">
            <a:extLst>
              <a:ext uri="{FF2B5EF4-FFF2-40B4-BE49-F238E27FC236}">
                <a16:creationId xmlns:a16="http://schemas.microsoft.com/office/drawing/2014/main" xmlns="" id="{EAB1EC17-F1C7-0781-4F52-DEE9122BBC9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763663" y="3926721"/>
            <a:ext cx="2194560" cy="3556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200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2" name="Текст 19">
            <a:extLst>
              <a:ext uri="{FF2B5EF4-FFF2-40B4-BE49-F238E27FC236}">
                <a16:creationId xmlns:a16="http://schemas.microsoft.com/office/drawing/2014/main" xmlns="" id="{9E2E4E06-43E3-5309-A921-59117EDFEA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65799" y="4286611"/>
            <a:ext cx="219456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160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0" name="Рисунок 17">
            <a:extLst>
              <a:ext uri="{FF2B5EF4-FFF2-40B4-BE49-F238E27FC236}">
                <a16:creationId xmlns:a16="http://schemas.microsoft.com/office/drawing/2014/main" xmlns="" id="{2EB018F6-8206-135F-BF16-29E6E63FD09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280672" y="1797050"/>
            <a:ext cx="2057400" cy="20589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x-none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5" name="Текст 19">
            <a:extLst>
              <a:ext uri="{FF2B5EF4-FFF2-40B4-BE49-F238E27FC236}">
                <a16:creationId xmlns:a16="http://schemas.microsoft.com/office/drawing/2014/main" xmlns="" id="{13D50A41-E904-8A4E-6F0A-F980F8D6471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16065" y="3946525"/>
            <a:ext cx="2194560" cy="3556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200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4" name="Текст 19">
            <a:extLst>
              <a:ext uri="{FF2B5EF4-FFF2-40B4-BE49-F238E27FC236}">
                <a16:creationId xmlns:a16="http://schemas.microsoft.com/office/drawing/2014/main" xmlns="" id="{D6CE30A5-8B65-384B-A8B9-6F711A52194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18201" y="4306415"/>
            <a:ext cx="219456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160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9" name="Рисунок 17">
            <a:extLst>
              <a:ext uri="{FF2B5EF4-FFF2-40B4-BE49-F238E27FC236}">
                <a16:creationId xmlns:a16="http://schemas.microsoft.com/office/drawing/2014/main" xmlns="" id="{D1C71745-769D-8F16-2B61-EF5D4012F1E3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8733074" y="1797050"/>
            <a:ext cx="2057400" cy="20589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x-none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7" name="Текст 19">
            <a:extLst>
              <a:ext uri="{FF2B5EF4-FFF2-40B4-BE49-F238E27FC236}">
                <a16:creationId xmlns:a16="http://schemas.microsoft.com/office/drawing/2014/main" xmlns="" id="{D6D40AAC-2768-6F48-97AE-FD958D89FD8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666331" y="3946525"/>
            <a:ext cx="2194560" cy="3556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200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6" name="Текст 19">
            <a:extLst>
              <a:ext uri="{FF2B5EF4-FFF2-40B4-BE49-F238E27FC236}">
                <a16:creationId xmlns:a16="http://schemas.microsoft.com/office/drawing/2014/main" xmlns="" id="{85652007-C32E-173C-2A5F-B1C08D6140D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68467" y="4306415"/>
            <a:ext cx="219456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160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8AD4DF5-3AA4-926D-00B1-1C24F968F4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E3EC206-AFEC-E74D-0522-B0D47B2E7A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519687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541740FC-E682-E87B-87BB-213396FD2DF6}"/>
              </a:ext>
            </a:extLst>
          </p:cNvPr>
          <p:cNvSpPr/>
          <p:nvPr userDrawn="1"/>
        </p:nvSpPr>
        <p:spPr>
          <a:xfrm>
            <a:off x="553443" y="0"/>
            <a:ext cx="11105522" cy="6244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2AC6E25B-7977-E725-B84F-07CA54BB4973}"/>
              </a:ext>
            </a:extLst>
          </p:cNvPr>
          <p:cNvSpPr/>
          <p:nvPr userDrawn="1"/>
        </p:nvSpPr>
        <p:spPr>
          <a:xfrm>
            <a:off x="877579" y="0"/>
            <a:ext cx="10460969" cy="58727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</a:lstStyle>
          <a:p>
            <a:pPr algn="ctr" rtl="0"/>
            <a:endParaRPr lang="ru-RU" noProof="0"/>
          </a:p>
        </p:txBody>
      </p:sp>
      <p:pic>
        <p:nvPicPr>
          <p:cNvPr id="10" name="Рисунок 9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xmlns="" id="{0EE757CA-B891-A6E4-F7DB-FFB1DBFDA0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275" y="5738220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15CA519-6BA6-FAC8-3545-2E7E3CBD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 lang="x-none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22" name="Рисунок 17">
            <a:extLst>
              <a:ext uri="{FF2B5EF4-FFF2-40B4-BE49-F238E27FC236}">
                <a16:creationId xmlns:a16="http://schemas.microsoft.com/office/drawing/2014/main" xmlns="" id="{6A1AC1B6-9CB9-19D8-8BDC-EDC0B6C19DBE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681364" y="1658061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x-none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0" name="Текст 19">
            <a:extLst>
              <a:ext uri="{FF2B5EF4-FFF2-40B4-BE49-F238E27FC236}">
                <a16:creationId xmlns:a16="http://schemas.microsoft.com/office/drawing/2014/main" xmlns="" id="{DAB2A93C-DB99-8217-D74F-D08E610FA7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6424" y="2926080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1" name="Текст 19">
            <a:extLst>
              <a:ext uri="{FF2B5EF4-FFF2-40B4-BE49-F238E27FC236}">
                <a16:creationId xmlns:a16="http://schemas.microsoft.com/office/drawing/2014/main" xmlns="" id="{61950EAA-EB4E-8768-AFC9-A0356AECFE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6424" y="3145536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6" name="Рисунок 17">
            <a:extLst>
              <a:ext uri="{FF2B5EF4-FFF2-40B4-BE49-F238E27FC236}">
                <a16:creationId xmlns:a16="http://schemas.microsoft.com/office/drawing/2014/main" xmlns="" id="{B23EF08B-7D0C-7D96-413D-71C22E3F74D0}"/>
              </a:ext>
            </a:extLst>
          </p:cNvPr>
          <p:cNvSpPr>
            <a:spLocks noGrp="1" noChangeAspect="1"/>
          </p:cNvSpPr>
          <p:nvPr>
            <p:ph type="pic" sz="quarter" idx="26"/>
          </p:nvPr>
        </p:nvSpPr>
        <p:spPr>
          <a:xfrm>
            <a:off x="1681364" y="3818492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x-none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5" name="Текст 19">
            <a:extLst>
              <a:ext uri="{FF2B5EF4-FFF2-40B4-BE49-F238E27FC236}">
                <a16:creationId xmlns:a16="http://schemas.microsoft.com/office/drawing/2014/main" xmlns="" id="{A6866782-6675-4F37-E5D2-68CB0191C1A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106424" y="5086511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4" name="Текст 19">
            <a:extLst>
              <a:ext uri="{FF2B5EF4-FFF2-40B4-BE49-F238E27FC236}">
                <a16:creationId xmlns:a16="http://schemas.microsoft.com/office/drawing/2014/main" xmlns="" id="{9F53AB27-DDFA-AA5D-8253-546C9BBA9CE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06424" y="5305967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1" name="Рисунок 17">
            <a:extLst>
              <a:ext uri="{FF2B5EF4-FFF2-40B4-BE49-F238E27FC236}">
                <a16:creationId xmlns:a16="http://schemas.microsoft.com/office/drawing/2014/main" xmlns="" id="{E3B18CDB-3FF1-EC8E-EA8A-31E9BF81747A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4226754" y="1658061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x-none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3" name="Текст 19">
            <a:extLst>
              <a:ext uri="{FF2B5EF4-FFF2-40B4-BE49-F238E27FC236}">
                <a16:creationId xmlns:a16="http://schemas.microsoft.com/office/drawing/2014/main" xmlns="" id="{EAB1EC17-F1C7-0781-4F52-DEE9122BBC9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39312" y="2926080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2" name="Текст 19">
            <a:extLst>
              <a:ext uri="{FF2B5EF4-FFF2-40B4-BE49-F238E27FC236}">
                <a16:creationId xmlns:a16="http://schemas.microsoft.com/office/drawing/2014/main" xmlns="" id="{9E2E4E06-43E3-5309-A921-59117EDFEA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39312" y="3145536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6" name="Рисунок 17">
            <a:extLst>
              <a:ext uri="{FF2B5EF4-FFF2-40B4-BE49-F238E27FC236}">
                <a16:creationId xmlns:a16="http://schemas.microsoft.com/office/drawing/2014/main" xmlns="" id="{DD9CE7E9-3BC2-0321-457B-61D363708B38}"/>
              </a:ext>
            </a:extLst>
          </p:cNvPr>
          <p:cNvSpPr>
            <a:spLocks noGrp="1" noChangeAspect="1"/>
          </p:cNvSpPr>
          <p:nvPr>
            <p:ph type="pic" sz="quarter" idx="29"/>
          </p:nvPr>
        </p:nvSpPr>
        <p:spPr>
          <a:xfrm>
            <a:off x="4226754" y="3818492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x-none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3" name="Текст 19">
            <a:extLst>
              <a:ext uri="{FF2B5EF4-FFF2-40B4-BE49-F238E27FC236}">
                <a16:creationId xmlns:a16="http://schemas.microsoft.com/office/drawing/2014/main" xmlns="" id="{70DD1941-A469-A457-B987-E0E2C300A8A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639312" y="5086511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8" name="Текст 19">
            <a:extLst>
              <a:ext uri="{FF2B5EF4-FFF2-40B4-BE49-F238E27FC236}">
                <a16:creationId xmlns:a16="http://schemas.microsoft.com/office/drawing/2014/main" xmlns="" id="{D6B84B7D-A7EC-6FE1-9925-F78AF0DE230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639312" y="5305967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0" name="Рисунок 17">
            <a:extLst>
              <a:ext uri="{FF2B5EF4-FFF2-40B4-BE49-F238E27FC236}">
                <a16:creationId xmlns:a16="http://schemas.microsoft.com/office/drawing/2014/main" xmlns="" id="{2EB018F6-8206-135F-BF16-29E6E63FD09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772144" y="1658061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x-none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5" name="Текст 19">
            <a:extLst>
              <a:ext uri="{FF2B5EF4-FFF2-40B4-BE49-F238E27FC236}">
                <a16:creationId xmlns:a16="http://schemas.microsoft.com/office/drawing/2014/main" xmlns="" id="{13D50A41-E904-8A4E-6F0A-F980F8D6471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72200" y="2926080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4" name="Текст 19">
            <a:extLst>
              <a:ext uri="{FF2B5EF4-FFF2-40B4-BE49-F238E27FC236}">
                <a16:creationId xmlns:a16="http://schemas.microsoft.com/office/drawing/2014/main" xmlns="" id="{D6CE30A5-8B65-384B-A8B9-6F711A52194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2200" y="3145536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4" name="Рисунок 17">
            <a:extLst>
              <a:ext uri="{FF2B5EF4-FFF2-40B4-BE49-F238E27FC236}">
                <a16:creationId xmlns:a16="http://schemas.microsoft.com/office/drawing/2014/main" xmlns="" id="{AA1AC2FE-336D-4E7F-2C86-6A8C29BA8F90}"/>
              </a:ext>
            </a:extLst>
          </p:cNvPr>
          <p:cNvSpPr>
            <a:spLocks noGrp="1" noChangeAspect="1"/>
          </p:cNvSpPr>
          <p:nvPr>
            <p:ph type="pic" sz="quarter" idx="28"/>
          </p:nvPr>
        </p:nvSpPr>
        <p:spPr>
          <a:xfrm>
            <a:off x="6772144" y="3818492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x-none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7" name="Текст 19">
            <a:extLst>
              <a:ext uri="{FF2B5EF4-FFF2-40B4-BE49-F238E27FC236}">
                <a16:creationId xmlns:a16="http://schemas.microsoft.com/office/drawing/2014/main" xmlns="" id="{FA370BF1-09EC-DBE1-5118-8A92A0F90BC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172200" y="5086511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5" name="Текст 19">
            <a:extLst>
              <a:ext uri="{FF2B5EF4-FFF2-40B4-BE49-F238E27FC236}">
                <a16:creationId xmlns:a16="http://schemas.microsoft.com/office/drawing/2014/main" xmlns="" id="{5089D72C-E865-F5D3-CB1E-050AEF68445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172200" y="5305967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9" name="Рисунок 17">
            <a:extLst>
              <a:ext uri="{FF2B5EF4-FFF2-40B4-BE49-F238E27FC236}">
                <a16:creationId xmlns:a16="http://schemas.microsoft.com/office/drawing/2014/main" xmlns="" id="{D1C71745-769D-8F16-2B61-EF5D4012F1E3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9317533" y="1658061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x-none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7" name="Текст 19">
            <a:extLst>
              <a:ext uri="{FF2B5EF4-FFF2-40B4-BE49-F238E27FC236}">
                <a16:creationId xmlns:a16="http://schemas.microsoft.com/office/drawing/2014/main" xmlns="" id="{D6D40AAC-2768-6F48-97AE-FD958D89FD8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705088" y="2926080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6" name="Текст 19">
            <a:extLst>
              <a:ext uri="{FF2B5EF4-FFF2-40B4-BE49-F238E27FC236}">
                <a16:creationId xmlns:a16="http://schemas.microsoft.com/office/drawing/2014/main" xmlns="" id="{85652007-C32E-173C-2A5F-B1C08D6140D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705088" y="3145536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7" name="Рисунок 17">
            <a:extLst>
              <a:ext uri="{FF2B5EF4-FFF2-40B4-BE49-F238E27FC236}">
                <a16:creationId xmlns:a16="http://schemas.microsoft.com/office/drawing/2014/main" xmlns="" id="{4F7ECA98-24CD-8CC5-A3EC-BFF5E9B11748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9317533" y="3818492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x-none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2" name="Текст 19">
            <a:extLst>
              <a:ext uri="{FF2B5EF4-FFF2-40B4-BE49-F238E27FC236}">
                <a16:creationId xmlns:a16="http://schemas.microsoft.com/office/drawing/2014/main" xmlns="" id="{46CBECF2-D93E-3DF9-064C-CB4A3262B69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705088" y="5086511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1" name="Текст 19">
            <a:extLst>
              <a:ext uri="{FF2B5EF4-FFF2-40B4-BE49-F238E27FC236}">
                <a16:creationId xmlns:a16="http://schemas.microsoft.com/office/drawing/2014/main" xmlns="" id="{71E06E16-A083-B853-8155-7FF97AD1DE8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705088" y="5305967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x-none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8AD4DF5-3AA4-926D-00B1-1C24F968F4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E3EC206-AFEC-E74D-0522-B0D47B2E7A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62232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x-none"/>
            </a:def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825625"/>
            <a:ext cx="114300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x-none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0567522-C3B6-46EB-A361-BEC2510B0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x-none" sz="1200">
                <a:solidFill>
                  <a:schemeClr val="tx1"/>
                </a:solidFill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0800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x-none" sz="1200">
                <a:solidFill>
                  <a:schemeClr val="tx1"/>
                </a:solidFill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9" r:id="rId3"/>
    <p:sldLayoutId id="2147483651" r:id="rId4"/>
    <p:sldLayoutId id="2147483650" r:id="rId5"/>
    <p:sldLayoutId id="2147483663" r:id="rId6"/>
    <p:sldLayoutId id="2147483665" r:id="rId7"/>
    <p:sldLayoutId id="2147483660" r:id="rId8"/>
    <p:sldLayoutId id="2147483661" r:id="rId9"/>
    <p:sldLayoutId id="2147483662" r:id="rId10"/>
    <p:sldLayoutId id="2147483666" r:id="rId11"/>
    <p:sldLayoutId id="2147483653" r:id="rId12"/>
    <p:sldLayoutId id="2147483664" r:id="rId13"/>
    <p:sldLayoutId id="2147483667" r:id="rId14"/>
    <p:sldLayoutId id="2147483652" r:id="rId15"/>
    <p:sldLayoutId id="2147483654" r:id="rId16"/>
    <p:sldLayoutId id="2147483655" r:id="rId17"/>
    <p:sldLayoutId id="2147483656" r:id="rId18"/>
    <p:sldLayoutId id="2147483657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x-none" sz="4400" kern="1200">
          <a:solidFill>
            <a:schemeClr val="accent3"/>
          </a:solidFill>
          <a:latin typeface="Times New Roman" panose="020206030504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73292A"/>
        </a:buClr>
        <a:buFont typeface="Arial" panose="020B0604020202020204" pitchFamily="34" charset="0"/>
        <a:buChar char="•"/>
        <a:defRPr lang="x-none" sz="28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292A"/>
        </a:buClr>
        <a:buFont typeface="Arial" panose="020B0604020202020204" pitchFamily="34" charset="0"/>
        <a:buChar char="•"/>
        <a:defRPr lang="x-none"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292A"/>
        </a:buClr>
        <a:buFont typeface="Arial" panose="020B0604020202020204" pitchFamily="34" charset="0"/>
        <a:buChar char="•"/>
        <a:defRPr lang="x-none" sz="20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292A"/>
        </a:buClr>
        <a:buFont typeface="Arial" panose="020B0604020202020204" pitchFamily="34" charset="0"/>
        <a:buChar char="•"/>
        <a:defRPr lang="x-none" sz="18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292A"/>
        </a:buClr>
        <a:buFont typeface="Arial" panose="020B0604020202020204" pitchFamily="34" charset="0"/>
        <a:buChar char="•"/>
        <a:defRPr lang="x-none" sz="18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x-none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0" userDrawn="1">
          <p15:clr>
            <a:srgbClr val="547EBF"/>
          </p15:clr>
        </p15:guide>
        <p15:guide id="4" orient="horz" pos="240" userDrawn="1">
          <p15:clr>
            <a:srgbClr val="547EBF"/>
          </p15:clr>
        </p15:guide>
        <p15:guide id="5" pos="7440" userDrawn="1">
          <p15:clr>
            <a:srgbClr val="547EBF"/>
          </p15:clr>
        </p15:guide>
        <p15:guide id="6" orient="horz" pos="4080" userDrawn="1">
          <p15:clr>
            <a:srgbClr val="547EBF"/>
          </p15:clr>
        </p15:guide>
        <p15:guide id="7" pos="3960" userDrawn="1">
          <p15:clr>
            <a:srgbClr val="547EBF"/>
          </p15:clr>
        </p15:guide>
        <p15:guide id="8" pos="3720" userDrawn="1">
          <p15:clr>
            <a:srgbClr val="547EBF"/>
          </p15:clr>
        </p15:guide>
        <p15:guide id="9" pos="2112" userDrawn="1">
          <p15:clr>
            <a:srgbClr val="547EBF"/>
          </p15:clr>
        </p15:guide>
        <p15:guide id="10" pos="1848" userDrawn="1">
          <p15:clr>
            <a:srgbClr val="547EBF"/>
          </p15:clr>
        </p15:guide>
        <p15:guide id="11" pos="5568" userDrawn="1">
          <p15:clr>
            <a:srgbClr val="547EBF"/>
          </p15:clr>
        </p15:guide>
        <p15:guide id="12" pos="5832" userDrawn="1">
          <p15:clr>
            <a:srgbClr val="547EBF"/>
          </p15:clr>
        </p15:guide>
        <p15:guide id="13" pos="4968" userDrawn="1">
          <p15:clr>
            <a:srgbClr val="9FCC3B"/>
          </p15:clr>
        </p15:guide>
        <p15:guide id="14" pos="5208" userDrawn="1">
          <p15:clr>
            <a:srgbClr val="9FCC3B"/>
          </p15:clr>
        </p15:guide>
        <p15:guide id="15" pos="2712" userDrawn="1">
          <p15:clr>
            <a:srgbClr val="9FCC3B"/>
          </p15:clr>
        </p15:guide>
        <p15:guide id="16" pos="2472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24180B-35BA-C28E-820F-59C84FBDD9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1886" y="2459114"/>
            <a:ext cx="4625163" cy="3103552"/>
          </a:xfrm>
        </p:spPr>
        <p:txBody>
          <a:bodyPr rtlCol="0"/>
          <a:lstStyle>
            <a:defPPr>
              <a:defRPr lang="x-none"/>
            </a:defPPr>
          </a:lstStyle>
          <a:p>
            <a:pPr indent="450215">
              <a:lnSpc>
                <a:spcPct val="150000"/>
              </a:lnSpc>
            </a:pP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Здоровый образ </a:t>
            </a:r>
            <a:r>
              <a:rPr lang="ru-RU" sz="2800" b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ru-RU" sz="28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b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 против </a:t>
            </a:r>
            <a:b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26260E8-21BF-1371-4767-5E86248A7A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93532" y="3036091"/>
            <a:ext cx="4898468" cy="4055586"/>
          </a:xfrm>
        </p:spPr>
        <p:txBody>
          <a:bodyPr rtlCol="0">
            <a:noAutofit/>
          </a:bodyPr>
          <a:lstStyle>
            <a:defPPr>
              <a:defRPr lang="x-none"/>
            </a:defPPr>
          </a:lstStyle>
          <a:p>
            <a:pPr marL="4949825" indent="-4050665" algn="r">
              <a:lnSpc>
                <a:spcPct val="150000"/>
              </a:lnSpc>
              <a:spcAft>
                <a:spcPts val="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</a:t>
            </a:r>
            <a:r>
              <a:rPr lang="en-US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949825" indent="-4050665" algn="r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Назарова Кира Валерьевна,</a:t>
            </a:r>
            <a:endParaRPr lang="ru-RU" sz="1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949825" indent="-4050665" algn="r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ченица 10 класса.</a:t>
            </a:r>
          </a:p>
          <a:p>
            <a:pPr marL="4949825" indent="-4050665" algn="r">
              <a:lnSpc>
                <a:spcPct val="150000"/>
              </a:lnSpc>
              <a:spcAft>
                <a:spcPts val="0"/>
              </a:spcAft>
            </a:pPr>
            <a:endParaRPr lang="ru-RU" sz="1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949825" indent="-4050665" algn="r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  <a:endParaRPr lang="ru-RU" sz="1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r">
              <a:lnSpc>
                <a:spcPct val="150000"/>
              </a:lnSpc>
            </a:pPr>
            <a:r>
              <a:rPr lang="ru-RU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Саяпина Елена Геннадьевна.</a:t>
            </a:r>
            <a:endParaRPr lang="ru-RU" sz="1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r">
              <a:lnSpc>
                <a:spcPct val="150000"/>
              </a:lnSpc>
            </a:pPr>
            <a:r>
              <a:rPr lang="ru-RU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 основ безопасности жизнедеятельности.</a:t>
            </a:r>
            <a:endParaRPr lang="ru-RU" sz="1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r">
              <a:lnSpc>
                <a:spcPct val="150000"/>
              </a:lnSpc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7718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4533" y="2269067"/>
            <a:ext cx="3581400" cy="231140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000" dirty="0" smtClean="0"/>
              <a:t>Работа </a:t>
            </a:r>
            <a:r>
              <a:rPr lang="ru-RU" sz="2000" dirty="0"/>
              <a:t>над проектов побудила нас создать брошюры в которых представлены </a:t>
            </a:r>
            <a:r>
              <a:rPr lang="ru-RU" sz="2000" dirty="0" smtClean="0"/>
              <a:t>правила: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/>
              <a:t>ведения </a:t>
            </a:r>
            <a:r>
              <a:rPr lang="ru-RU" sz="2000" dirty="0" smtClean="0"/>
              <a:t>ЗОЖ;</a:t>
            </a:r>
            <a:br>
              <a:rPr lang="ru-RU" sz="2000" dirty="0" smtClean="0"/>
            </a:br>
            <a:r>
              <a:rPr lang="ru-RU" sz="2000" dirty="0" smtClean="0"/>
              <a:t>оптимального </a:t>
            </a:r>
            <a:r>
              <a:rPr lang="ru-RU" sz="2000" dirty="0"/>
              <a:t>питания (в том числе для родителей </a:t>
            </a:r>
            <a:r>
              <a:rPr lang="ru-RU" sz="2000" dirty="0" smtClean="0"/>
              <a:t>школьников);</a:t>
            </a:r>
            <a:br>
              <a:rPr lang="ru-RU" sz="2000" dirty="0" smtClean="0"/>
            </a:br>
            <a:r>
              <a:rPr lang="ru-RU" sz="2000" dirty="0" smtClean="0"/>
              <a:t>помощи при стрессе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ZamBezop\Desktop\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969362">
            <a:off x="6792728" y="4286378"/>
            <a:ext cx="1845734" cy="2508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ZamBezop\Desktop\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445770">
            <a:off x="8401166" y="10147"/>
            <a:ext cx="1703494" cy="2228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ZamBezop\Desktop\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636529">
            <a:off x="9313335" y="4127236"/>
            <a:ext cx="2201335" cy="2917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ZamBezop\Desktop\листовка психподдержка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8033914" y="954636"/>
            <a:ext cx="2790527" cy="407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401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Будьте здоровы!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5" descr="C:\Users\ZamBezop\Desktop\листовка сторона 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8004360" y="934888"/>
            <a:ext cx="3023581" cy="4437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432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C690AE8B-CF18-5496-3C04-2685F250E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30B92B07-BB14-5642-FC96-89A9FF65E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94A09A9-5501-47C1-A89A-A340965A2BE2}" type="slidenum">
              <a:rPr lang="ru-RU" noProof="0" smtClean="0"/>
              <a:t>2</a:t>
            </a:fld>
            <a:endParaRPr lang="ru-RU" noProof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A9C55C5C-A475-03FE-FDDC-7F7E483EDD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A5DD2E7-3217-D28E-CF85-73D5C45086F8}"/>
              </a:ext>
            </a:extLst>
          </p:cNvPr>
          <p:cNvSpPr txBox="1"/>
          <p:nvPr/>
        </p:nvSpPr>
        <p:spPr>
          <a:xfrm>
            <a:off x="7043929" y="731521"/>
            <a:ext cx="5018199" cy="54938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6695" indent="450215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работы</a:t>
            </a:r>
            <a:r>
              <a:rPr lang="ru-RU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80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Пропаганда ЗОЖ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Определить, что включает в себя понятие «Здоровый образ жизни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Представить положительные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отрицательные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стороны составляющих ЗОЖ.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основе полученной информации разработать анкеты и провести опрос среди сверстников по отношению к исследуемой проблеме.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Проанализировать результаты опроса.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Разработать рекомендации по 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пропаганде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ЗОЖ.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583E7918-53F3-616A-31BD-D2A3E0C4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095999" cy="3776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7FD44C7E-DF68-EA9B-DC35-02171481B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776870"/>
            <a:ext cx="6095999" cy="308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4821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12DF434-28DB-4621-A497-D62C41CE0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6417" y="365760"/>
            <a:ext cx="4816503" cy="5990590"/>
          </a:xfrm>
        </p:spPr>
        <p:txBody>
          <a:bodyPr rtlCol="0">
            <a:normAutofit/>
          </a:bodyPr>
          <a:lstStyle>
            <a:defPPr>
              <a:defRPr lang="x-none"/>
            </a:defPPr>
          </a:lstStyle>
          <a:p>
            <a:pPr rtl="0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Здоровье – это </a:t>
            </a:r>
            <a:r>
              <a:rPr lang="ru-RU" sz="2400" b="0" i="0" dirty="0">
                <a:solidFill>
                  <a:srgbClr val="202122"/>
                </a:solidFill>
                <a:effectLst/>
                <a:cs typeface="Times New Roman" panose="02020603050405020304" pitchFamily="18" charset="0"/>
              </a:rPr>
              <a:t>состояние полного физического, </a:t>
            </a:r>
            <a:r>
              <a:rPr lang="ru-RU" sz="2400" b="0" i="0" dirty="0" smtClean="0">
                <a:solidFill>
                  <a:srgbClr val="202122"/>
                </a:solidFill>
                <a:effectLst/>
                <a:cs typeface="Times New Roman" panose="02020603050405020304" pitchFamily="18" charset="0"/>
              </a:rPr>
              <a:t>духовного </a:t>
            </a:r>
            <a:r>
              <a:rPr lang="ru-RU" sz="2400" b="0" i="0" dirty="0">
                <a:solidFill>
                  <a:srgbClr val="202122"/>
                </a:solidFill>
                <a:effectLst/>
                <a:cs typeface="Times New Roman" panose="02020603050405020304" pitchFamily="18" charset="0"/>
              </a:rPr>
              <a:t>и социального благополучия, а не только отсутствие </a:t>
            </a:r>
            <a:r>
              <a:rPr lang="ru-RU" sz="2400" dirty="0">
                <a:solidFill>
                  <a:schemeClr val="tx1"/>
                </a:solidFill>
                <a:cs typeface="Times New Roman" panose="02020603050405020304" pitchFamily="18" charset="0"/>
              </a:rPr>
              <a:t>болезней</a:t>
            </a:r>
            <a:r>
              <a:rPr lang="ru-RU" sz="2400" b="0" i="0" dirty="0">
                <a:solidFill>
                  <a:srgbClr val="202122"/>
                </a:solidFill>
                <a:effectLst/>
                <a:cs typeface="Times New Roman" panose="02020603050405020304" pitchFamily="18" charset="0"/>
              </a:rPr>
              <a:t> и физических дефектов. </a:t>
            </a:r>
            <a:r>
              <a:rPr lang="ru-RU" sz="2400" dirty="0">
                <a:solidFill>
                  <a:srgbClr val="202122"/>
                </a:solidFill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202122"/>
                </a:solidFill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202122"/>
                </a:solidFill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202122"/>
                </a:solidFill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202122"/>
                </a:solidFill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202122"/>
                </a:solidFill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202122"/>
                </a:solidFill>
                <a:cs typeface="Times New Roman" panose="02020603050405020304" pitchFamily="18" charset="0"/>
              </a:rPr>
              <a:t>Здоровый образ жизни – индивидуальная система поведения человека, направленная на сохранение и укрепление его здоровья.</a:t>
            </a:r>
            <a:endParaRPr lang="ru-RU" sz="2400" b="0" i="0" dirty="0">
              <a:solidFill>
                <a:srgbClr val="202122"/>
              </a:solidFill>
              <a:effectLst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090AC0D-F624-B281-1AB5-687E5F6B32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r>
              <a:rPr lang="ru-RU" dirty="0"/>
              <a:t>A</a:t>
            </a:r>
          </a:p>
        </p:txBody>
      </p:sp>
      <p:pic>
        <p:nvPicPr>
          <p:cNvPr id="10" name="Рисунок 9" descr="Акцент цветочного листа">
            <a:extLst>
              <a:ext uri="{FF2B5EF4-FFF2-40B4-BE49-F238E27FC236}">
                <a16:creationId xmlns:a16="http://schemas.microsoft.com/office/drawing/2014/main" xmlns="" id="{08A3395B-5659-47E4-8F54-71340961FF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1633" flipH="1">
            <a:off x="1654192" y="3058939"/>
            <a:ext cx="1243661" cy="790090"/>
          </a:xfrm>
          <a:prstGeom prst="rect">
            <a:avLst/>
          </a:prstGeom>
        </p:spPr>
      </p:pic>
      <p:pic>
        <p:nvPicPr>
          <p:cNvPr id="1929" name="Рисунок 1928" descr="Акцент цветочного листа">
            <a:extLst>
              <a:ext uri="{FF2B5EF4-FFF2-40B4-BE49-F238E27FC236}">
                <a16:creationId xmlns:a16="http://schemas.microsoft.com/office/drawing/2014/main" xmlns="" id="{CF8E7A1B-4724-55CB-6FAD-D8E7562935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054" y="2024110"/>
            <a:ext cx="1337531" cy="2643068"/>
          </a:xfrm>
          <a:prstGeom prst="rect">
            <a:avLst/>
          </a:prstGeo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62884A3-BD82-0FC6-A582-54DD17DBC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x-none"/>
            </a:defPPr>
          </a:lstStyle>
          <a:p>
            <a:pPr rtl="0"/>
            <a:fld id="{294A09A9-5501-47C1-A89A-A340965A2BE2}" type="slidenum">
              <a:rPr lang="ru-RU" smtClean="0"/>
              <a:t>3</a:t>
            </a:fld>
            <a:endParaRPr lang="ru-RU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6F8460BE-9118-A067-A6C5-A8AA9420F8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09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9527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93AFB0-8706-15CB-C333-D83D6ED7E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Составляющие ЗОЖ </a:t>
            </a:r>
          </a:p>
        </p:txBody>
      </p:sp>
      <p:sp>
        <p:nvSpPr>
          <p:cNvPr id="28" name="Номер слайда 27">
            <a:extLst>
              <a:ext uri="{FF2B5EF4-FFF2-40B4-BE49-F238E27FC236}">
                <a16:creationId xmlns:a16="http://schemas.microsoft.com/office/drawing/2014/main" xmlns="" id="{BC4A312C-68CB-ABA4-B357-CCEACB1615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0"/>
            <a:fld id="{294A09A9-5501-47C1-A89A-A340965A2BE2}" type="slidenum">
              <a:rPr lang="ru-RU" noProof="0" smtClean="0"/>
              <a:pPr rtl="0"/>
              <a:t>4</a:t>
            </a:fld>
            <a:endParaRPr lang="ru-RU" noProof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3528614E-87EC-7B41-D927-8DD362824084}"/>
              </a:ext>
            </a:extLst>
          </p:cNvPr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7765" y="1639887"/>
            <a:ext cx="2264133" cy="132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FF986064-564A-B8F5-276A-3C4BF331498E}"/>
              </a:ext>
            </a:extLst>
          </p:cNvPr>
          <p:cNvSpPr txBox="1"/>
          <p:nvPr/>
        </p:nvSpPr>
        <p:spPr>
          <a:xfrm>
            <a:off x="1846692" y="3099737"/>
            <a:ext cx="32500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</a:t>
            </a: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активность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A13A5C53-7E54-4751-CB30-2C6D741D69A8}"/>
              </a:ext>
            </a:extLst>
          </p:cNvPr>
          <p:cNvSpPr txBox="1"/>
          <p:nvPr/>
        </p:nvSpPr>
        <p:spPr>
          <a:xfrm>
            <a:off x="4894029" y="3099737"/>
            <a:ext cx="6094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рациональное питание</a:t>
            </a:r>
            <a:endParaRPr lang="ru-RU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E229E81C-2133-146D-3D4E-1CA2049BE25E}"/>
              </a:ext>
            </a:extLst>
          </p:cNvPr>
          <p:cNvSpPr txBox="1"/>
          <p:nvPr/>
        </p:nvSpPr>
        <p:spPr>
          <a:xfrm>
            <a:off x="1846692" y="5215897"/>
            <a:ext cx="6094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 организма</a:t>
            </a:r>
            <a:endParaRPr lang="ru-RU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A2131DD1-90FC-AFBE-F487-0A0139DE1522}"/>
              </a:ext>
            </a:extLst>
          </p:cNvPr>
          <p:cNvSpPr txBox="1"/>
          <p:nvPr/>
        </p:nvSpPr>
        <p:spPr>
          <a:xfrm>
            <a:off x="8239540" y="3101725"/>
            <a:ext cx="41803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личная гигиена</a:t>
            </a:r>
            <a:endParaRPr lang="ru-RU" dirty="0"/>
          </a:p>
        </p:txBody>
      </p:sp>
      <p:pic>
        <p:nvPicPr>
          <p:cNvPr id="41" name="Picture 8">
            <a:extLst>
              <a:ext uri="{FF2B5EF4-FFF2-40B4-BE49-F238E27FC236}">
                <a16:creationId xmlns:a16="http://schemas.microsoft.com/office/drawing/2014/main" xmlns="" id="{218601D7-FE05-7568-C5A9-C33A3A17BD76}"/>
              </a:ext>
            </a:extLst>
          </p:cNvPr>
          <p:cNvPicPr>
            <a:picLocks noGrp="1" noChangeAspect="1" noChangeArrowheads="1"/>
          </p:cNvPicPr>
          <p:nvPr>
            <p:ph type="pic" sz="quarter" idx="17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4263" y="1657350"/>
            <a:ext cx="2252662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8C2728FC-2E9D-45C7-D894-CED1E74E845E}"/>
              </a:ext>
            </a:extLst>
          </p:cNvPr>
          <p:cNvSpPr txBox="1"/>
          <p:nvPr/>
        </p:nvSpPr>
        <p:spPr>
          <a:xfrm>
            <a:off x="4778735" y="5215897"/>
            <a:ext cx="6209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отказ от вредных привычек</a:t>
            </a:r>
            <a:endParaRPr lang="ru-RU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4D3466AC-C12B-D006-0D28-348A83239CC3}"/>
              </a:ext>
            </a:extLst>
          </p:cNvPr>
          <p:cNvSpPr txBox="1"/>
          <p:nvPr/>
        </p:nvSpPr>
        <p:spPr>
          <a:xfrm>
            <a:off x="7828059" y="5215897"/>
            <a:ext cx="6209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психоэмоциональная культура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8" name="Picture 10">
            <a:extLst>
              <a:ext uri="{FF2B5EF4-FFF2-40B4-BE49-F238E27FC236}">
                <a16:creationId xmlns:a16="http://schemas.microsoft.com/office/drawing/2014/main" xmlns="" id="{29E113A2-5153-368E-20F9-EF46B4F66130}"/>
              </a:ext>
            </a:extLst>
          </p:cNvPr>
          <p:cNvPicPr>
            <a:picLocks noGrp="1" noChangeAspect="1" noChangeArrowheads="1"/>
          </p:cNvPicPr>
          <p:nvPr>
            <p:ph type="pic" sz="quarter" idx="16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0675" y="1639888"/>
            <a:ext cx="2254250" cy="132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xmlns="" id="{AE03F2D8-5FF7-9BCF-8876-F32B0A14EADA}"/>
              </a:ext>
            </a:extLst>
          </p:cNvPr>
          <p:cNvPicPr>
            <a:picLocks noGrp="1" noChangeAspect="1" noChangeArrowheads="1"/>
          </p:cNvPicPr>
          <p:nvPr>
            <p:ph type="pic" sz="quarter" idx="29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4263" y="3706813"/>
            <a:ext cx="2252662" cy="127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>
            <a:extLst>
              <a:ext uri="{FF2B5EF4-FFF2-40B4-BE49-F238E27FC236}">
                <a16:creationId xmlns:a16="http://schemas.microsoft.com/office/drawing/2014/main" xmlns="" id="{33160223-CACF-6B5C-63E5-0DAA6330E096}"/>
              </a:ext>
            </a:extLst>
          </p:cNvPr>
          <p:cNvPicPr>
            <a:picLocks noGrp="1" noChangeAspect="1" noChangeArrowheads="1"/>
          </p:cNvPicPr>
          <p:nvPr>
            <p:ph type="pic" sz="quarter" idx="28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0675" y="3705225"/>
            <a:ext cx="2252662" cy="127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>
            <a:extLst>
              <a:ext uri="{FF2B5EF4-FFF2-40B4-BE49-F238E27FC236}">
                <a16:creationId xmlns:a16="http://schemas.microsoft.com/office/drawing/2014/main" xmlns="" id="{73023DC1-A611-D0F0-FE70-2DE206FFDD17}"/>
              </a:ext>
            </a:extLst>
          </p:cNvPr>
          <p:cNvPicPr>
            <a:picLocks noGrp="1" noChangeAspect="1" noChangeArrowheads="1"/>
          </p:cNvPicPr>
          <p:nvPr>
            <p:ph type="pic" sz="quarter" idx="26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9775" y="3705225"/>
            <a:ext cx="2263775" cy="127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880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A2F8BA-7B21-93C8-80DC-B97C093B3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696" y="113607"/>
            <a:ext cx="11430000" cy="1325563"/>
          </a:xfrm>
        </p:spPr>
        <p:txBody>
          <a:bodyPr/>
          <a:lstStyle/>
          <a:p>
            <a:r>
              <a:rPr lang="ru-RU" dirty="0"/>
              <a:t>Плюсы и минусы составляющих ЗОЖ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4A1A58FE-7391-06E7-AE36-43A91FD95E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53666" y="3127180"/>
            <a:ext cx="4913378" cy="365125"/>
          </a:xfrm>
        </p:spPr>
        <p:txBody>
          <a:bodyPr/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Плюсы и минусы двигательной активности </a:t>
            </a:r>
          </a:p>
        </p:txBody>
      </p:sp>
      <p:sp>
        <p:nvSpPr>
          <p:cNvPr id="28" name="Номер слайда 27">
            <a:extLst>
              <a:ext uri="{FF2B5EF4-FFF2-40B4-BE49-F238E27FC236}">
                <a16:creationId xmlns:a16="http://schemas.microsoft.com/office/drawing/2014/main" xmlns="" id="{7194388F-19BD-4CEE-1348-F259284839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0"/>
            <a:fld id="{294A09A9-5501-47C1-A89A-A340965A2BE2}" type="slidenum">
              <a:rPr lang="ru-RU" noProof="0" smtClean="0"/>
              <a:pPr rtl="0"/>
              <a:t>5</a:t>
            </a:fld>
            <a:endParaRPr lang="ru-RU" noProof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163B4D3-FA6D-439F-393D-630731CD4A36}"/>
              </a:ext>
            </a:extLst>
          </p:cNvPr>
          <p:cNvPicPr>
            <a:picLocks noGrp="1" noChangeAspect="1" noChangeArrowheads="1"/>
          </p:cNvPicPr>
          <p:nvPr>
            <p:ph type="pic" sz="quarter" idx="17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0175" y="1652588"/>
            <a:ext cx="1830388" cy="132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xmlns="" id="{D6326F55-917A-66DE-489D-68A83A812E1A}"/>
              </a:ext>
            </a:extLst>
          </p:cNvPr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600" y="1652548"/>
            <a:ext cx="1830388" cy="132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Рисунок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Рисунок 3"/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15" name="Picture 2" descr="C:\Users\ZamBezop\Desktop\257510.97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6467" y="1354665"/>
            <a:ext cx="3792408" cy="3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люс 17"/>
          <p:cNvSpPr/>
          <p:nvPr/>
        </p:nvSpPr>
        <p:spPr>
          <a:xfrm>
            <a:off x="7603068" y="4021667"/>
            <a:ext cx="634999" cy="592666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9338734" y="3695704"/>
            <a:ext cx="524933" cy="461429"/>
          </a:xfrm>
          <a:prstGeom prst="mathMinu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8" name="Рисунок 7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9" name="Текст 8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" name="Picture 18">
            <a:extLst>
              <a:ext uri="{FF2B5EF4-FFF2-40B4-BE49-F238E27FC236}">
                <a16:creationId xmlns:a16="http://schemas.microsoft.com/office/drawing/2014/main" xmlns="" id="{71BA373F-683B-84F1-766A-7D40B447B8D5}"/>
              </a:ext>
            </a:extLst>
          </p:cNvPr>
          <p:cNvPicPr>
            <a:picLocks noGrp="1" noChangeAspect="1" noChangeArrowheads="1"/>
          </p:cNvPicPr>
          <p:nvPr>
            <p:ph type="pic" sz="quarter" idx="16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8207" y="3657600"/>
            <a:ext cx="1954881" cy="132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4">
            <a:extLst>
              <a:ext uri="{FF2B5EF4-FFF2-40B4-BE49-F238E27FC236}">
                <a16:creationId xmlns:a16="http://schemas.microsoft.com/office/drawing/2014/main" xmlns="" id="{A993B844-7A68-F326-F398-66087A481E44}"/>
              </a:ext>
            </a:extLst>
          </p:cNvPr>
          <p:cNvPicPr>
            <a:picLocks noGrp="1" noChangeAspect="1" noChangeArrowheads="1"/>
          </p:cNvPicPr>
          <p:nvPr>
            <p:ph type="pic" sz="quarter" idx="15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4505" y="3695704"/>
            <a:ext cx="1830387" cy="132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Текст 16">
            <a:extLst>
              <a:ext uri="{FF2B5EF4-FFF2-40B4-BE49-F238E27FC236}">
                <a16:creationId xmlns:a16="http://schemas.microsoft.com/office/drawing/2014/main" xmlns="" id="{80CB9154-D09A-4BEC-4BA0-AE3C6FA0CF3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277278" y="5308600"/>
            <a:ext cx="4498848" cy="283532"/>
          </a:xfrm>
        </p:spPr>
        <p:txBody>
          <a:bodyPr/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Плюсы и минусы закаливания </a:t>
            </a:r>
          </a:p>
        </p:txBody>
      </p:sp>
    </p:spTree>
    <p:extLst>
      <p:ext uri="{BB962C8B-B14F-4D97-AF65-F5344CB8AC3E}">
        <p14:creationId xmlns:p14="http://schemas.microsoft.com/office/powerpoint/2010/main" val="423993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A2F8BA-7B21-93C8-80DC-B97C093B3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696" y="113607"/>
            <a:ext cx="11430000" cy="1325563"/>
          </a:xfrm>
        </p:spPr>
        <p:txBody>
          <a:bodyPr/>
          <a:lstStyle/>
          <a:p>
            <a:r>
              <a:rPr lang="ru-RU" dirty="0"/>
              <a:t>Плюсы и минусы составляющих ЗОЖ</a:t>
            </a:r>
          </a:p>
        </p:txBody>
      </p:sp>
      <p:sp>
        <p:nvSpPr>
          <p:cNvPr id="28" name="Номер слайда 27">
            <a:extLst>
              <a:ext uri="{FF2B5EF4-FFF2-40B4-BE49-F238E27FC236}">
                <a16:creationId xmlns:a16="http://schemas.microsoft.com/office/drawing/2014/main" xmlns="" id="{7194388F-19BD-4CEE-1348-F259284839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0"/>
            <a:fld id="{294A09A9-5501-47C1-A89A-A340965A2BE2}" type="slidenum">
              <a:rPr lang="ru-RU" noProof="0" smtClean="0"/>
              <a:pPr rtl="0"/>
              <a:t>6</a:t>
            </a:fld>
            <a:endParaRPr lang="ru-RU" noProof="0"/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Рисунок 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Рисунок 7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9" name="Рисунок 8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10" name="Текст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" name="Picture 2" descr="C:\Users\ZamBezop\Desktop\257510.9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533" y="1490132"/>
            <a:ext cx="3792408" cy="390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люс 19"/>
          <p:cNvSpPr/>
          <p:nvPr/>
        </p:nvSpPr>
        <p:spPr>
          <a:xfrm>
            <a:off x="2387601" y="4148667"/>
            <a:ext cx="634999" cy="592666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Минус 20"/>
          <p:cNvSpPr/>
          <p:nvPr/>
        </p:nvSpPr>
        <p:spPr>
          <a:xfrm>
            <a:off x="4114801" y="3814238"/>
            <a:ext cx="524933" cy="461429"/>
          </a:xfrm>
          <a:prstGeom prst="mathMinu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10">
            <a:extLst>
              <a:ext uri="{FF2B5EF4-FFF2-40B4-BE49-F238E27FC236}">
                <a16:creationId xmlns:a16="http://schemas.microsoft.com/office/drawing/2014/main" xmlns="" id="{F9932ECE-1F48-A8E8-D4B5-6122110D7746}"/>
              </a:ext>
            </a:extLst>
          </p:cNvPr>
          <p:cNvPicPr>
            <a:picLocks noGrp="1" noChangeAspect="1" noChangeArrowheads="1"/>
          </p:cNvPicPr>
          <p:nvPr>
            <p:ph type="pic" sz="quarter" idx="2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2" b="1662"/>
          <a:stretch>
            <a:fillRect/>
          </a:stretch>
        </p:blipFill>
        <p:spPr bwMode="auto">
          <a:xfrm>
            <a:off x="9105370" y="2116137"/>
            <a:ext cx="1830387" cy="132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>
            <a:extLst>
              <a:ext uri="{FF2B5EF4-FFF2-40B4-BE49-F238E27FC236}">
                <a16:creationId xmlns:a16="http://schemas.microsoft.com/office/drawing/2014/main" xmlns="" id="{EC8BE642-A2C6-F84D-E9B5-DAD37B25ABDA}"/>
              </a:ext>
            </a:extLst>
          </p:cNvPr>
          <p:cNvPicPr>
            <a:picLocks noGrp="1" noChangeAspect="1" noChangeArrowheads="1"/>
          </p:cNvPicPr>
          <p:nvPr>
            <p:ph type="pic" sz="quarter" idx="2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9" r="3499"/>
          <a:stretch>
            <a:fillRect/>
          </a:stretch>
        </p:blipFill>
        <p:spPr bwMode="auto">
          <a:xfrm>
            <a:off x="6361113" y="1575330"/>
            <a:ext cx="1974850" cy="132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Текст 13">
            <a:extLst>
              <a:ext uri="{FF2B5EF4-FFF2-40B4-BE49-F238E27FC236}">
                <a16:creationId xmlns:a16="http://schemas.microsoft.com/office/drawing/2014/main" xmlns="" id="{2CA5B44E-7802-8B64-FCB5-7CA8F8A9635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5972103" y="3965821"/>
            <a:ext cx="5074920" cy="365691"/>
          </a:xfrm>
        </p:spPr>
        <p:txBody>
          <a:bodyPr/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Плюсы и минусы рационального питания </a:t>
            </a:r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6"/>
          </p:nvPr>
        </p:nvSpPr>
        <p:spPr>
          <a:xfrm>
            <a:off x="6789077" y="2191461"/>
            <a:ext cx="1160392" cy="1161288"/>
          </a:xfrm>
        </p:spPr>
      </p:sp>
      <p:sp>
        <p:nvSpPr>
          <p:cNvPr id="12" name="Рисунок 1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3" name="Текст 1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84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5D75DB3-69EA-D2B2-BAFD-EFFF676A9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Опрос учащихся </a:t>
            </a:r>
            <a:r>
              <a:rPr lang="ru-RU" dirty="0" smtClean="0"/>
              <a:t>школы 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FB8060CF-9168-7A1D-AD8B-8F5FB103B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94A09A9-5501-47C1-A89A-A340965A2BE2}" type="slidenum">
              <a:rPr lang="ru-RU" noProof="0" smtClean="0"/>
              <a:t>7</a:t>
            </a:fld>
            <a:endParaRPr lang="ru-RU" noProof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9340" y="2312454"/>
            <a:ext cx="8152660" cy="45455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2080D97-528D-895F-6C80-5DAB6EC6A16F}"/>
              </a:ext>
            </a:extLst>
          </p:cNvPr>
          <p:cNvSpPr txBox="1"/>
          <p:nvPr/>
        </p:nvSpPr>
        <p:spPr>
          <a:xfrm>
            <a:off x="381000" y="3766638"/>
            <a:ext cx="356882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опросе 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участвовали 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89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человек,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результаты опроса таковы: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410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90860C50-7259-A80E-4B3B-C4CAF30EC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94A09A9-5501-47C1-A89A-A340965A2BE2}" type="slidenum">
              <a:rPr lang="ru-RU" noProof="0" smtClean="0"/>
              <a:t>8</a:t>
            </a:fld>
            <a:endParaRPr lang="ru-RU" noProof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130B483-60F6-4F67-B8F9-3A50283E1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0437" y="328062"/>
            <a:ext cx="7874493" cy="484720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35000" y="5252438"/>
            <a:ext cx="1069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Таким образом, в данной работе была подтверждена гипотеза о том, что современная молодежь обладает низкой осведомленностью и приверженностью к соблюдению здорового образа жизни.</a:t>
            </a:r>
            <a:endParaRPr lang="ru-RU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691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BBAE1E-8E11-6FA8-8DD1-24F260F95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0847" y="2889504"/>
            <a:ext cx="3423683" cy="1088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Выбор ЗОЖ: </a:t>
            </a:r>
            <a:r>
              <a:rPr lang="ru-RU" sz="6700" dirty="0" smtClean="0"/>
              <a:t>ЗА! </a:t>
            </a:r>
            <a:endParaRPr lang="ru-RU" sz="67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82BC602-C69F-9D50-FB63-B64A39BAD4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7400" y="756822"/>
            <a:ext cx="4715934" cy="5450889"/>
          </a:xfrm>
        </p:spPr>
        <p:txBody>
          <a:bodyPr>
            <a:noAutofit/>
          </a:bodyPr>
          <a:lstStyle/>
          <a:p>
            <a:pPr indent="450850" algn="just">
              <a:lnSpc>
                <a:spcPct val="100000"/>
              </a:lnSpc>
            </a:pPr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Данное </a:t>
            </a:r>
            <a:r>
              <a:rPr lang="ru-RU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обстоятельство требует разработки целенаправленных мероприятий по повышению мотивации на здоровый образ </a:t>
            </a:r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жизни. Необходимо </a:t>
            </a:r>
            <a:r>
              <a:rPr lang="ru-RU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побуждать население к физически активному образу жизни, </a:t>
            </a:r>
            <a:r>
              <a:rPr lang="ru-RU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доносить </a:t>
            </a:r>
            <a:r>
              <a:rPr lang="ru-RU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актуальную и ценную информацию о здоровом образе жизни с помощью средств массовой информации.  </a:t>
            </a:r>
            <a:endParaRPr lang="ru-RU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24148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Custom 20">
      <a:dk1>
        <a:srgbClr val="000000"/>
      </a:dk1>
      <a:lt1>
        <a:srgbClr val="FFFFFF"/>
      </a:lt1>
      <a:dk2>
        <a:srgbClr val="CAD8D6"/>
      </a:dk2>
      <a:lt2>
        <a:srgbClr val="E7E6E6"/>
      </a:lt2>
      <a:accent1>
        <a:srgbClr val="7E8679"/>
      </a:accent1>
      <a:accent2>
        <a:srgbClr val="72292A"/>
      </a:accent2>
      <a:accent3>
        <a:srgbClr val="4A3A1C"/>
      </a:accent3>
      <a:accent4>
        <a:srgbClr val="E47D60"/>
      </a:accent4>
      <a:accent5>
        <a:srgbClr val="CEBBAF"/>
      </a:accent5>
      <a:accent6>
        <a:srgbClr val="E8DAC4"/>
      </a:accent6>
      <a:hlink>
        <a:srgbClr val="3968F6"/>
      </a:hlink>
      <a:folHlink>
        <a:srgbClr val="954F72"/>
      </a:folHlink>
    </a:clrScheme>
    <a:fontScheme name="Custom 23">
      <a:majorFont>
        <a:latin typeface="Baskerville Old Face"/>
        <a:ea typeface=""/>
        <a:cs typeface="Times New Roman"/>
      </a:majorFont>
      <a:minorFont>
        <a:latin typeface="Gill Sans 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68770995_TF56410444_Win32" id="{D0524A03-AA06-424F-8535-98963A5C8ECD}" vid="{C2754639-684A-4B5A-914E-EA25D6048473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b13cd20-357b-48a5-aff4-3bb4b52aae3e" xsi:nil="true"/>
    <MediaServiceKeyPoints xmlns="4f0d45a2-344c-4fe0-9811-4277bf2c2e17" xsi:nil="true"/>
    <lcf76f155ced4ddcb4097134ff3c332f xmlns="4f0d45a2-344c-4fe0-9811-4277bf2c2e1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B9CED55E8F8543BEFD54205924B97E" ma:contentTypeVersion="15" ma:contentTypeDescription="Create a new document." ma:contentTypeScope="" ma:versionID="7934cfc98febfa177962bc8a36be076c">
  <xsd:schema xmlns:xsd="http://www.w3.org/2001/XMLSchema" xmlns:xs="http://www.w3.org/2001/XMLSchema" xmlns:p="http://schemas.microsoft.com/office/2006/metadata/properties" xmlns:ns2="4f0d45a2-344c-4fe0-9811-4277bf2c2e17" xmlns:ns3="bb13cd20-357b-48a5-aff4-3bb4b52aae3e" targetNamespace="http://schemas.microsoft.com/office/2006/metadata/properties" ma:root="true" ma:fieldsID="aa190bc864bcebc737c679dbb323a16d" ns2:_="" ns3:_="">
    <xsd:import namespace="4f0d45a2-344c-4fe0-9811-4277bf2c2e17"/>
    <xsd:import namespace="bb13cd20-357b-48a5-aff4-3bb4b52aae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0d45a2-344c-4fe0-9811-4277bf2c2e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242cf434-6fa7-423d-b9b2-a30b23ae4b8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13cd20-357b-48a5-aff4-3bb4b52aae3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8435a69-c5f6-4b2d-823a-b7e1eae613dc}" ma:internalName="TaxCatchAll" ma:showField="CatchAllData" ma:web="bb13cd20-357b-48a5-aff4-3bb4b52aae3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CE2AAA-C718-435C-B4E6-95A08ACAC4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BB2F3B-6257-41BB-8B64-5AC7494F274B}">
  <ds:schemaRefs>
    <ds:schemaRef ds:uri="http://schemas.microsoft.com/office/infopath/2007/PartnerControls"/>
    <ds:schemaRef ds:uri="http://schemas.microsoft.com/office/2006/documentManagement/types"/>
    <ds:schemaRef ds:uri="4f0d45a2-344c-4fe0-9811-4277bf2c2e17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bb13cd20-357b-48a5-aff4-3bb4b52aae3e"/>
    <ds:schemaRef ds:uri="http://purl.org/dc/dcmitype/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5E81E8B4-8BDD-415B-94AB-2A31BADE7B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0d45a2-344c-4fe0-9811-4277bf2c2e17"/>
    <ds:schemaRef ds:uri="bb13cd20-357b-48a5-aff4-3bb4b52aae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{029C999C-D888-42B0-83EA-2D4BD58CDD87}tf56410444_win32</Template>
  <TotalTime>270</TotalTime>
  <Words>192</Words>
  <Application>Microsoft Office PowerPoint</Application>
  <PresentationFormat>Произвольный</PresentationFormat>
  <Paragraphs>49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Здоровый образ жизни: за и против     </vt:lpstr>
      <vt:lpstr>Презентация PowerPoint</vt:lpstr>
      <vt:lpstr>Здоровье – это состояние полного физического, духовного и социального благополучия, а не только отсутствие болезней и физических дефектов.    Здоровый образ жизни – индивидуальная система поведения человека, направленная на сохранение и укрепление его здоровья.</vt:lpstr>
      <vt:lpstr>Составляющие ЗОЖ </vt:lpstr>
      <vt:lpstr>Плюсы и минусы составляющих ЗОЖ</vt:lpstr>
      <vt:lpstr>Плюсы и минусы составляющих ЗОЖ</vt:lpstr>
      <vt:lpstr>Опрос учащихся школы </vt:lpstr>
      <vt:lpstr>Презентация PowerPoint</vt:lpstr>
      <vt:lpstr>Выбор ЗОЖ: ЗА! </vt:lpstr>
      <vt:lpstr> Работа над проектов побудила нас создать брошюры в которых представлены правила:  ведения ЗОЖ; оптимального питания (в том числе для родителей школьников); помощи при стрессе </vt:lpstr>
      <vt:lpstr>Будьте здоровы!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жизни- за и против.</dc:title>
  <dc:creator>Кира</dc:creator>
  <cp:lastModifiedBy>ZamBezop</cp:lastModifiedBy>
  <cp:revision>34</cp:revision>
  <cp:lastPrinted>2023-04-20T02:27:27Z</cp:lastPrinted>
  <dcterms:created xsi:type="dcterms:W3CDTF">2023-04-07T10:05:58Z</dcterms:created>
  <dcterms:modified xsi:type="dcterms:W3CDTF">2023-05-17T20:50:07Z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0x0101003AB9CED55E8F8543BEFD54205924B97E</vt:lpwstr>
  </property>
</Properties>
</file>