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1" r:id="rId7"/>
    <p:sldId id="264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865B-0535-4323-B3A7-C35F0C8DF44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B896D-756B-49B8-A40B-C59F64000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715" y="-83980"/>
            <a:ext cx="9744075" cy="696277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47664" y="643297"/>
            <a:ext cx="6289203" cy="1447651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0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бюджетное дошкольное </a:t>
            </a:r>
            <a:r>
              <a:rPr lang="ru-RU" sz="20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«Детский сад № </a:t>
            </a:r>
            <a:r>
              <a:rPr lang="ru-RU" sz="20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ru-RU" sz="20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 » </a:t>
            </a:r>
            <a:r>
              <a:rPr lang="ru-RU" sz="20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20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Белово</a:t>
            </a:r>
            <a:r>
              <a:rPr lang="ru-RU" sz="36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ln/>
                <a:solidFill>
                  <a:srgbClr val="9BBB59"/>
                </a:solidFill>
                <a:latin typeface="Times New Roman" pitchFamily="18" charset="0"/>
                <a:cs typeface="Times New Roman" pitchFamily="18" charset="0"/>
              </a:rPr>
              <a:t>Безопасность детей летом» 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976954" y="5640609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Воспитатели : Гончаренко С.В.</a:t>
            </a:r>
          </a:p>
          <a:p>
            <a:r>
              <a:rPr lang="ru-RU" dirty="0" smtClean="0"/>
              <a:t>	 </a:t>
            </a:r>
            <a:r>
              <a:rPr lang="ru-RU" dirty="0" smtClean="0"/>
              <a:t>        Черентаева О.М.</a:t>
            </a:r>
          </a:p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2023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2095" y="2328242"/>
            <a:ext cx="5569123" cy="3312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 ПРАВИЛ БЕЗОПАСНОСТИ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9. При грозе и молнии найти безопасное укрытие.</a:t>
            </a:r>
          </a:p>
          <a:p>
            <a:pPr algn="just"/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10. Пить достаточно воды.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71800" y="1844824"/>
            <a:ext cx="3528392" cy="1610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5" y="3942901"/>
            <a:ext cx="3404747" cy="2078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857288" y="1643050"/>
            <a:ext cx="1054519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/>
                <a:solidFill>
                  <a:srgbClr val="00B050"/>
                </a:solidFill>
                <a:effectLst/>
              </a:rPr>
              <a:t>Спасибо </a:t>
            </a:r>
          </a:p>
          <a:p>
            <a:pPr algn="ctr"/>
            <a:r>
              <a:rPr lang="ru-RU" sz="8800" b="1" cap="none" spc="0" dirty="0" smtClean="0">
                <a:ln/>
                <a:solidFill>
                  <a:srgbClr val="00B050"/>
                </a:solidFill>
                <a:effectLst/>
              </a:rPr>
              <a:t>за внимание!</a:t>
            </a:r>
            <a:endParaRPr lang="ru-RU" sz="88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«Безопасность детей летом» 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9829" y="1142985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Вот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наступила долгожданная теплая погода! Дети все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времени проводят на улице, на даче, выезжают на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отдых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лес и на водоемы. Лето характеризуется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нарастанием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двигательной активности детей, которая в  	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сочетании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повышенной любознательностью и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стремлением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самостоятельности, нередко приводят к возникновению опасных ситуаций. Предупреждение детского травматизма – одна из самых актуальных проблем нашего времени. За жизнь и здоровье детей отвечают взрослые, и в первую очередь именно родители должны создать безопасные условия жизнедеятельности детей в летний период, сформировать у них навыки безопасного поведения и умения предвидеть последствия опасных ситуаций. Главное, что должны помнить родители – ни при каких обстоятельствах не оставлять ребенка без присмотра. Защитить себя и своих детей от многих проблем, которыми может столкнуться семья, можно при условии постоянной заботы о безопасности. Многие меры по обеспечению безопасности детей, могут показаться элементарными, однако с ребенком дошкольного возраста необходимо разбирать и обсуждать на первый взгляд кажущиеся очень простыми правила поведения.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963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Безопасность поведения на воде. 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93485" y="1438279"/>
            <a:ext cx="7344816" cy="4438993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Главное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условие безопасности – купаться в сопровождении кого-то из взрослых. Необходимо объяснить ребенку, почему не следует купаться в незнакомом месте, особенно там, где нет других отдыхающих. Дно водоема может таить немало опасностей: затопленная коряга, острые осколки, холодные ключи и глубокие ямы. Прежде чем заходить в воду, нужно понаблюдать, как она выглядит. Если цвет и запах воды не такие, как обычно, лучше воздержаться от купания. </a:t>
            </a:r>
          </a:p>
          <a:p>
            <a:pPr lvl="0" algn="l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Также дети должны твердо усвоить следующие правила: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игры на воде опасны (нельзя, даже играючи, "топить" своих друзей или "прятаться" под водой); 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категорически запрещается прыгать в </a:t>
            </a:r>
          </a:p>
          <a:p>
            <a:pPr lvl="0" algn="l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воду в не предназначенных для этого местах;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нельзя нырять и плавать в местах, </a:t>
            </a:r>
          </a:p>
          <a:p>
            <a:pPr lvl="0" algn="l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заросших водорослями; 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следует далеко заплывать на надувных 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матрасах и кругах; </a:t>
            </a:r>
          </a:p>
          <a:p>
            <a:pPr lvl="0" algn="l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следует звать на помощь в шутку. 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43772" y="3481387"/>
            <a:ext cx="3385814" cy="19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4775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Безопасное поведение в лесу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Прогулка в лес – это очень хороший отдых, который укрепляет здоровье, знакомит ребенка с родной природой. Но есть некоторые правила, с которыми взрослые должны обязательно ознакомить ребенка, так как лес может таить в себе опасность. Расскажите ребенку о ядовитых грибах и растениях, которые растут в лесу, на полях и лугах. Объясните, что надо быть осторожными и отучиться от вредной привычки пробовать все подряд (ягоды травинки). Напоминайте ребенку, что ему ни в коем случае нельзя ходить по лесу одному, нужно держаться всегда рядом с родителями. Но что делать, если он чем-то увлекся и не заметил, как заблудился? Объясните ребенку, что не нужно поддаваться панике и бежать, куда глаза глядят. Как только потерял родителей, следует кричать громче, чтобы можно было найти друг друга по голосу, и оставаться на месте. Ребенок должен твердо знать, что его обязательно будут искать. </a:t>
            </a: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91200" y="4221088"/>
            <a:ext cx="2990106" cy="199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Опасная высота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 помнить, что именно на взрослых природой возложена миссия защиты своего ребенка. Нужно прививать детям навыки поведения в ситуациях, чреватых получением травм. Особую опасность представляют открытые окна и балконы. Дети не должны оставаться одни в комнате с открытым окном, балконом, выходить без взрослого на балкон, играть там, в подвижные игры, прыгать. Есть определенная категория детей, которые боятся высоты, но есть дети, у которых инстинкт самосохранения как бы притуплен, и они способны на некоторые необдуманные поступки. Для ребенка постарше должно быть абсолютным законом, что выглядывая в окно или с балкона - нельзя подставлять под ноги стул или иное приспособление. Очень важно, чтобы ребенок осознавал возможные последствия своего поведения и в этом ему можете помочь вы, родители!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220"/>
          <a:stretch/>
        </p:blipFill>
        <p:spPr>
          <a:xfrm>
            <a:off x="2411760" y="4221088"/>
            <a:ext cx="3690715" cy="2164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 ПРАВИЛ БЕЗОПАСНОСТИ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Не все, что 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привлекательно 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выглядит, является 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съедобным.</a:t>
            </a:r>
          </a:p>
          <a:p>
            <a:pPr algn="just"/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2. Осторожнее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 насекомыми.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70585" y="1412776"/>
            <a:ext cx="2644849" cy="1983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3818464"/>
            <a:ext cx="2664296" cy="1842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 ПРАВИЛ БЕЗОПАСНОСТИ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Защищаться от солнца. 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Купаться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присмотром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взрослого.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99792" y="1700808"/>
            <a:ext cx="3430831" cy="1969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99791" y="4414383"/>
            <a:ext cx="3430831" cy="203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 ПРАВИЛ БЕЗОПАСНОСТИ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Надевать защитное снаряжение. 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6. Выбирать безопасные игровые площадки.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59832" y="1628800"/>
            <a:ext cx="3047217" cy="2031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40246" y="4190003"/>
            <a:ext cx="3420698" cy="2280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t.depositphotos.com/1719108/1368/i/950/depositphotos_13686657-stock-photo-the-framing-for-misc-us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5" cy="6962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66"/>
            <a:ext cx="6357982" cy="78581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 ПРАВИЛ БЕЗОПАСНОСТИ</a:t>
            </a:r>
            <a:endParaRPr lang="ru-RU" sz="28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286676" cy="4786346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7. Мыть руки перед едой. </a:t>
            </a:r>
          </a:p>
          <a:p>
            <a:pPr algn="just"/>
            <a:endParaRPr lang="ru-RU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8. Одеваться по погоде и ситуации. </a:t>
            </a:r>
          </a:p>
          <a:p>
            <a:pPr algn="just"/>
            <a:endParaRPr lang="ru-RU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07704" y="1624801"/>
            <a:ext cx="3830568" cy="1911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10645" y="4027525"/>
            <a:ext cx="3830568" cy="2418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111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дошкольное образовательное учреждение «Детский сад № 37 » города Белово «Безопасность детей летом» </vt:lpstr>
      <vt:lpstr>«Безопасность детей летом» </vt:lpstr>
      <vt:lpstr>Безопасность поведения на воде. </vt:lpstr>
      <vt:lpstr>Безопасное поведение в лесу</vt:lpstr>
      <vt:lpstr>Опасная высота</vt:lpstr>
      <vt:lpstr>10 ПРАВИЛ БЕЗОПАСНОСТИ</vt:lpstr>
      <vt:lpstr>10 ПРАВИЛ БЕЗОПАСНОСТИ</vt:lpstr>
      <vt:lpstr>10 ПРАВИЛ БЕЗОПАСНОСТИ</vt:lpstr>
      <vt:lpstr>10 ПРАВИЛ БЕЗОПАСНОСТИ</vt:lpstr>
      <vt:lpstr>10 ПРАВИЛ БЕЗОПАСНОСТИ</vt:lpstr>
      <vt:lpstr>Слайд 11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«Безопасность детей летом»</dc:title>
  <dc:creator>Пользователь</dc:creator>
  <cp:lastModifiedBy>Dom</cp:lastModifiedBy>
  <cp:revision>27</cp:revision>
  <dcterms:created xsi:type="dcterms:W3CDTF">2018-05-14T07:03:45Z</dcterms:created>
  <dcterms:modified xsi:type="dcterms:W3CDTF">2023-05-18T08:10:11Z</dcterms:modified>
</cp:coreProperties>
</file>