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3" r:id="rId4"/>
    <p:sldId id="257" r:id="rId5"/>
    <p:sldId id="262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802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5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502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7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7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27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70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50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48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2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0FD0F-A93E-4B36-9C8A-392B0EC5572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C8ED6-97CA-4433-AADB-29CF7B8FD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0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062" y="0"/>
            <a:ext cx="49798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51964" y="-1699952"/>
            <a:ext cx="7149036" cy="978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8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3455325" y="-155448"/>
            <a:ext cx="5258182" cy="6492240"/>
            <a:chOff x="3464469" y="-274320"/>
            <a:chExt cx="5258182" cy="6492240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3464469" y="-274320"/>
              <a:ext cx="5258182" cy="6492240"/>
              <a:chOff x="3309021" y="-274320"/>
              <a:chExt cx="5258182" cy="6492240"/>
            </a:xfrm>
          </p:grpSpPr>
          <p:sp>
            <p:nvSpPr>
              <p:cNvPr id="5" name="Полилиния 4"/>
              <p:cNvSpPr/>
              <p:nvPr/>
            </p:nvSpPr>
            <p:spPr>
              <a:xfrm>
                <a:off x="5511618" y="822389"/>
                <a:ext cx="1721286" cy="2679763"/>
              </a:xfrm>
              <a:custGeom>
                <a:avLst/>
                <a:gdLst>
                  <a:gd name="connsiteX0" fmla="*/ 111942 w 1721286"/>
                  <a:gd name="connsiteY0" fmla="*/ 2679763 h 2679763"/>
                  <a:gd name="connsiteX1" fmla="*/ 2214 w 1721286"/>
                  <a:gd name="connsiteY1" fmla="*/ 2368867 h 2679763"/>
                  <a:gd name="connsiteX2" fmla="*/ 93654 w 1721286"/>
                  <a:gd name="connsiteY2" fmla="*/ 1408747 h 2679763"/>
                  <a:gd name="connsiteX3" fmla="*/ 651438 w 1721286"/>
                  <a:gd name="connsiteY3" fmla="*/ 375475 h 2679763"/>
                  <a:gd name="connsiteX4" fmla="*/ 1273230 w 1721286"/>
                  <a:gd name="connsiteY4" fmla="*/ 18859 h 2679763"/>
                  <a:gd name="connsiteX5" fmla="*/ 1721286 w 1721286"/>
                  <a:gd name="connsiteY5" fmla="*/ 46291 h 2679763"/>
                  <a:gd name="connsiteX6" fmla="*/ 1721286 w 1721286"/>
                  <a:gd name="connsiteY6" fmla="*/ 46291 h 2679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1286" h="2679763">
                    <a:moveTo>
                      <a:pt x="111942" y="2679763"/>
                    </a:moveTo>
                    <a:cubicBezTo>
                      <a:pt x="58602" y="2630233"/>
                      <a:pt x="5262" y="2580703"/>
                      <a:pt x="2214" y="2368867"/>
                    </a:cubicBezTo>
                    <a:cubicBezTo>
                      <a:pt x="-834" y="2157031"/>
                      <a:pt x="-14550" y="1740979"/>
                      <a:pt x="93654" y="1408747"/>
                    </a:cubicBezTo>
                    <a:cubicBezTo>
                      <a:pt x="201858" y="1076515"/>
                      <a:pt x="454842" y="607123"/>
                      <a:pt x="651438" y="375475"/>
                    </a:cubicBezTo>
                    <a:cubicBezTo>
                      <a:pt x="848034" y="143827"/>
                      <a:pt x="1094922" y="73723"/>
                      <a:pt x="1273230" y="18859"/>
                    </a:cubicBezTo>
                    <a:cubicBezTo>
                      <a:pt x="1451538" y="-36005"/>
                      <a:pt x="1721286" y="46291"/>
                      <a:pt x="1721286" y="46291"/>
                    </a:cubicBezTo>
                    <a:lnTo>
                      <a:pt x="1721286" y="46291"/>
                    </a:lnTo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" name="Рисунок 3"/>
              <p:cNvPicPr>
                <a:picLocks noChangeAspect="1"/>
              </p:cNvPicPr>
              <p:nvPr/>
            </p:nvPicPr>
            <p:blipFill rotWithShape="1">
              <a:blip r:embed="rId2"/>
              <a:srcRect b="4400"/>
              <a:stretch/>
            </p:blipFill>
            <p:spPr>
              <a:xfrm>
                <a:off x="3309021" y="-274320"/>
                <a:ext cx="5258182" cy="6492240"/>
              </a:xfrm>
              <a:prstGeom prst="rect">
                <a:avLst/>
              </a:prstGeom>
            </p:spPr>
          </p:pic>
        </p:grpSp>
        <p:grpSp>
          <p:nvGrpSpPr>
            <p:cNvPr id="21" name="Группа 20"/>
            <p:cNvGrpSpPr/>
            <p:nvPr/>
          </p:nvGrpSpPr>
          <p:grpSpPr>
            <a:xfrm>
              <a:off x="3770518" y="648586"/>
              <a:ext cx="4504530" cy="5450462"/>
              <a:chOff x="3615070" y="648586"/>
              <a:chExt cx="4504530" cy="5450462"/>
            </a:xfrm>
          </p:grpSpPr>
          <p:sp>
            <p:nvSpPr>
              <p:cNvPr id="7" name="Полилиния 6"/>
              <p:cNvSpPr/>
              <p:nvPr/>
            </p:nvSpPr>
            <p:spPr>
              <a:xfrm>
                <a:off x="5824728" y="1234440"/>
                <a:ext cx="1572768" cy="2388281"/>
              </a:xfrm>
              <a:custGeom>
                <a:avLst/>
                <a:gdLst>
                  <a:gd name="connsiteX0" fmla="*/ 0 w 1627632"/>
                  <a:gd name="connsiteY0" fmla="*/ 2212848 h 2424857"/>
                  <a:gd name="connsiteX1" fmla="*/ 0 w 1627632"/>
                  <a:gd name="connsiteY1" fmla="*/ 2212848 h 2424857"/>
                  <a:gd name="connsiteX2" fmla="*/ 356616 w 1627632"/>
                  <a:gd name="connsiteY2" fmla="*/ 2231136 h 2424857"/>
                  <a:gd name="connsiteX3" fmla="*/ 384048 w 1627632"/>
                  <a:gd name="connsiteY3" fmla="*/ 2240280 h 2424857"/>
                  <a:gd name="connsiteX4" fmla="*/ 621792 w 1627632"/>
                  <a:gd name="connsiteY4" fmla="*/ 2249424 h 2424857"/>
                  <a:gd name="connsiteX5" fmla="*/ 731520 w 1627632"/>
                  <a:gd name="connsiteY5" fmla="*/ 2286000 h 2424857"/>
                  <a:gd name="connsiteX6" fmla="*/ 758952 w 1627632"/>
                  <a:gd name="connsiteY6" fmla="*/ 2295144 h 2424857"/>
                  <a:gd name="connsiteX7" fmla="*/ 786384 w 1627632"/>
                  <a:gd name="connsiteY7" fmla="*/ 2304288 h 2424857"/>
                  <a:gd name="connsiteX8" fmla="*/ 850392 w 1627632"/>
                  <a:gd name="connsiteY8" fmla="*/ 2322576 h 2424857"/>
                  <a:gd name="connsiteX9" fmla="*/ 886968 w 1627632"/>
                  <a:gd name="connsiteY9" fmla="*/ 2331720 h 2424857"/>
                  <a:gd name="connsiteX10" fmla="*/ 941832 w 1627632"/>
                  <a:gd name="connsiteY10" fmla="*/ 2350008 h 2424857"/>
                  <a:gd name="connsiteX11" fmla="*/ 1051560 w 1627632"/>
                  <a:gd name="connsiteY11" fmla="*/ 2386584 h 2424857"/>
                  <a:gd name="connsiteX12" fmla="*/ 1106424 w 1627632"/>
                  <a:gd name="connsiteY12" fmla="*/ 2404872 h 2424857"/>
                  <a:gd name="connsiteX13" fmla="*/ 1133856 w 1627632"/>
                  <a:gd name="connsiteY13" fmla="*/ 2414016 h 2424857"/>
                  <a:gd name="connsiteX14" fmla="*/ 1207008 w 1627632"/>
                  <a:gd name="connsiteY14" fmla="*/ 2423160 h 2424857"/>
                  <a:gd name="connsiteX15" fmla="*/ 1289304 w 1627632"/>
                  <a:gd name="connsiteY15" fmla="*/ 2414016 h 2424857"/>
                  <a:gd name="connsiteX16" fmla="*/ 1280160 w 1627632"/>
                  <a:gd name="connsiteY16" fmla="*/ 2350008 h 2424857"/>
                  <a:gd name="connsiteX17" fmla="*/ 1271016 w 1627632"/>
                  <a:gd name="connsiteY17" fmla="*/ 2322576 h 2424857"/>
                  <a:gd name="connsiteX18" fmla="*/ 1243584 w 1627632"/>
                  <a:gd name="connsiteY18" fmla="*/ 2221992 h 2424857"/>
                  <a:gd name="connsiteX19" fmla="*/ 1225296 w 1627632"/>
                  <a:gd name="connsiteY19" fmla="*/ 2167128 h 2424857"/>
                  <a:gd name="connsiteX20" fmla="*/ 1216152 w 1627632"/>
                  <a:gd name="connsiteY20" fmla="*/ 2139696 h 2424857"/>
                  <a:gd name="connsiteX21" fmla="*/ 1225296 w 1627632"/>
                  <a:gd name="connsiteY21" fmla="*/ 1335024 h 2424857"/>
                  <a:gd name="connsiteX22" fmla="*/ 1243584 w 1627632"/>
                  <a:gd name="connsiteY22" fmla="*/ 1280160 h 2424857"/>
                  <a:gd name="connsiteX23" fmla="*/ 1289304 w 1627632"/>
                  <a:gd name="connsiteY23" fmla="*/ 1143000 h 2424857"/>
                  <a:gd name="connsiteX24" fmla="*/ 1371600 w 1627632"/>
                  <a:gd name="connsiteY24" fmla="*/ 896112 h 2424857"/>
                  <a:gd name="connsiteX25" fmla="*/ 1399032 w 1627632"/>
                  <a:gd name="connsiteY25" fmla="*/ 813816 h 2424857"/>
                  <a:gd name="connsiteX26" fmla="*/ 1408176 w 1627632"/>
                  <a:gd name="connsiteY26" fmla="*/ 786384 h 2424857"/>
                  <a:gd name="connsiteX27" fmla="*/ 1417320 w 1627632"/>
                  <a:gd name="connsiteY27" fmla="*/ 758952 h 2424857"/>
                  <a:gd name="connsiteX28" fmla="*/ 1472184 w 1627632"/>
                  <a:gd name="connsiteY28" fmla="*/ 676656 h 2424857"/>
                  <a:gd name="connsiteX29" fmla="*/ 1490472 w 1627632"/>
                  <a:gd name="connsiteY29" fmla="*/ 649224 h 2424857"/>
                  <a:gd name="connsiteX30" fmla="*/ 1517904 w 1627632"/>
                  <a:gd name="connsiteY30" fmla="*/ 621792 h 2424857"/>
                  <a:gd name="connsiteX31" fmla="*/ 1563624 w 1627632"/>
                  <a:gd name="connsiteY31" fmla="*/ 539496 h 2424857"/>
                  <a:gd name="connsiteX32" fmla="*/ 1581912 w 1627632"/>
                  <a:gd name="connsiteY32" fmla="*/ 512064 h 2424857"/>
                  <a:gd name="connsiteX33" fmla="*/ 1600200 w 1627632"/>
                  <a:gd name="connsiteY33" fmla="*/ 484632 h 2424857"/>
                  <a:gd name="connsiteX34" fmla="*/ 1627632 w 1627632"/>
                  <a:gd name="connsiteY34" fmla="*/ 475488 h 2424857"/>
                  <a:gd name="connsiteX35" fmla="*/ 1600200 w 1627632"/>
                  <a:gd name="connsiteY35" fmla="*/ 466344 h 2424857"/>
                  <a:gd name="connsiteX36" fmla="*/ 1545336 w 1627632"/>
                  <a:gd name="connsiteY36" fmla="*/ 429768 h 2424857"/>
                  <a:gd name="connsiteX37" fmla="*/ 1490472 w 1627632"/>
                  <a:gd name="connsiteY37" fmla="*/ 411480 h 2424857"/>
                  <a:gd name="connsiteX38" fmla="*/ 1444752 w 1627632"/>
                  <a:gd name="connsiteY38" fmla="*/ 356616 h 2424857"/>
                  <a:gd name="connsiteX39" fmla="*/ 1426464 w 1627632"/>
                  <a:gd name="connsiteY39" fmla="*/ 301752 h 2424857"/>
                  <a:gd name="connsiteX40" fmla="*/ 1389888 w 1627632"/>
                  <a:gd name="connsiteY40" fmla="*/ 246888 h 2424857"/>
                  <a:gd name="connsiteX41" fmla="*/ 1362456 w 1627632"/>
                  <a:gd name="connsiteY41" fmla="*/ 219456 h 2424857"/>
                  <a:gd name="connsiteX42" fmla="*/ 1325880 w 1627632"/>
                  <a:gd name="connsiteY42" fmla="*/ 164592 h 2424857"/>
                  <a:gd name="connsiteX43" fmla="*/ 1225296 w 1627632"/>
                  <a:gd name="connsiteY43" fmla="*/ 73152 h 2424857"/>
                  <a:gd name="connsiteX44" fmla="*/ 1197864 w 1627632"/>
                  <a:gd name="connsiteY44" fmla="*/ 54864 h 2424857"/>
                  <a:gd name="connsiteX45" fmla="*/ 1170432 w 1627632"/>
                  <a:gd name="connsiteY45" fmla="*/ 45720 h 2424857"/>
                  <a:gd name="connsiteX46" fmla="*/ 1143000 w 1627632"/>
                  <a:gd name="connsiteY46" fmla="*/ 27432 h 2424857"/>
                  <a:gd name="connsiteX47" fmla="*/ 1088136 w 1627632"/>
                  <a:gd name="connsiteY47" fmla="*/ 0 h 2424857"/>
                  <a:gd name="connsiteX48" fmla="*/ 1014984 w 1627632"/>
                  <a:gd name="connsiteY48" fmla="*/ 18288 h 2424857"/>
                  <a:gd name="connsiteX49" fmla="*/ 960120 w 1627632"/>
                  <a:gd name="connsiteY49" fmla="*/ 54864 h 2424857"/>
                  <a:gd name="connsiteX50" fmla="*/ 941832 w 1627632"/>
                  <a:gd name="connsiteY50" fmla="*/ 82296 h 2424857"/>
                  <a:gd name="connsiteX51" fmla="*/ 886968 w 1627632"/>
                  <a:gd name="connsiteY51" fmla="*/ 100584 h 2424857"/>
                  <a:gd name="connsiteX52" fmla="*/ 859536 w 1627632"/>
                  <a:gd name="connsiteY52" fmla="*/ 128016 h 2424857"/>
                  <a:gd name="connsiteX53" fmla="*/ 832104 w 1627632"/>
                  <a:gd name="connsiteY53" fmla="*/ 146304 h 2424857"/>
                  <a:gd name="connsiteX54" fmla="*/ 822960 w 1627632"/>
                  <a:gd name="connsiteY54" fmla="*/ 173736 h 2424857"/>
                  <a:gd name="connsiteX55" fmla="*/ 777240 w 1627632"/>
                  <a:gd name="connsiteY55" fmla="*/ 219456 h 2424857"/>
                  <a:gd name="connsiteX56" fmla="*/ 768096 w 1627632"/>
                  <a:gd name="connsiteY56" fmla="*/ 256032 h 2424857"/>
                  <a:gd name="connsiteX57" fmla="*/ 731520 w 1627632"/>
                  <a:gd name="connsiteY57" fmla="*/ 310896 h 2424857"/>
                  <a:gd name="connsiteX58" fmla="*/ 713232 w 1627632"/>
                  <a:gd name="connsiteY58" fmla="*/ 338328 h 2424857"/>
                  <a:gd name="connsiteX59" fmla="*/ 685800 w 1627632"/>
                  <a:gd name="connsiteY59" fmla="*/ 393192 h 2424857"/>
                  <a:gd name="connsiteX60" fmla="*/ 676656 w 1627632"/>
                  <a:gd name="connsiteY60" fmla="*/ 420624 h 2424857"/>
                  <a:gd name="connsiteX61" fmla="*/ 640080 w 1627632"/>
                  <a:gd name="connsiteY61" fmla="*/ 475488 h 2424857"/>
                  <a:gd name="connsiteX62" fmla="*/ 621792 w 1627632"/>
                  <a:gd name="connsiteY62" fmla="*/ 502920 h 2424857"/>
                  <a:gd name="connsiteX63" fmla="*/ 594360 w 1627632"/>
                  <a:gd name="connsiteY63" fmla="*/ 594360 h 2424857"/>
                  <a:gd name="connsiteX64" fmla="*/ 557784 w 1627632"/>
                  <a:gd name="connsiteY64" fmla="*/ 649224 h 2424857"/>
                  <a:gd name="connsiteX65" fmla="*/ 539496 w 1627632"/>
                  <a:gd name="connsiteY65" fmla="*/ 704088 h 2424857"/>
                  <a:gd name="connsiteX66" fmla="*/ 493776 w 1627632"/>
                  <a:gd name="connsiteY66" fmla="*/ 786384 h 2424857"/>
                  <a:gd name="connsiteX67" fmla="*/ 466344 w 1627632"/>
                  <a:gd name="connsiteY67" fmla="*/ 804672 h 2424857"/>
                  <a:gd name="connsiteX68" fmla="*/ 420624 w 1627632"/>
                  <a:gd name="connsiteY68" fmla="*/ 886968 h 2424857"/>
                  <a:gd name="connsiteX69" fmla="*/ 402336 w 1627632"/>
                  <a:gd name="connsiteY69" fmla="*/ 914400 h 2424857"/>
                  <a:gd name="connsiteX70" fmla="*/ 393192 w 1627632"/>
                  <a:gd name="connsiteY70" fmla="*/ 941832 h 2424857"/>
                  <a:gd name="connsiteX71" fmla="*/ 356616 w 1627632"/>
                  <a:gd name="connsiteY71" fmla="*/ 996696 h 2424857"/>
                  <a:gd name="connsiteX72" fmla="*/ 347472 w 1627632"/>
                  <a:gd name="connsiteY72" fmla="*/ 1033272 h 2424857"/>
                  <a:gd name="connsiteX73" fmla="*/ 329184 w 1627632"/>
                  <a:gd name="connsiteY73" fmla="*/ 1088136 h 2424857"/>
                  <a:gd name="connsiteX74" fmla="*/ 320040 w 1627632"/>
                  <a:gd name="connsiteY74" fmla="*/ 1170432 h 2424857"/>
                  <a:gd name="connsiteX75" fmla="*/ 301752 w 1627632"/>
                  <a:gd name="connsiteY75" fmla="*/ 1225296 h 2424857"/>
                  <a:gd name="connsiteX76" fmla="*/ 292608 w 1627632"/>
                  <a:gd name="connsiteY76" fmla="*/ 1271016 h 2424857"/>
                  <a:gd name="connsiteX77" fmla="*/ 274320 w 1627632"/>
                  <a:gd name="connsiteY77" fmla="*/ 1325880 h 2424857"/>
                  <a:gd name="connsiteX78" fmla="*/ 256032 w 1627632"/>
                  <a:gd name="connsiteY78" fmla="*/ 1380744 h 2424857"/>
                  <a:gd name="connsiteX79" fmla="*/ 246888 w 1627632"/>
                  <a:gd name="connsiteY79" fmla="*/ 1408176 h 2424857"/>
                  <a:gd name="connsiteX80" fmla="*/ 219456 w 1627632"/>
                  <a:gd name="connsiteY80" fmla="*/ 1499616 h 2424857"/>
                  <a:gd name="connsiteX81" fmla="*/ 210312 w 1627632"/>
                  <a:gd name="connsiteY81" fmla="*/ 1527048 h 2424857"/>
                  <a:gd name="connsiteX82" fmla="*/ 192024 w 1627632"/>
                  <a:gd name="connsiteY82" fmla="*/ 1554480 h 2424857"/>
                  <a:gd name="connsiteX83" fmla="*/ 173736 w 1627632"/>
                  <a:gd name="connsiteY83" fmla="*/ 1728216 h 2424857"/>
                  <a:gd name="connsiteX84" fmla="*/ 164592 w 1627632"/>
                  <a:gd name="connsiteY84" fmla="*/ 1819656 h 2424857"/>
                  <a:gd name="connsiteX85" fmla="*/ 146304 w 1627632"/>
                  <a:gd name="connsiteY85" fmla="*/ 1874520 h 2424857"/>
                  <a:gd name="connsiteX86" fmla="*/ 128016 w 1627632"/>
                  <a:gd name="connsiteY86" fmla="*/ 1929384 h 2424857"/>
                  <a:gd name="connsiteX87" fmla="*/ 100584 w 1627632"/>
                  <a:gd name="connsiteY87" fmla="*/ 2011680 h 2424857"/>
                  <a:gd name="connsiteX88" fmla="*/ 91440 w 1627632"/>
                  <a:gd name="connsiteY88" fmla="*/ 2039112 h 2424857"/>
                  <a:gd name="connsiteX89" fmla="*/ 82296 w 1627632"/>
                  <a:gd name="connsiteY89" fmla="*/ 2084832 h 2424857"/>
                  <a:gd name="connsiteX90" fmla="*/ 64008 w 1627632"/>
                  <a:gd name="connsiteY90" fmla="*/ 2139696 h 2424857"/>
                  <a:gd name="connsiteX91" fmla="*/ 54864 w 1627632"/>
                  <a:gd name="connsiteY91" fmla="*/ 2176272 h 2424857"/>
                  <a:gd name="connsiteX92" fmla="*/ 54864 w 1627632"/>
                  <a:gd name="connsiteY92" fmla="*/ 2176272 h 242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627632" h="2424857">
                    <a:moveTo>
                      <a:pt x="0" y="2212848"/>
                    </a:moveTo>
                    <a:lnTo>
                      <a:pt x="0" y="2212848"/>
                    </a:lnTo>
                    <a:lnTo>
                      <a:pt x="356616" y="2231136"/>
                    </a:lnTo>
                    <a:cubicBezTo>
                      <a:pt x="366207" y="2232095"/>
                      <a:pt x="374432" y="2239617"/>
                      <a:pt x="384048" y="2240280"/>
                    </a:cubicBezTo>
                    <a:cubicBezTo>
                      <a:pt x="463167" y="2245736"/>
                      <a:pt x="542544" y="2246376"/>
                      <a:pt x="621792" y="2249424"/>
                    </a:cubicBezTo>
                    <a:lnTo>
                      <a:pt x="731520" y="2286000"/>
                    </a:lnTo>
                    <a:lnTo>
                      <a:pt x="758952" y="2295144"/>
                    </a:lnTo>
                    <a:cubicBezTo>
                      <a:pt x="768096" y="2298192"/>
                      <a:pt x="777033" y="2301950"/>
                      <a:pt x="786384" y="2304288"/>
                    </a:cubicBezTo>
                    <a:cubicBezTo>
                      <a:pt x="900727" y="2332874"/>
                      <a:pt x="758565" y="2296340"/>
                      <a:pt x="850392" y="2322576"/>
                    </a:cubicBezTo>
                    <a:cubicBezTo>
                      <a:pt x="862476" y="2326028"/>
                      <a:pt x="874931" y="2328109"/>
                      <a:pt x="886968" y="2331720"/>
                    </a:cubicBezTo>
                    <a:cubicBezTo>
                      <a:pt x="905432" y="2337259"/>
                      <a:pt x="923544" y="2343912"/>
                      <a:pt x="941832" y="2350008"/>
                    </a:cubicBezTo>
                    <a:lnTo>
                      <a:pt x="1051560" y="2386584"/>
                    </a:lnTo>
                    <a:lnTo>
                      <a:pt x="1106424" y="2404872"/>
                    </a:lnTo>
                    <a:cubicBezTo>
                      <a:pt x="1115568" y="2407920"/>
                      <a:pt x="1124292" y="2412820"/>
                      <a:pt x="1133856" y="2414016"/>
                    </a:cubicBezTo>
                    <a:lnTo>
                      <a:pt x="1207008" y="2423160"/>
                    </a:lnTo>
                    <a:cubicBezTo>
                      <a:pt x="1234440" y="2420112"/>
                      <a:pt x="1269787" y="2433533"/>
                      <a:pt x="1289304" y="2414016"/>
                    </a:cubicBezTo>
                    <a:cubicBezTo>
                      <a:pt x="1304544" y="2398776"/>
                      <a:pt x="1284387" y="2371142"/>
                      <a:pt x="1280160" y="2350008"/>
                    </a:cubicBezTo>
                    <a:cubicBezTo>
                      <a:pt x="1278270" y="2340557"/>
                      <a:pt x="1273354" y="2331927"/>
                      <a:pt x="1271016" y="2322576"/>
                    </a:cubicBezTo>
                    <a:cubicBezTo>
                      <a:pt x="1245167" y="2219179"/>
                      <a:pt x="1282818" y="2339693"/>
                      <a:pt x="1243584" y="2221992"/>
                    </a:cubicBezTo>
                    <a:lnTo>
                      <a:pt x="1225296" y="2167128"/>
                    </a:lnTo>
                    <a:lnTo>
                      <a:pt x="1216152" y="2139696"/>
                    </a:lnTo>
                    <a:cubicBezTo>
                      <a:pt x="1219200" y="1871472"/>
                      <a:pt x="1216739" y="1603129"/>
                      <a:pt x="1225296" y="1335024"/>
                    </a:cubicBezTo>
                    <a:cubicBezTo>
                      <a:pt x="1225911" y="1315757"/>
                      <a:pt x="1237488" y="1298448"/>
                      <a:pt x="1243584" y="1280160"/>
                    </a:cubicBezTo>
                    <a:lnTo>
                      <a:pt x="1289304" y="1143000"/>
                    </a:lnTo>
                    <a:lnTo>
                      <a:pt x="1371600" y="896112"/>
                    </a:lnTo>
                    <a:lnTo>
                      <a:pt x="1399032" y="813816"/>
                    </a:lnTo>
                    <a:lnTo>
                      <a:pt x="1408176" y="786384"/>
                    </a:lnTo>
                    <a:cubicBezTo>
                      <a:pt x="1411224" y="777240"/>
                      <a:pt x="1411973" y="766972"/>
                      <a:pt x="1417320" y="758952"/>
                    </a:cubicBezTo>
                    <a:lnTo>
                      <a:pt x="1472184" y="676656"/>
                    </a:lnTo>
                    <a:cubicBezTo>
                      <a:pt x="1478280" y="667512"/>
                      <a:pt x="1482701" y="656995"/>
                      <a:pt x="1490472" y="649224"/>
                    </a:cubicBezTo>
                    <a:lnTo>
                      <a:pt x="1517904" y="621792"/>
                    </a:lnTo>
                    <a:cubicBezTo>
                      <a:pt x="1533999" y="573508"/>
                      <a:pt x="1521701" y="602380"/>
                      <a:pt x="1563624" y="539496"/>
                    </a:cubicBezTo>
                    <a:lnTo>
                      <a:pt x="1581912" y="512064"/>
                    </a:lnTo>
                    <a:cubicBezTo>
                      <a:pt x="1588008" y="502920"/>
                      <a:pt x="1589774" y="488107"/>
                      <a:pt x="1600200" y="484632"/>
                    </a:cubicBezTo>
                    <a:lnTo>
                      <a:pt x="1627632" y="475488"/>
                    </a:lnTo>
                    <a:cubicBezTo>
                      <a:pt x="1618488" y="472440"/>
                      <a:pt x="1608626" y="471025"/>
                      <a:pt x="1600200" y="466344"/>
                    </a:cubicBezTo>
                    <a:cubicBezTo>
                      <a:pt x="1580987" y="455670"/>
                      <a:pt x="1566188" y="436719"/>
                      <a:pt x="1545336" y="429768"/>
                    </a:cubicBezTo>
                    <a:lnTo>
                      <a:pt x="1490472" y="411480"/>
                    </a:lnTo>
                    <a:cubicBezTo>
                      <a:pt x="1473245" y="394253"/>
                      <a:pt x="1454936" y="379531"/>
                      <a:pt x="1444752" y="356616"/>
                    </a:cubicBezTo>
                    <a:cubicBezTo>
                      <a:pt x="1436923" y="339000"/>
                      <a:pt x="1437157" y="317792"/>
                      <a:pt x="1426464" y="301752"/>
                    </a:cubicBezTo>
                    <a:cubicBezTo>
                      <a:pt x="1414272" y="283464"/>
                      <a:pt x="1405430" y="262430"/>
                      <a:pt x="1389888" y="246888"/>
                    </a:cubicBezTo>
                    <a:cubicBezTo>
                      <a:pt x="1380744" y="237744"/>
                      <a:pt x="1370395" y="229664"/>
                      <a:pt x="1362456" y="219456"/>
                    </a:cubicBezTo>
                    <a:cubicBezTo>
                      <a:pt x="1348962" y="202106"/>
                      <a:pt x="1341422" y="180134"/>
                      <a:pt x="1325880" y="164592"/>
                    </a:cubicBezTo>
                    <a:cubicBezTo>
                      <a:pt x="1274686" y="113398"/>
                      <a:pt x="1278029" y="112701"/>
                      <a:pt x="1225296" y="73152"/>
                    </a:cubicBezTo>
                    <a:cubicBezTo>
                      <a:pt x="1216504" y="66558"/>
                      <a:pt x="1207694" y="59779"/>
                      <a:pt x="1197864" y="54864"/>
                    </a:cubicBezTo>
                    <a:cubicBezTo>
                      <a:pt x="1189243" y="50553"/>
                      <a:pt x="1179053" y="50031"/>
                      <a:pt x="1170432" y="45720"/>
                    </a:cubicBezTo>
                    <a:cubicBezTo>
                      <a:pt x="1160602" y="40805"/>
                      <a:pt x="1152830" y="32347"/>
                      <a:pt x="1143000" y="27432"/>
                    </a:cubicBezTo>
                    <a:cubicBezTo>
                      <a:pt x="1067284" y="-10426"/>
                      <a:pt x="1166752" y="52411"/>
                      <a:pt x="1088136" y="0"/>
                    </a:cubicBezTo>
                    <a:cubicBezTo>
                      <a:pt x="1075469" y="2533"/>
                      <a:pt x="1030800" y="9501"/>
                      <a:pt x="1014984" y="18288"/>
                    </a:cubicBezTo>
                    <a:cubicBezTo>
                      <a:pt x="995771" y="28962"/>
                      <a:pt x="960120" y="54864"/>
                      <a:pt x="960120" y="54864"/>
                    </a:cubicBezTo>
                    <a:cubicBezTo>
                      <a:pt x="954024" y="64008"/>
                      <a:pt x="951151" y="76471"/>
                      <a:pt x="941832" y="82296"/>
                    </a:cubicBezTo>
                    <a:cubicBezTo>
                      <a:pt x="925485" y="92513"/>
                      <a:pt x="886968" y="100584"/>
                      <a:pt x="886968" y="100584"/>
                    </a:cubicBezTo>
                    <a:cubicBezTo>
                      <a:pt x="877824" y="109728"/>
                      <a:pt x="869470" y="119737"/>
                      <a:pt x="859536" y="128016"/>
                    </a:cubicBezTo>
                    <a:cubicBezTo>
                      <a:pt x="851093" y="135051"/>
                      <a:pt x="838969" y="137722"/>
                      <a:pt x="832104" y="146304"/>
                    </a:cubicBezTo>
                    <a:cubicBezTo>
                      <a:pt x="826083" y="153830"/>
                      <a:pt x="827271" y="165115"/>
                      <a:pt x="822960" y="173736"/>
                    </a:cubicBezTo>
                    <a:cubicBezTo>
                      <a:pt x="807720" y="204216"/>
                      <a:pt x="804672" y="201168"/>
                      <a:pt x="777240" y="219456"/>
                    </a:cubicBezTo>
                    <a:cubicBezTo>
                      <a:pt x="774192" y="231648"/>
                      <a:pt x="773716" y="244792"/>
                      <a:pt x="768096" y="256032"/>
                    </a:cubicBezTo>
                    <a:cubicBezTo>
                      <a:pt x="758266" y="275691"/>
                      <a:pt x="743712" y="292608"/>
                      <a:pt x="731520" y="310896"/>
                    </a:cubicBezTo>
                    <a:cubicBezTo>
                      <a:pt x="725424" y="320040"/>
                      <a:pt x="716707" y="327902"/>
                      <a:pt x="713232" y="338328"/>
                    </a:cubicBezTo>
                    <a:cubicBezTo>
                      <a:pt x="690248" y="407279"/>
                      <a:pt x="721252" y="322288"/>
                      <a:pt x="685800" y="393192"/>
                    </a:cubicBezTo>
                    <a:cubicBezTo>
                      <a:pt x="681489" y="401813"/>
                      <a:pt x="681337" y="412198"/>
                      <a:pt x="676656" y="420624"/>
                    </a:cubicBezTo>
                    <a:cubicBezTo>
                      <a:pt x="665982" y="439837"/>
                      <a:pt x="652272" y="457200"/>
                      <a:pt x="640080" y="475488"/>
                    </a:cubicBezTo>
                    <a:lnTo>
                      <a:pt x="621792" y="502920"/>
                    </a:lnTo>
                    <a:cubicBezTo>
                      <a:pt x="616680" y="523366"/>
                      <a:pt x="603265" y="581003"/>
                      <a:pt x="594360" y="594360"/>
                    </a:cubicBezTo>
                    <a:cubicBezTo>
                      <a:pt x="582168" y="612648"/>
                      <a:pt x="564735" y="628372"/>
                      <a:pt x="557784" y="649224"/>
                    </a:cubicBezTo>
                    <a:lnTo>
                      <a:pt x="539496" y="704088"/>
                    </a:lnTo>
                    <a:cubicBezTo>
                      <a:pt x="529967" y="732674"/>
                      <a:pt x="520726" y="768417"/>
                      <a:pt x="493776" y="786384"/>
                    </a:cubicBezTo>
                    <a:lnTo>
                      <a:pt x="466344" y="804672"/>
                    </a:lnTo>
                    <a:cubicBezTo>
                      <a:pt x="450249" y="852956"/>
                      <a:pt x="462547" y="824084"/>
                      <a:pt x="420624" y="886968"/>
                    </a:cubicBezTo>
                    <a:cubicBezTo>
                      <a:pt x="414528" y="896112"/>
                      <a:pt x="405811" y="903974"/>
                      <a:pt x="402336" y="914400"/>
                    </a:cubicBezTo>
                    <a:cubicBezTo>
                      <a:pt x="399288" y="923544"/>
                      <a:pt x="397873" y="933406"/>
                      <a:pt x="393192" y="941832"/>
                    </a:cubicBezTo>
                    <a:cubicBezTo>
                      <a:pt x="382518" y="961045"/>
                      <a:pt x="356616" y="996696"/>
                      <a:pt x="356616" y="996696"/>
                    </a:cubicBezTo>
                    <a:cubicBezTo>
                      <a:pt x="353568" y="1008888"/>
                      <a:pt x="351083" y="1021235"/>
                      <a:pt x="347472" y="1033272"/>
                    </a:cubicBezTo>
                    <a:cubicBezTo>
                      <a:pt x="341933" y="1051736"/>
                      <a:pt x="329184" y="1088136"/>
                      <a:pt x="329184" y="1088136"/>
                    </a:cubicBezTo>
                    <a:cubicBezTo>
                      <a:pt x="326136" y="1115568"/>
                      <a:pt x="325453" y="1143367"/>
                      <a:pt x="320040" y="1170432"/>
                    </a:cubicBezTo>
                    <a:cubicBezTo>
                      <a:pt x="316259" y="1189335"/>
                      <a:pt x="305533" y="1206393"/>
                      <a:pt x="301752" y="1225296"/>
                    </a:cubicBezTo>
                    <a:cubicBezTo>
                      <a:pt x="298704" y="1240536"/>
                      <a:pt x="296697" y="1256022"/>
                      <a:pt x="292608" y="1271016"/>
                    </a:cubicBezTo>
                    <a:cubicBezTo>
                      <a:pt x="287536" y="1289614"/>
                      <a:pt x="280416" y="1307592"/>
                      <a:pt x="274320" y="1325880"/>
                    </a:cubicBezTo>
                    <a:lnTo>
                      <a:pt x="256032" y="1380744"/>
                    </a:lnTo>
                    <a:cubicBezTo>
                      <a:pt x="252984" y="1389888"/>
                      <a:pt x="249226" y="1398825"/>
                      <a:pt x="246888" y="1408176"/>
                    </a:cubicBezTo>
                    <a:cubicBezTo>
                      <a:pt x="233069" y="1463454"/>
                      <a:pt x="241718" y="1432830"/>
                      <a:pt x="219456" y="1499616"/>
                    </a:cubicBezTo>
                    <a:cubicBezTo>
                      <a:pt x="216408" y="1508760"/>
                      <a:pt x="215659" y="1519028"/>
                      <a:pt x="210312" y="1527048"/>
                    </a:cubicBezTo>
                    <a:lnTo>
                      <a:pt x="192024" y="1554480"/>
                    </a:lnTo>
                    <a:cubicBezTo>
                      <a:pt x="175002" y="1656610"/>
                      <a:pt x="187184" y="1573569"/>
                      <a:pt x="173736" y="1728216"/>
                    </a:cubicBezTo>
                    <a:cubicBezTo>
                      <a:pt x="171082" y="1758733"/>
                      <a:pt x="170237" y="1789549"/>
                      <a:pt x="164592" y="1819656"/>
                    </a:cubicBezTo>
                    <a:cubicBezTo>
                      <a:pt x="161039" y="1838603"/>
                      <a:pt x="152400" y="1856232"/>
                      <a:pt x="146304" y="1874520"/>
                    </a:cubicBezTo>
                    <a:lnTo>
                      <a:pt x="128016" y="1929384"/>
                    </a:lnTo>
                    <a:lnTo>
                      <a:pt x="100584" y="2011680"/>
                    </a:lnTo>
                    <a:cubicBezTo>
                      <a:pt x="97536" y="2020824"/>
                      <a:pt x="93330" y="2029661"/>
                      <a:pt x="91440" y="2039112"/>
                    </a:cubicBezTo>
                    <a:cubicBezTo>
                      <a:pt x="88392" y="2054352"/>
                      <a:pt x="86385" y="2069838"/>
                      <a:pt x="82296" y="2084832"/>
                    </a:cubicBezTo>
                    <a:cubicBezTo>
                      <a:pt x="77224" y="2103430"/>
                      <a:pt x="70104" y="2121408"/>
                      <a:pt x="64008" y="2139696"/>
                    </a:cubicBezTo>
                    <a:cubicBezTo>
                      <a:pt x="53900" y="2170020"/>
                      <a:pt x="54864" y="2157489"/>
                      <a:pt x="54864" y="2176272"/>
                    </a:cubicBezTo>
                    <a:lnTo>
                      <a:pt x="54864" y="2176272"/>
                    </a:lnTo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олилиния 7"/>
              <p:cNvSpPr/>
              <p:nvPr/>
            </p:nvSpPr>
            <p:spPr>
              <a:xfrm>
                <a:off x="6126480" y="5422392"/>
                <a:ext cx="621792" cy="676656"/>
              </a:xfrm>
              <a:custGeom>
                <a:avLst/>
                <a:gdLst>
                  <a:gd name="connsiteX0" fmla="*/ 27432 w 621792"/>
                  <a:gd name="connsiteY0" fmla="*/ 128016 h 676656"/>
                  <a:gd name="connsiteX1" fmla="*/ 27432 w 621792"/>
                  <a:gd name="connsiteY1" fmla="*/ 128016 h 676656"/>
                  <a:gd name="connsiteX2" fmla="*/ 45720 w 621792"/>
                  <a:gd name="connsiteY2" fmla="*/ 210312 h 676656"/>
                  <a:gd name="connsiteX3" fmla="*/ 64008 w 621792"/>
                  <a:gd name="connsiteY3" fmla="*/ 246888 h 676656"/>
                  <a:gd name="connsiteX4" fmla="*/ 73152 w 621792"/>
                  <a:gd name="connsiteY4" fmla="*/ 292608 h 676656"/>
                  <a:gd name="connsiteX5" fmla="*/ 91440 w 621792"/>
                  <a:gd name="connsiteY5" fmla="*/ 347472 h 676656"/>
                  <a:gd name="connsiteX6" fmla="*/ 100584 w 621792"/>
                  <a:gd name="connsiteY6" fmla="*/ 384048 h 676656"/>
                  <a:gd name="connsiteX7" fmla="*/ 109728 w 621792"/>
                  <a:gd name="connsiteY7" fmla="*/ 411480 h 676656"/>
                  <a:gd name="connsiteX8" fmla="*/ 118872 w 621792"/>
                  <a:gd name="connsiteY8" fmla="*/ 457200 h 676656"/>
                  <a:gd name="connsiteX9" fmla="*/ 173736 w 621792"/>
                  <a:gd name="connsiteY9" fmla="*/ 566928 h 676656"/>
                  <a:gd name="connsiteX10" fmla="*/ 256032 w 621792"/>
                  <a:gd name="connsiteY10" fmla="*/ 612648 h 676656"/>
                  <a:gd name="connsiteX11" fmla="*/ 283464 w 621792"/>
                  <a:gd name="connsiteY11" fmla="*/ 630936 h 676656"/>
                  <a:gd name="connsiteX12" fmla="*/ 365760 w 621792"/>
                  <a:gd name="connsiteY12" fmla="*/ 658368 h 676656"/>
                  <a:gd name="connsiteX13" fmla="*/ 393192 w 621792"/>
                  <a:gd name="connsiteY13" fmla="*/ 667512 h 676656"/>
                  <a:gd name="connsiteX14" fmla="*/ 475488 w 621792"/>
                  <a:gd name="connsiteY14" fmla="*/ 676656 h 676656"/>
                  <a:gd name="connsiteX15" fmla="*/ 576072 w 621792"/>
                  <a:gd name="connsiteY15" fmla="*/ 667512 h 676656"/>
                  <a:gd name="connsiteX16" fmla="*/ 594360 w 621792"/>
                  <a:gd name="connsiteY16" fmla="*/ 612648 h 676656"/>
                  <a:gd name="connsiteX17" fmla="*/ 603504 w 621792"/>
                  <a:gd name="connsiteY17" fmla="*/ 502920 h 676656"/>
                  <a:gd name="connsiteX18" fmla="*/ 621792 w 621792"/>
                  <a:gd name="connsiteY18" fmla="*/ 73152 h 676656"/>
                  <a:gd name="connsiteX19" fmla="*/ 612648 w 621792"/>
                  <a:gd name="connsiteY19" fmla="*/ 27432 h 676656"/>
                  <a:gd name="connsiteX20" fmla="*/ 521208 w 621792"/>
                  <a:gd name="connsiteY20" fmla="*/ 0 h 676656"/>
                  <a:gd name="connsiteX21" fmla="*/ 210312 w 621792"/>
                  <a:gd name="connsiteY21" fmla="*/ 9144 h 676656"/>
                  <a:gd name="connsiteX22" fmla="*/ 155448 w 621792"/>
                  <a:gd name="connsiteY22" fmla="*/ 27432 h 676656"/>
                  <a:gd name="connsiteX23" fmla="*/ 73152 w 621792"/>
                  <a:gd name="connsiteY23" fmla="*/ 54864 h 676656"/>
                  <a:gd name="connsiteX24" fmla="*/ 45720 w 621792"/>
                  <a:gd name="connsiteY24" fmla="*/ 64008 h 676656"/>
                  <a:gd name="connsiteX25" fmla="*/ 18288 w 621792"/>
                  <a:gd name="connsiteY25" fmla="*/ 73152 h 676656"/>
                  <a:gd name="connsiteX26" fmla="*/ 0 w 621792"/>
                  <a:gd name="connsiteY26" fmla="*/ 73152 h 676656"/>
                  <a:gd name="connsiteX27" fmla="*/ 27432 w 621792"/>
                  <a:gd name="connsiteY27" fmla="*/ 128016 h 676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21792" h="676656">
                    <a:moveTo>
                      <a:pt x="27432" y="128016"/>
                    </a:moveTo>
                    <a:lnTo>
                      <a:pt x="27432" y="128016"/>
                    </a:lnTo>
                    <a:cubicBezTo>
                      <a:pt x="33528" y="155448"/>
                      <a:pt x="37456" y="183453"/>
                      <a:pt x="45720" y="210312"/>
                    </a:cubicBezTo>
                    <a:cubicBezTo>
                      <a:pt x="49729" y="223340"/>
                      <a:pt x="59697" y="233956"/>
                      <a:pt x="64008" y="246888"/>
                    </a:cubicBezTo>
                    <a:cubicBezTo>
                      <a:pt x="68923" y="261632"/>
                      <a:pt x="69063" y="277614"/>
                      <a:pt x="73152" y="292608"/>
                    </a:cubicBezTo>
                    <a:cubicBezTo>
                      <a:pt x="78224" y="311206"/>
                      <a:pt x="86765" y="328770"/>
                      <a:pt x="91440" y="347472"/>
                    </a:cubicBezTo>
                    <a:cubicBezTo>
                      <a:pt x="94488" y="359664"/>
                      <a:pt x="97132" y="371964"/>
                      <a:pt x="100584" y="384048"/>
                    </a:cubicBezTo>
                    <a:cubicBezTo>
                      <a:pt x="103232" y="393316"/>
                      <a:pt x="107390" y="402129"/>
                      <a:pt x="109728" y="411480"/>
                    </a:cubicBezTo>
                    <a:cubicBezTo>
                      <a:pt x="113497" y="426558"/>
                      <a:pt x="114783" y="442206"/>
                      <a:pt x="118872" y="457200"/>
                    </a:cubicBezTo>
                    <a:cubicBezTo>
                      <a:pt x="124553" y="478029"/>
                      <a:pt x="148766" y="558605"/>
                      <a:pt x="173736" y="566928"/>
                    </a:cubicBezTo>
                    <a:cubicBezTo>
                      <a:pt x="222020" y="583023"/>
                      <a:pt x="193148" y="570725"/>
                      <a:pt x="256032" y="612648"/>
                    </a:cubicBezTo>
                    <a:cubicBezTo>
                      <a:pt x="265176" y="618744"/>
                      <a:pt x="273038" y="627461"/>
                      <a:pt x="283464" y="630936"/>
                    </a:cubicBezTo>
                    <a:lnTo>
                      <a:pt x="365760" y="658368"/>
                    </a:lnTo>
                    <a:cubicBezTo>
                      <a:pt x="374904" y="661416"/>
                      <a:pt x="383612" y="666448"/>
                      <a:pt x="393192" y="667512"/>
                    </a:cubicBezTo>
                    <a:lnTo>
                      <a:pt x="475488" y="676656"/>
                    </a:lnTo>
                    <a:lnTo>
                      <a:pt x="576072" y="667512"/>
                    </a:lnTo>
                    <a:cubicBezTo>
                      <a:pt x="593045" y="658373"/>
                      <a:pt x="594360" y="612648"/>
                      <a:pt x="594360" y="612648"/>
                    </a:cubicBezTo>
                    <a:cubicBezTo>
                      <a:pt x="597408" y="576072"/>
                      <a:pt x="602170" y="539599"/>
                      <a:pt x="603504" y="502920"/>
                    </a:cubicBezTo>
                    <a:cubicBezTo>
                      <a:pt x="619164" y="72269"/>
                      <a:pt x="580255" y="239300"/>
                      <a:pt x="621792" y="73152"/>
                    </a:cubicBezTo>
                    <a:cubicBezTo>
                      <a:pt x="618744" y="57912"/>
                      <a:pt x="623638" y="38422"/>
                      <a:pt x="612648" y="27432"/>
                    </a:cubicBezTo>
                    <a:cubicBezTo>
                      <a:pt x="605227" y="20011"/>
                      <a:pt x="537784" y="4144"/>
                      <a:pt x="521208" y="0"/>
                    </a:cubicBezTo>
                    <a:cubicBezTo>
                      <a:pt x="417576" y="3048"/>
                      <a:pt x="313698" y="1390"/>
                      <a:pt x="210312" y="9144"/>
                    </a:cubicBezTo>
                    <a:cubicBezTo>
                      <a:pt x="191089" y="10586"/>
                      <a:pt x="173736" y="21336"/>
                      <a:pt x="155448" y="27432"/>
                    </a:cubicBezTo>
                    <a:lnTo>
                      <a:pt x="73152" y="54864"/>
                    </a:lnTo>
                    <a:lnTo>
                      <a:pt x="45720" y="64008"/>
                    </a:lnTo>
                    <a:cubicBezTo>
                      <a:pt x="36576" y="67056"/>
                      <a:pt x="27927" y="73152"/>
                      <a:pt x="18288" y="73152"/>
                    </a:cubicBezTo>
                    <a:lnTo>
                      <a:pt x="0" y="73152"/>
                    </a:lnTo>
                    <a:lnTo>
                      <a:pt x="27432" y="128016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 rot="20786946" flipH="1">
                <a:off x="6795387" y="5090930"/>
                <a:ext cx="534561" cy="640080"/>
              </a:xfrm>
              <a:custGeom>
                <a:avLst/>
                <a:gdLst>
                  <a:gd name="connsiteX0" fmla="*/ 27432 w 621792"/>
                  <a:gd name="connsiteY0" fmla="*/ 128016 h 676656"/>
                  <a:gd name="connsiteX1" fmla="*/ 27432 w 621792"/>
                  <a:gd name="connsiteY1" fmla="*/ 128016 h 676656"/>
                  <a:gd name="connsiteX2" fmla="*/ 45720 w 621792"/>
                  <a:gd name="connsiteY2" fmla="*/ 210312 h 676656"/>
                  <a:gd name="connsiteX3" fmla="*/ 64008 w 621792"/>
                  <a:gd name="connsiteY3" fmla="*/ 246888 h 676656"/>
                  <a:gd name="connsiteX4" fmla="*/ 73152 w 621792"/>
                  <a:gd name="connsiteY4" fmla="*/ 292608 h 676656"/>
                  <a:gd name="connsiteX5" fmla="*/ 91440 w 621792"/>
                  <a:gd name="connsiteY5" fmla="*/ 347472 h 676656"/>
                  <a:gd name="connsiteX6" fmla="*/ 100584 w 621792"/>
                  <a:gd name="connsiteY6" fmla="*/ 384048 h 676656"/>
                  <a:gd name="connsiteX7" fmla="*/ 109728 w 621792"/>
                  <a:gd name="connsiteY7" fmla="*/ 411480 h 676656"/>
                  <a:gd name="connsiteX8" fmla="*/ 118872 w 621792"/>
                  <a:gd name="connsiteY8" fmla="*/ 457200 h 676656"/>
                  <a:gd name="connsiteX9" fmla="*/ 173736 w 621792"/>
                  <a:gd name="connsiteY9" fmla="*/ 566928 h 676656"/>
                  <a:gd name="connsiteX10" fmla="*/ 256032 w 621792"/>
                  <a:gd name="connsiteY10" fmla="*/ 612648 h 676656"/>
                  <a:gd name="connsiteX11" fmla="*/ 283464 w 621792"/>
                  <a:gd name="connsiteY11" fmla="*/ 630936 h 676656"/>
                  <a:gd name="connsiteX12" fmla="*/ 365760 w 621792"/>
                  <a:gd name="connsiteY12" fmla="*/ 658368 h 676656"/>
                  <a:gd name="connsiteX13" fmla="*/ 393192 w 621792"/>
                  <a:gd name="connsiteY13" fmla="*/ 667512 h 676656"/>
                  <a:gd name="connsiteX14" fmla="*/ 475488 w 621792"/>
                  <a:gd name="connsiteY14" fmla="*/ 676656 h 676656"/>
                  <a:gd name="connsiteX15" fmla="*/ 576072 w 621792"/>
                  <a:gd name="connsiteY15" fmla="*/ 667512 h 676656"/>
                  <a:gd name="connsiteX16" fmla="*/ 594360 w 621792"/>
                  <a:gd name="connsiteY16" fmla="*/ 612648 h 676656"/>
                  <a:gd name="connsiteX17" fmla="*/ 603504 w 621792"/>
                  <a:gd name="connsiteY17" fmla="*/ 502920 h 676656"/>
                  <a:gd name="connsiteX18" fmla="*/ 621792 w 621792"/>
                  <a:gd name="connsiteY18" fmla="*/ 73152 h 676656"/>
                  <a:gd name="connsiteX19" fmla="*/ 612648 w 621792"/>
                  <a:gd name="connsiteY19" fmla="*/ 27432 h 676656"/>
                  <a:gd name="connsiteX20" fmla="*/ 521208 w 621792"/>
                  <a:gd name="connsiteY20" fmla="*/ 0 h 676656"/>
                  <a:gd name="connsiteX21" fmla="*/ 210312 w 621792"/>
                  <a:gd name="connsiteY21" fmla="*/ 9144 h 676656"/>
                  <a:gd name="connsiteX22" fmla="*/ 155448 w 621792"/>
                  <a:gd name="connsiteY22" fmla="*/ 27432 h 676656"/>
                  <a:gd name="connsiteX23" fmla="*/ 73152 w 621792"/>
                  <a:gd name="connsiteY23" fmla="*/ 54864 h 676656"/>
                  <a:gd name="connsiteX24" fmla="*/ 45720 w 621792"/>
                  <a:gd name="connsiteY24" fmla="*/ 64008 h 676656"/>
                  <a:gd name="connsiteX25" fmla="*/ 18288 w 621792"/>
                  <a:gd name="connsiteY25" fmla="*/ 73152 h 676656"/>
                  <a:gd name="connsiteX26" fmla="*/ 0 w 621792"/>
                  <a:gd name="connsiteY26" fmla="*/ 73152 h 676656"/>
                  <a:gd name="connsiteX27" fmla="*/ 27432 w 621792"/>
                  <a:gd name="connsiteY27" fmla="*/ 128016 h 676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21792" h="676656">
                    <a:moveTo>
                      <a:pt x="27432" y="128016"/>
                    </a:moveTo>
                    <a:lnTo>
                      <a:pt x="27432" y="128016"/>
                    </a:lnTo>
                    <a:cubicBezTo>
                      <a:pt x="33528" y="155448"/>
                      <a:pt x="37456" y="183453"/>
                      <a:pt x="45720" y="210312"/>
                    </a:cubicBezTo>
                    <a:cubicBezTo>
                      <a:pt x="49729" y="223340"/>
                      <a:pt x="59697" y="233956"/>
                      <a:pt x="64008" y="246888"/>
                    </a:cubicBezTo>
                    <a:cubicBezTo>
                      <a:pt x="68923" y="261632"/>
                      <a:pt x="69063" y="277614"/>
                      <a:pt x="73152" y="292608"/>
                    </a:cubicBezTo>
                    <a:cubicBezTo>
                      <a:pt x="78224" y="311206"/>
                      <a:pt x="86765" y="328770"/>
                      <a:pt x="91440" y="347472"/>
                    </a:cubicBezTo>
                    <a:cubicBezTo>
                      <a:pt x="94488" y="359664"/>
                      <a:pt x="97132" y="371964"/>
                      <a:pt x="100584" y="384048"/>
                    </a:cubicBezTo>
                    <a:cubicBezTo>
                      <a:pt x="103232" y="393316"/>
                      <a:pt x="107390" y="402129"/>
                      <a:pt x="109728" y="411480"/>
                    </a:cubicBezTo>
                    <a:cubicBezTo>
                      <a:pt x="113497" y="426558"/>
                      <a:pt x="114783" y="442206"/>
                      <a:pt x="118872" y="457200"/>
                    </a:cubicBezTo>
                    <a:cubicBezTo>
                      <a:pt x="124553" y="478029"/>
                      <a:pt x="148766" y="558605"/>
                      <a:pt x="173736" y="566928"/>
                    </a:cubicBezTo>
                    <a:cubicBezTo>
                      <a:pt x="222020" y="583023"/>
                      <a:pt x="193148" y="570725"/>
                      <a:pt x="256032" y="612648"/>
                    </a:cubicBezTo>
                    <a:cubicBezTo>
                      <a:pt x="265176" y="618744"/>
                      <a:pt x="273038" y="627461"/>
                      <a:pt x="283464" y="630936"/>
                    </a:cubicBezTo>
                    <a:lnTo>
                      <a:pt x="365760" y="658368"/>
                    </a:lnTo>
                    <a:cubicBezTo>
                      <a:pt x="374904" y="661416"/>
                      <a:pt x="383612" y="666448"/>
                      <a:pt x="393192" y="667512"/>
                    </a:cubicBezTo>
                    <a:lnTo>
                      <a:pt x="475488" y="676656"/>
                    </a:lnTo>
                    <a:lnTo>
                      <a:pt x="576072" y="667512"/>
                    </a:lnTo>
                    <a:cubicBezTo>
                      <a:pt x="593045" y="658373"/>
                      <a:pt x="594360" y="612648"/>
                      <a:pt x="594360" y="612648"/>
                    </a:cubicBezTo>
                    <a:cubicBezTo>
                      <a:pt x="597408" y="576072"/>
                      <a:pt x="602170" y="539599"/>
                      <a:pt x="603504" y="502920"/>
                    </a:cubicBezTo>
                    <a:cubicBezTo>
                      <a:pt x="619164" y="72269"/>
                      <a:pt x="580255" y="239300"/>
                      <a:pt x="621792" y="73152"/>
                    </a:cubicBezTo>
                    <a:cubicBezTo>
                      <a:pt x="618744" y="57912"/>
                      <a:pt x="623638" y="38422"/>
                      <a:pt x="612648" y="27432"/>
                    </a:cubicBezTo>
                    <a:cubicBezTo>
                      <a:pt x="605227" y="20011"/>
                      <a:pt x="537784" y="4144"/>
                      <a:pt x="521208" y="0"/>
                    </a:cubicBezTo>
                    <a:cubicBezTo>
                      <a:pt x="417576" y="3048"/>
                      <a:pt x="313698" y="1390"/>
                      <a:pt x="210312" y="9144"/>
                    </a:cubicBezTo>
                    <a:cubicBezTo>
                      <a:pt x="191089" y="10586"/>
                      <a:pt x="173736" y="21336"/>
                      <a:pt x="155448" y="27432"/>
                    </a:cubicBezTo>
                    <a:lnTo>
                      <a:pt x="73152" y="54864"/>
                    </a:lnTo>
                    <a:lnTo>
                      <a:pt x="45720" y="64008"/>
                    </a:lnTo>
                    <a:cubicBezTo>
                      <a:pt x="36576" y="67056"/>
                      <a:pt x="27927" y="73152"/>
                      <a:pt x="18288" y="73152"/>
                    </a:cubicBezTo>
                    <a:lnTo>
                      <a:pt x="0" y="73152"/>
                    </a:lnTo>
                    <a:lnTo>
                      <a:pt x="27432" y="128016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029740" y="5300330"/>
                <a:ext cx="542260" cy="526312"/>
              </a:xfrm>
              <a:custGeom>
                <a:avLst/>
                <a:gdLst>
                  <a:gd name="connsiteX0" fmla="*/ 0 w 542260"/>
                  <a:gd name="connsiteY0" fmla="*/ 42530 h 526312"/>
                  <a:gd name="connsiteX1" fmla="*/ 0 w 542260"/>
                  <a:gd name="connsiteY1" fmla="*/ 42530 h 526312"/>
                  <a:gd name="connsiteX2" fmla="*/ 5316 w 542260"/>
                  <a:gd name="connsiteY2" fmla="*/ 90377 h 526312"/>
                  <a:gd name="connsiteX3" fmla="*/ 21265 w 542260"/>
                  <a:gd name="connsiteY3" fmla="*/ 138223 h 526312"/>
                  <a:gd name="connsiteX4" fmla="*/ 26581 w 542260"/>
                  <a:gd name="connsiteY4" fmla="*/ 154172 h 526312"/>
                  <a:gd name="connsiteX5" fmla="*/ 31897 w 542260"/>
                  <a:gd name="connsiteY5" fmla="*/ 175437 h 526312"/>
                  <a:gd name="connsiteX6" fmla="*/ 42530 w 542260"/>
                  <a:gd name="connsiteY6" fmla="*/ 191386 h 526312"/>
                  <a:gd name="connsiteX7" fmla="*/ 74427 w 542260"/>
                  <a:gd name="connsiteY7" fmla="*/ 287079 h 526312"/>
                  <a:gd name="connsiteX8" fmla="*/ 85060 w 542260"/>
                  <a:gd name="connsiteY8" fmla="*/ 318977 h 526312"/>
                  <a:gd name="connsiteX9" fmla="*/ 90376 w 542260"/>
                  <a:gd name="connsiteY9" fmla="*/ 334926 h 526312"/>
                  <a:gd name="connsiteX10" fmla="*/ 101009 w 542260"/>
                  <a:gd name="connsiteY10" fmla="*/ 350875 h 526312"/>
                  <a:gd name="connsiteX11" fmla="*/ 116958 w 542260"/>
                  <a:gd name="connsiteY11" fmla="*/ 382772 h 526312"/>
                  <a:gd name="connsiteX12" fmla="*/ 122274 w 542260"/>
                  <a:gd name="connsiteY12" fmla="*/ 398721 h 526312"/>
                  <a:gd name="connsiteX13" fmla="*/ 148855 w 542260"/>
                  <a:gd name="connsiteY13" fmla="*/ 430619 h 526312"/>
                  <a:gd name="connsiteX14" fmla="*/ 175437 w 542260"/>
                  <a:gd name="connsiteY14" fmla="*/ 462517 h 526312"/>
                  <a:gd name="connsiteX15" fmla="*/ 180753 w 542260"/>
                  <a:gd name="connsiteY15" fmla="*/ 478465 h 526312"/>
                  <a:gd name="connsiteX16" fmla="*/ 212651 w 542260"/>
                  <a:gd name="connsiteY16" fmla="*/ 494414 h 526312"/>
                  <a:gd name="connsiteX17" fmla="*/ 244548 w 542260"/>
                  <a:gd name="connsiteY17" fmla="*/ 515679 h 526312"/>
                  <a:gd name="connsiteX18" fmla="*/ 276446 w 542260"/>
                  <a:gd name="connsiteY18" fmla="*/ 526312 h 526312"/>
                  <a:gd name="connsiteX19" fmla="*/ 356190 w 542260"/>
                  <a:gd name="connsiteY19" fmla="*/ 520996 h 526312"/>
                  <a:gd name="connsiteX20" fmla="*/ 388088 w 542260"/>
                  <a:gd name="connsiteY20" fmla="*/ 510363 h 526312"/>
                  <a:gd name="connsiteX21" fmla="*/ 393404 w 542260"/>
                  <a:gd name="connsiteY21" fmla="*/ 494414 h 526312"/>
                  <a:gd name="connsiteX22" fmla="*/ 425302 w 542260"/>
                  <a:gd name="connsiteY22" fmla="*/ 473149 h 526312"/>
                  <a:gd name="connsiteX23" fmla="*/ 451883 w 542260"/>
                  <a:gd name="connsiteY23" fmla="*/ 451884 h 526312"/>
                  <a:gd name="connsiteX24" fmla="*/ 483781 w 542260"/>
                  <a:gd name="connsiteY24" fmla="*/ 430619 h 526312"/>
                  <a:gd name="connsiteX25" fmla="*/ 505046 w 542260"/>
                  <a:gd name="connsiteY25" fmla="*/ 398721 h 526312"/>
                  <a:gd name="connsiteX26" fmla="*/ 515679 w 542260"/>
                  <a:gd name="connsiteY26" fmla="*/ 382772 h 526312"/>
                  <a:gd name="connsiteX27" fmla="*/ 520995 w 542260"/>
                  <a:gd name="connsiteY27" fmla="*/ 366823 h 526312"/>
                  <a:gd name="connsiteX28" fmla="*/ 526311 w 542260"/>
                  <a:gd name="connsiteY28" fmla="*/ 334926 h 526312"/>
                  <a:gd name="connsiteX29" fmla="*/ 531627 w 542260"/>
                  <a:gd name="connsiteY29" fmla="*/ 308344 h 526312"/>
                  <a:gd name="connsiteX30" fmla="*/ 536944 w 542260"/>
                  <a:gd name="connsiteY30" fmla="*/ 116958 h 526312"/>
                  <a:gd name="connsiteX31" fmla="*/ 542260 w 542260"/>
                  <a:gd name="connsiteY31" fmla="*/ 37214 h 526312"/>
                  <a:gd name="connsiteX32" fmla="*/ 536944 w 542260"/>
                  <a:gd name="connsiteY32" fmla="*/ 21265 h 526312"/>
                  <a:gd name="connsiteX33" fmla="*/ 520995 w 542260"/>
                  <a:gd name="connsiteY33" fmla="*/ 15949 h 526312"/>
                  <a:gd name="connsiteX34" fmla="*/ 505046 w 542260"/>
                  <a:gd name="connsiteY34" fmla="*/ 5317 h 526312"/>
                  <a:gd name="connsiteX35" fmla="*/ 483781 w 542260"/>
                  <a:gd name="connsiteY35" fmla="*/ 0 h 526312"/>
                  <a:gd name="connsiteX36" fmla="*/ 15948 w 542260"/>
                  <a:gd name="connsiteY36" fmla="*/ 5317 h 526312"/>
                  <a:gd name="connsiteX37" fmla="*/ 0 w 542260"/>
                  <a:gd name="connsiteY37" fmla="*/ 42530 h 526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42260" h="526312">
                    <a:moveTo>
                      <a:pt x="0" y="42530"/>
                    </a:moveTo>
                    <a:lnTo>
                      <a:pt x="0" y="42530"/>
                    </a:lnTo>
                    <a:cubicBezTo>
                      <a:pt x="1772" y="58479"/>
                      <a:pt x="2169" y="74641"/>
                      <a:pt x="5316" y="90377"/>
                    </a:cubicBezTo>
                    <a:cubicBezTo>
                      <a:pt x="5322" y="90405"/>
                      <a:pt x="18602" y="130235"/>
                      <a:pt x="21265" y="138223"/>
                    </a:cubicBezTo>
                    <a:cubicBezTo>
                      <a:pt x="23037" y="143539"/>
                      <a:pt x="25222" y="148735"/>
                      <a:pt x="26581" y="154172"/>
                    </a:cubicBezTo>
                    <a:cubicBezTo>
                      <a:pt x="28353" y="161260"/>
                      <a:pt x="29019" y="168721"/>
                      <a:pt x="31897" y="175437"/>
                    </a:cubicBezTo>
                    <a:cubicBezTo>
                      <a:pt x="34414" y="181310"/>
                      <a:pt x="38986" y="186070"/>
                      <a:pt x="42530" y="191386"/>
                    </a:cubicBezTo>
                    <a:lnTo>
                      <a:pt x="74427" y="287079"/>
                    </a:lnTo>
                    <a:lnTo>
                      <a:pt x="85060" y="318977"/>
                    </a:lnTo>
                    <a:cubicBezTo>
                      <a:pt x="86832" y="324293"/>
                      <a:pt x="87267" y="330263"/>
                      <a:pt x="90376" y="334926"/>
                    </a:cubicBezTo>
                    <a:lnTo>
                      <a:pt x="101009" y="350875"/>
                    </a:lnTo>
                    <a:cubicBezTo>
                      <a:pt x="114372" y="390963"/>
                      <a:pt x="96345" y="341547"/>
                      <a:pt x="116958" y="382772"/>
                    </a:cubicBezTo>
                    <a:cubicBezTo>
                      <a:pt x="119464" y="387784"/>
                      <a:pt x="119768" y="393709"/>
                      <a:pt x="122274" y="398721"/>
                    </a:cubicBezTo>
                    <a:cubicBezTo>
                      <a:pt x="132172" y="418517"/>
                      <a:pt x="134161" y="412986"/>
                      <a:pt x="148855" y="430619"/>
                    </a:cubicBezTo>
                    <a:cubicBezTo>
                      <a:pt x="185855" y="475020"/>
                      <a:pt x="128852" y="415932"/>
                      <a:pt x="175437" y="462517"/>
                    </a:cubicBezTo>
                    <a:cubicBezTo>
                      <a:pt x="177209" y="467833"/>
                      <a:pt x="177252" y="474089"/>
                      <a:pt x="180753" y="478465"/>
                    </a:cubicBezTo>
                    <a:cubicBezTo>
                      <a:pt x="188249" y="487835"/>
                      <a:pt x="202143" y="490912"/>
                      <a:pt x="212651" y="494414"/>
                    </a:cubicBezTo>
                    <a:cubicBezTo>
                      <a:pt x="223283" y="501502"/>
                      <a:pt x="232425" y="511638"/>
                      <a:pt x="244548" y="515679"/>
                    </a:cubicBezTo>
                    <a:lnTo>
                      <a:pt x="276446" y="526312"/>
                    </a:lnTo>
                    <a:cubicBezTo>
                      <a:pt x="303027" y="524540"/>
                      <a:pt x="329817" y="524764"/>
                      <a:pt x="356190" y="520996"/>
                    </a:cubicBezTo>
                    <a:cubicBezTo>
                      <a:pt x="367285" y="519411"/>
                      <a:pt x="388088" y="510363"/>
                      <a:pt x="388088" y="510363"/>
                    </a:cubicBezTo>
                    <a:cubicBezTo>
                      <a:pt x="389860" y="505047"/>
                      <a:pt x="389441" y="498377"/>
                      <a:pt x="393404" y="494414"/>
                    </a:cubicBezTo>
                    <a:cubicBezTo>
                      <a:pt x="402440" y="485378"/>
                      <a:pt x="425302" y="473149"/>
                      <a:pt x="425302" y="473149"/>
                    </a:cubicBezTo>
                    <a:cubicBezTo>
                      <a:pt x="444947" y="443680"/>
                      <a:pt x="424694" y="466989"/>
                      <a:pt x="451883" y="451884"/>
                    </a:cubicBezTo>
                    <a:cubicBezTo>
                      <a:pt x="463054" y="445678"/>
                      <a:pt x="483781" y="430619"/>
                      <a:pt x="483781" y="430619"/>
                    </a:cubicBezTo>
                    <a:lnTo>
                      <a:pt x="505046" y="398721"/>
                    </a:lnTo>
                    <a:lnTo>
                      <a:pt x="515679" y="382772"/>
                    </a:lnTo>
                    <a:cubicBezTo>
                      <a:pt x="517451" y="377456"/>
                      <a:pt x="519779" y="372293"/>
                      <a:pt x="520995" y="366823"/>
                    </a:cubicBezTo>
                    <a:cubicBezTo>
                      <a:pt x="523333" y="356301"/>
                      <a:pt x="524383" y="345531"/>
                      <a:pt x="526311" y="334926"/>
                    </a:cubicBezTo>
                    <a:cubicBezTo>
                      <a:pt x="527927" y="326036"/>
                      <a:pt x="529855" y="317205"/>
                      <a:pt x="531627" y="308344"/>
                    </a:cubicBezTo>
                    <a:cubicBezTo>
                      <a:pt x="533399" y="244549"/>
                      <a:pt x="534443" y="180729"/>
                      <a:pt x="536944" y="116958"/>
                    </a:cubicBezTo>
                    <a:cubicBezTo>
                      <a:pt x="537988" y="90338"/>
                      <a:pt x="542260" y="63854"/>
                      <a:pt x="542260" y="37214"/>
                    </a:cubicBezTo>
                    <a:cubicBezTo>
                      <a:pt x="542260" y="31610"/>
                      <a:pt x="540907" y="25228"/>
                      <a:pt x="536944" y="21265"/>
                    </a:cubicBezTo>
                    <a:cubicBezTo>
                      <a:pt x="532981" y="17302"/>
                      <a:pt x="526007" y="18455"/>
                      <a:pt x="520995" y="15949"/>
                    </a:cubicBezTo>
                    <a:cubicBezTo>
                      <a:pt x="515280" y="13092"/>
                      <a:pt x="510919" y="7834"/>
                      <a:pt x="505046" y="5317"/>
                    </a:cubicBezTo>
                    <a:cubicBezTo>
                      <a:pt x="498330" y="2439"/>
                      <a:pt x="490869" y="1772"/>
                      <a:pt x="483781" y="0"/>
                    </a:cubicBezTo>
                    <a:lnTo>
                      <a:pt x="15948" y="5317"/>
                    </a:lnTo>
                    <a:cubicBezTo>
                      <a:pt x="10346" y="5440"/>
                      <a:pt x="2658" y="36328"/>
                      <a:pt x="0" y="42530"/>
                    </a:cubicBez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4608804" y="5337544"/>
                <a:ext cx="234524" cy="281763"/>
              </a:xfrm>
              <a:custGeom>
                <a:avLst/>
                <a:gdLst>
                  <a:gd name="connsiteX0" fmla="*/ 74838 w 234524"/>
                  <a:gd name="connsiteY0" fmla="*/ 0 h 281763"/>
                  <a:gd name="connsiteX1" fmla="*/ 74838 w 234524"/>
                  <a:gd name="connsiteY1" fmla="*/ 0 h 281763"/>
                  <a:gd name="connsiteX2" fmla="*/ 229010 w 234524"/>
                  <a:gd name="connsiteY2" fmla="*/ 5316 h 281763"/>
                  <a:gd name="connsiteX3" fmla="*/ 234326 w 234524"/>
                  <a:gd name="connsiteY3" fmla="*/ 21265 h 281763"/>
                  <a:gd name="connsiteX4" fmla="*/ 223694 w 234524"/>
                  <a:gd name="connsiteY4" fmla="*/ 122275 h 281763"/>
                  <a:gd name="connsiteX5" fmla="*/ 213061 w 234524"/>
                  <a:gd name="connsiteY5" fmla="*/ 138223 h 281763"/>
                  <a:gd name="connsiteX6" fmla="*/ 197112 w 234524"/>
                  <a:gd name="connsiteY6" fmla="*/ 148856 h 281763"/>
                  <a:gd name="connsiteX7" fmla="*/ 186480 w 234524"/>
                  <a:gd name="connsiteY7" fmla="*/ 164805 h 281763"/>
                  <a:gd name="connsiteX8" fmla="*/ 181163 w 234524"/>
                  <a:gd name="connsiteY8" fmla="*/ 180754 h 281763"/>
                  <a:gd name="connsiteX9" fmla="*/ 165215 w 234524"/>
                  <a:gd name="connsiteY9" fmla="*/ 191386 h 281763"/>
                  <a:gd name="connsiteX10" fmla="*/ 159898 w 234524"/>
                  <a:gd name="connsiteY10" fmla="*/ 207335 h 281763"/>
                  <a:gd name="connsiteX11" fmla="*/ 122684 w 234524"/>
                  <a:gd name="connsiteY11" fmla="*/ 244549 h 281763"/>
                  <a:gd name="connsiteX12" fmla="*/ 69522 w 234524"/>
                  <a:gd name="connsiteY12" fmla="*/ 249865 h 281763"/>
                  <a:gd name="connsiteX13" fmla="*/ 53573 w 234524"/>
                  <a:gd name="connsiteY13" fmla="*/ 255182 h 281763"/>
                  <a:gd name="connsiteX14" fmla="*/ 48256 w 234524"/>
                  <a:gd name="connsiteY14" fmla="*/ 271130 h 281763"/>
                  <a:gd name="connsiteX15" fmla="*/ 16359 w 234524"/>
                  <a:gd name="connsiteY15" fmla="*/ 281763 h 281763"/>
                  <a:gd name="connsiteX16" fmla="*/ 410 w 234524"/>
                  <a:gd name="connsiteY16" fmla="*/ 271130 h 281763"/>
                  <a:gd name="connsiteX17" fmla="*/ 11043 w 234524"/>
                  <a:gd name="connsiteY17" fmla="*/ 180754 h 281763"/>
                  <a:gd name="connsiteX18" fmla="*/ 21675 w 234524"/>
                  <a:gd name="connsiteY18" fmla="*/ 164805 h 281763"/>
                  <a:gd name="connsiteX19" fmla="*/ 26991 w 234524"/>
                  <a:gd name="connsiteY19" fmla="*/ 101009 h 281763"/>
                  <a:gd name="connsiteX20" fmla="*/ 37624 w 234524"/>
                  <a:gd name="connsiteY20" fmla="*/ 69112 h 281763"/>
                  <a:gd name="connsiteX21" fmla="*/ 48256 w 234524"/>
                  <a:gd name="connsiteY21" fmla="*/ 37214 h 281763"/>
                  <a:gd name="connsiteX22" fmla="*/ 74838 w 234524"/>
                  <a:gd name="connsiteY22" fmla="*/ 0 h 281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4524" h="281763">
                    <a:moveTo>
                      <a:pt x="74838" y="0"/>
                    </a:moveTo>
                    <a:lnTo>
                      <a:pt x="74838" y="0"/>
                    </a:lnTo>
                    <a:cubicBezTo>
                      <a:pt x="126229" y="1772"/>
                      <a:pt x="178040" y="-1480"/>
                      <a:pt x="229010" y="5316"/>
                    </a:cubicBezTo>
                    <a:cubicBezTo>
                      <a:pt x="234565" y="6057"/>
                      <a:pt x="234326" y="15661"/>
                      <a:pt x="234326" y="21265"/>
                    </a:cubicBezTo>
                    <a:cubicBezTo>
                      <a:pt x="234326" y="28080"/>
                      <a:pt x="236876" y="95913"/>
                      <a:pt x="223694" y="122275"/>
                    </a:cubicBezTo>
                    <a:cubicBezTo>
                      <a:pt x="220837" y="127990"/>
                      <a:pt x="217579" y="133705"/>
                      <a:pt x="213061" y="138223"/>
                    </a:cubicBezTo>
                    <a:cubicBezTo>
                      <a:pt x="208543" y="142741"/>
                      <a:pt x="202428" y="145312"/>
                      <a:pt x="197112" y="148856"/>
                    </a:cubicBezTo>
                    <a:cubicBezTo>
                      <a:pt x="193568" y="154172"/>
                      <a:pt x="189337" y="159090"/>
                      <a:pt x="186480" y="164805"/>
                    </a:cubicBezTo>
                    <a:cubicBezTo>
                      <a:pt x="183974" y="169817"/>
                      <a:pt x="184664" y="176378"/>
                      <a:pt x="181163" y="180754"/>
                    </a:cubicBezTo>
                    <a:cubicBezTo>
                      <a:pt x="177172" y="185743"/>
                      <a:pt x="170531" y="187842"/>
                      <a:pt x="165215" y="191386"/>
                    </a:cubicBezTo>
                    <a:cubicBezTo>
                      <a:pt x="163443" y="196702"/>
                      <a:pt x="162620" y="202436"/>
                      <a:pt x="159898" y="207335"/>
                    </a:cubicBezTo>
                    <a:cubicBezTo>
                      <a:pt x="146945" y="230650"/>
                      <a:pt x="145748" y="241001"/>
                      <a:pt x="122684" y="244549"/>
                    </a:cubicBezTo>
                    <a:cubicBezTo>
                      <a:pt x="105082" y="247257"/>
                      <a:pt x="87243" y="248093"/>
                      <a:pt x="69522" y="249865"/>
                    </a:cubicBezTo>
                    <a:cubicBezTo>
                      <a:pt x="64206" y="251637"/>
                      <a:pt x="57536" y="251219"/>
                      <a:pt x="53573" y="255182"/>
                    </a:cubicBezTo>
                    <a:cubicBezTo>
                      <a:pt x="49611" y="259144"/>
                      <a:pt x="52816" y="267873"/>
                      <a:pt x="48256" y="271130"/>
                    </a:cubicBezTo>
                    <a:cubicBezTo>
                      <a:pt x="39136" y="277644"/>
                      <a:pt x="16359" y="281763"/>
                      <a:pt x="16359" y="281763"/>
                    </a:cubicBezTo>
                    <a:cubicBezTo>
                      <a:pt x="11043" y="278219"/>
                      <a:pt x="1203" y="277470"/>
                      <a:pt x="410" y="271130"/>
                    </a:cubicBezTo>
                    <a:cubicBezTo>
                      <a:pt x="-600" y="263052"/>
                      <a:pt x="-625" y="204090"/>
                      <a:pt x="11043" y="180754"/>
                    </a:cubicBezTo>
                    <a:cubicBezTo>
                      <a:pt x="13900" y="175039"/>
                      <a:pt x="18131" y="170121"/>
                      <a:pt x="21675" y="164805"/>
                    </a:cubicBezTo>
                    <a:cubicBezTo>
                      <a:pt x="23447" y="143540"/>
                      <a:pt x="23483" y="122058"/>
                      <a:pt x="26991" y="101009"/>
                    </a:cubicBezTo>
                    <a:cubicBezTo>
                      <a:pt x="28834" y="89954"/>
                      <a:pt x="34080" y="79744"/>
                      <a:pt x="37624" y="69112"/>
                    </a:cubicBezTo>
                    <a:lnTo>
                      <a:pt x="48256" y="37214"/>
                    </a:lnTo>
                    <a:cubicBezTo>
                      <a:pt x="54694" y="17901"/>
                      <a:pt x="70408" y="6202"/>
                      <a:pt x="74838" y="0"/>
                    </a:cubicBez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5938285" y="3642963"/>
                <a:ext cx="994144" cy="988827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3886200" y="3848986"/>
                <a:ext cx="2142460" cy="616688"/>
              </a:xfrm>
              <a:custGeom>
                <a:avLst/>
                <a:gdLst>
                  <a:gd name="connsiteX0" fmla="*/ 138223 w 2142460"/>
                  <a:gd name="connsiteY0" fmla="*/ 0 h 616688"/>
                  <a:gd name="connsiteX1" fmla="*/ 138223 w 2142460"/>
                  <a:gd name="connsiteY1" fmla="*/ 0 h 616688"/>
                  <a:gd name="connsiteX2" fmla="*/ 191386 w 2142460"/>
                  <a:gd name="connsiteY2" fmla="*/ 5316 h 616688"/>
                  <a:gd name="connsiteX3" fmla="*/ 350874 w 2142460"/>
                  <a:gd name="connsiteY3" fmla="*/ 10633 h 616688"/>
                  <a:gd name="connsiteX4" fmla="*/ 377456 w 2142460"/>
                  <a:gd name="connsiteY4" fmla="*/ 21265 h 616688"/>
                  <a:gd name="connsiteX5" fmla="*/ 409353 w 2142460"/>
                  <a:gd name="connsiteY5" fmla="*/ 31898 h 616688"/>
                  <a:gd name="connsiteX6" fmla="*/ 467833 w 2142460"/>
                  <a:gd name="connsiteY6" fmla="*/ 37214 h 616688"/>
                  <a:gd name="connsiteX7" fmla="*/ 520995 w 2142460"/>
                  <a:gd name="connsiteY7" fmla="*/ 47847 h 616688"/>
                  <a:gd name="connsiteX8" fmla="*/ 542260 w 2142460"/>
                  <a:gd name="connsiteY8" fmla="*/ 53163 h 616688"/>
                  <a:gd name="connsiteX9" fmla="*/ 1775637 w 2142460"/>
                  <a:gd name="connsiteY9" fmla="*/ 63795 h 616688"/>
                  <a:gd name="connsiteX10" fmla="*/ 1802219 w 2142460"/>
                  <a:gd name="connsiteY10" fmla="*/ 69112 h 616688"/>
                  <a:gd name="connsiteX11" fmla="*/ 2094614 w 2142460"/>
                  <a:gd name="connsiteY11" fmla="*/ 85061 h 616688"/>
                  <a:gd name="connsiteX12" fmla="*/ 2078665 w 2142460"/>
                  <a:gd name="connsiteY12" fmla="*/ 132907 h 616688"/>
                  <a:gd name="connsiteX13" fmla="*/ 2073349 w 2142460"/>
                  <a:gd name="connsiteY13" fmla="*/ 148856 h 616688"/>
                  <a:gd name="connsiteX14" fmla="*/ 2068033 w 2142460"/>
                  <a:gd name="connsiteY14" fmla="*/ 180754 h 616688"/>
                  <a:gd name="connsiteX15" fmla="*/ 2057400 w 2142460"/>
                  <a:gd name="connsiteY15" fmla="*/ 212651 h 616688"/>
                  <a:gd name="connsiteX16" fmla="*/ 2052084 w 2142460"/>
                  <a:gd name="connsiteY16" fmla="*/ 249865 h 616688"/>
                  <a:gd name="connsiteX17" fmla="*/ 2041451 w 2142460"/>
                  <a:gd name="connsiteY17" fmla="*/ 281763 h 616688"/>
                  <a:gd name="connsiteX18" fmla="*/ 2052084 w 2142460"/>
                  <a:gd name="connsiteY18" fmla="*/ 388088 h 616688"/>
                  <a:gd name="connsiteX19" fmla="*/ 2062716 w 2142460"/>
                  <a:gd name="connsiteY19" fmla="*/ 404037 h 616688"/>
                  <a:gd name="connsiteX20" fmla="*/ 2078665 w 2142460"/>
                  <a:gd name="connsiteY20" fmla="*/ 419986 h 616688"/>
                  <a:gd name="connsiteX21" fmla="*/ 2083981 w 2142460"/>
                  <a:gd name="connsiteY21" fmla="*/ 441251 h 616688"/>
                  <a:gd name="connsiteX22" fmla="*/ 2089298 w 2142460"/>
                  <a:gd name="connsiteY22" fmla="*/ 467833 h 616688"/>
                  <a:gd name="connsiteX23" fmla="*/ 2105247 w 2142460"/>
                  <a:gd name="connsiteY23" fmla="*/ 515679 h 616688"/>
                  <a:gd name="connsiteX24" fmla="*/ 2110563 w 2142460"/>
                  <a:gd name="connsiteY24" fmla="*/ 531628 h 616688"/>
                  <a:gd name="connsiteX25" fmla="*/ 2126512 w 2142460"/>
                  <a:gd name="connsiteY25" fmla="*/ 584791 h 616688"/>
                  <a:gd name="connsiteX26" fmla="*/ 2142460 w 2142460"/>
                  <a:gd name="connsiteY26" fmla="*/ 600740 h 616688"/>
                  <a:gd name="connsiteX27" fmla="*/ 1876647 w 2142460"/>
                  <a:gd name="connsiteY27" fmla="*/ 606056 h 616688"/>
                  <a:gd name="connsiteX28" fmla="*/ 1860698 w 2142460"/>
                  <a:gd name="connsiteY28" fmla="*/ 611372 h 616688"/>
                  <a:gd name="connsiteX29" fmla="*/ 1706526 w 2142460"/>
                  <a:gd name="connsiteY29" fmla="*/ 616688 h 616688"/>
                  <a:gd name="connsiteX30" fmla="*/ 58479 w 2142460"/>
                  <a:gd name="connsiteY30" fmla="*/ 611372 h 616688"/>
                  <a:gd name="connsiteX31" fmla="*/ 42530 w 2142460"/>
                  <a:gd name="connsiteY31" fmla="*/ 606056 h 616688"/>
                  <a:gd name="connsiteX32" fmla="*/ 15949 w 2142460"/>
                  <a:gd name="connsiteY32" fmla="*/ 600740 h 616688"/>
                  <a:gd name="connsiteX33" fmla="*/ 5316 w 2142460"/>
                  <a:gd name="connsiteY33" fmla="*/ 542261 h 616688"/>
                  <a:gd name="connsiteX34" fmla="*/ 0 w 2142460"/>
                  <a:gd name="connsiteY34" fmla="*/ 520995 h 616688"/>
                  <a:gd name="connsiteX35" fmla="*/ 10633 w 2142460"/>
                  <a:gd name="connsiteY35" fmla="*/ 377456 h 616688"/>
                  <a:gd name="connsiteX36" fmla="*/ 31898 w 2142460"/>
                  <a:gd name="connsiteY36" fmla="*/ 308344 h 616688"/>
                  <a:gd name="connsiteX37" fmla="*/ 42530 w 2142460"/>
                  <a:gd name="connsiteY37" fmla="*/ 271130 h 616688"/>
                  <a:gd name="connsiteX38" fmla="*/ 47847 w 2142460"/>
                  <a:gd name="connsiteY38" fmla="*/ 228600 h 616688"/>
                  <a:gd name="connsiteX39" fmla="*/ 63795 w 2142460"/>
                  <a:gd name="connsiteY39" fmla="*/ 180754 h 616688"/>
                  <a:gd name="connsiteX40" fmla="*/ 74428 w 2142460"/>
                  <a:gd name="connsiteY40" fmla="*/ 148856 h 616688"/>
                  <a:gd name="connsiteX41" fmla="*/ 79744 w 2142460"/>
                  <a:gd name="connsiteY41" fmla="*/ 132907 h 616688"/>
                  <a:gd name="connsiteX42" fmla="*/ 90377 w 2142460"/>
                  <a:gd name="connsiteY42" fmla="*/ 116958 h 616688"/>
                  <a:gd name="connsiteX43" fmla="*/ 111642 w 2142460"/>
                  <a:gd name="connsiteY43" fmla="*/ 69112 h 616688"/>
                  <a:gd name="connsiteX44" fmla="*/ 127591 w 2142460"/>
                  <a:gd name="connsiteY44" fmla="*/ 63795 h 616688"/>
                  <a:gd name="connsiteX45" fmla="*/ 148856 w 2142460"/>
                  <a:gd name="connsiteY45" fmla="*/ 31898 h 616688"/>
                  <a:gd name="connsiteX46" fmla="*/ 138223 w 2142460"/>
                  <a:gd name="connsiteY46" fmla="*/ 0 h 61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42460" h="616688">
                    <a:moveTo>
                      <a:pt x="138223" y="0"/>
                    </a:moveTo>
                    <a:lnTo>
                      <a:pt x="138223" y="0"/>
                    </a:lnTo>
                    <a:cubicBezTo>
                      <a:pt x="155944" y="1772"/>
                      <a:pt x="173599" y="4427"/>
                      <a:pt x="191386" y="5316"/>
                    </a:cubicBezTo>
                    <a:cubicBezTo>
                      <a:pt x="244512" y="7972"/>
                      <a:pt x="297876" y="6090"/>
                      <a:pt x="350874" y="10633"/>
                    </a:cubicBezTo>
                    <a:cubicBezTo>
                      <a:pt x="360382" y="11448"/>
                      <a:pt x="368487" y="18004"/>
                      <a:pt x="377456" y="21265"/>
                    </a:cubicBezTo>
                    <a:cubicBezTo>
                      <a:pt x="387989" y="25095"/>
                      <a:pt x="398316" y="29950"/>
                      <a:pt x="409353" y="31898"/>
                    </a:cubicBezTo>
                    <a:cubicBezTo>
                      <a:pt x="428629" y="35300"/>
                      <a:pt x="448340" y="35442"/>
                      <a:pt x="467833" y="37214"/>
                    </a:cubicBezTo>
                    <a:cubicBezTo>
                      <a:pt x="485554" y="40758"/>
                      <a:pt x="503463" y="43464"/>
                      <a:pt x="520995" y="47847"/>
                    </a:cubicBezTo>
                    <a:cubicBezTo>
                      <a:pt x="528083" y="49619"/>
                      <a:pt x="534954" y="53070"/>
                      <a:pt x="542260" y="53163"/>
                    </a:cubicBezTo>
                    <a:lnTo>
                      <a:pt x="1775637" y="63795"/>
                    </a:lnTo>
                    <a:cubicBezTo>
                      <a:pt x="1784498" y="65567"/>
                      <a:pt x="1793187" y="68825"/>
                      <a:pt x="1802219" y="69112"/>
                    </a:cubicBezTo>
                    <a:cubicBezTo>
                      <a:pt x="2110414" y="78896"/>
                      <a:pt x="2196500" y="17135"/>
                      <a:pt x="2094614" y="85061"/>
                    </a:cubicBezTo>
                    <a:lnTo>
                      <a:pt x="2078665" y="132907"/>
                    </a:lnTo>
                    <a:cubicBezTo>
                      <a:pt x="2076893" y="138223"/>
                      <a:pt x="2074270" y="143328"/>
                      <a:pt x="2073349" y="148856"/>
                    </a:cubicBezTo>
                    <a:cubicBezTo>
                      <a:pt x="2071577" y="159489"/>
                      <a:pt x="2070647" y="170297"/>
                      <a:pt x="2068033" y="180754"/>
                    </a:cubicBezTo>
                    <a:cubicBezTo>
                      <a:pt x="2065315" y="191627"/>
                      <a:pt x="2057400" y="212651"/>
                      <a:pt x="2057400" y="212651"/>
                    </a:cubicBezTo>
                    <a:cubicBezTo>
                      <a:pt x="2055628" y="225056"/>
                      <a:pt x="2054902" y="237655"/>
                      <a:pt x="2052084" y="249865"/>
                    </a:cubicBezTo>
                    <a:cubicBezTo>
                      <a:pt x="2049564" y="260786"/>
                      <a:pt x="2041451" y="281763"/>
                      <a:pt x="2041451" y="281763"/>
                    </a:cubicBezTo>
                    <a:cubicBezTo>
                      <a:pt x="2041763" y="287074"/>
                      <a:pt x="2038213" y="360346"/>
                      <a:pt x="2052084" y="388088"/>
                    </a:cubicBezTo>
                    <a:cubicBezTo>
                      <a:pt x="2054941" y="393803"/>
                      <a:pt x="2058626" y="399129"/>
                      <a:pt x="2062716" y="404037"/>
                    </a:cubicBezTo>
                    <a:cubicBezTo>
                      <a:pt x="2067529" y="409813"/>
                      <a:pt x="2073349" y="414670"/>
                      <a:pt x="2078665" y="419986"/>
                    </a:cubicBezTo>
                    <a:cubicBezTo>
                      <a:pt x="2080437" y="427074"/>
                      <a:pt x="2082396" y="434119"/>
                      <a:pt x="2083981" y="441251"/>
                    </a:cubicBezTo>
                    <a:cubicBezTo>
                      <a:pt x="2085941" y="450072"/>
                      <a:pt x="2086920" y="459115"/>
                      <a:pt x="2089298" y="467833"/>
                    </a:cubicBezTo>
                    <a:cubicBezTo>
                      <a:pt x="2089309" y="467873"/>
                      <a:pt x="2102582" y="507685"/>
                      <a:pt x="2105247" y="515679"/>
                    </a:cubicBezTo>
                    <a:cubicBezTo>
                      <a:pt x="2107019" y="520995"/>
                      <a:pt x="2109204" y="526191"/>
                      <a:pt x="2110563" y="531628"/>
                    </a:cubicBezTo>
                    <a:cubicBezTo>
                      <a:pt x="2112973" y="541267"/>
                      <a:pt x="2122196" y="580475"/>
                      <a:pt x="2126512" y="584791"/>
                    </a:cubicBezTo>
                    <a:lnTo>
                      <a:pt x="2142460" y="600740"/>
                    </a:lnTo>
                    <a:lnTo>
                      <a:pt x="1876647" y="606056"/>
                    </a:lnTo>
                    <a:cubicBezTo>
                      <a:pt x="1871047" y="606267"/>
                      <a:pt x="1866291" y="611022"/>
                      <a:pt x="1860698" y="611372"/>
                    </a:cubicBezTo>
                    <a:cubicBezTo>
                      <a:pt x="1809377" y="614579"/>
                      <a:pt x="1757917" y="614916"/>
                      <a:pt x="1706526" y="616688"/>
                    </a:cubicBezTo>
                    <a:lnTo>
                      <a:pt x="58479" y="611372"/>
                    </a:lnTo>
                    <a:cubicBezTo>
                      <a:pt x="52875" y="611336"/>
                      <a:pt x="47967" y="607415"/>
                      <a:pt x="42530" y="606056"/>
                    </a:cubicBezTo>
                    <a:cubicBezTo>
                      <a:pt x="33764" y="603865"/>
                      <a:pt x="24809" y="602512"/>
                      <a:pt x="15949" y="600740"/>
                    </a:cubicBezTo>
                    <a:cubicBezTo>
                      <a:pt x="12098" y="577633"/>
                      <a:pt x="10274" y="564572"/>
                      <a:pt x="5316" y="542261"/>
                    </a:cubicBezTo>
                    <a:cubicBezTo>
                      <a:pt x="3731" y="535128"/>
                      <a:pt x="1772" y="528084"/>
                      <a:pt x="0" y="520995"/>
                    </a:cubicBezTo>
                    <a:cubicBezTo>
                      <a:pt x="3359" y="450463"/>
                      <a:pt x="-95" y="431093"/>
                      <a:pt x="10633" y="377456"/>
                    </a:cubicBezTo>
                    <a:cubicBezTo>
                      <a:pt x="15371" y="353765"/>
                      <a:pt x="24281" y="331196"/>
                      <a:pt x="31898" y="308344"/>
                    </a:cubicBezTo>
                    <a:cubicBezTo>
                      <a:pt x="36111" y="295705"/>
                      <a:pt x="40305" y="284479"/>
                      <a:pt x="42530" y="271130"/>
                    </a:cubicBezTo>
                    <a:cubicBezTo>
                      <a:pt x="44879" y="257037"/>
                      <a:pt x="44853" y="242570"/>
                      <a:pt x="47847" y="228600"/>
                    </a:cubicBezTo>
                    <a:cubicBezTo>
                      <a:pt x="47848" y="228596"/>
                      <a:pt x="61136" y="188730"/>
                      <a:pt x="63795" y="180754"/>
                    </a:cubicBezTo>
                    <a:lnTo>
                      <a:pt x="74428" y="148856"/>
                    </a:lnTo>
                    <a:cubicBezTo>
                      <a:pt x="76200" y="143540"/>
                      <a:pt x="76635" y="137570"/>
                      <a:pt x="79744" y="132907"/>
                    </a:cubicBezTo>
                    <a:lnTo>
                      <a:pt x="90377" y="116958"/>
                    </a:lnTo>
                    <a:cubicBezTo>
                      <a:pt x="93627" y="107209"/>
                      <a:pt x="100153" y="78304"/>
                      <a:pt x="111642" y="69112"/>
                    </a:cubicBezTo>
                    <a:cubicBezTo>
                      <a:pt x="116018" y="65611"/>
                      <a:pt x="122275" y="65567"/>
                      <a:pt x="127591" y="63795"/>
                    </a:cubicBezTo>
                    <a:cubicBezTo>
                      <a:pt x="134679" y="53163"/>
                      <a:pt x="144815" y="44021"/>
                      <a:pt x="148856" y="31898"/>
                    </a:cubicBezTo>
                    <a:lnTo>
                      <a:pt x="138223" y="0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3615070" y="3216240"/>
                <a:ext cx="611883" cy="909193"/>
              </a:xfrm>
              <a:custGeom>
                <a:avLst/>
                <a:gdLst>
                  <a:gd name="connsiteX0" fmla="*/ 233916 w 611883"/>
                  <a:gd name="connsiteY0" fmla="*/ 909193 h 909193"/>
                  <a:gd name="connsiteX1" fmla="*/ 233916 w 611883"/>
                  <a:gd name="connsiteY1" fmla="*/ 909193 h 909193"/>
                  <a:gd name="connsiteX2" fmla="*/ 244549 w 611883"/>
                  <a:gd name="connsiteY2" fmla="*/ 840081 h 909193"/>
                  <a:gd name="connsiteX3" fmla="*/ 255181 w 611883"/>
                  <a:gd name="connsiteY3" fmla="*/ 824132 h 909193"/>
                  <a:gd name="connsiteX4" fmla="*/ 260497 w 611883"/>
                  <a:gd name="connsiteY4" fmla="*/ 797551 h 909193"/>
                  <a:gd name="connsiteX5" fmla="*/ 281763 w 611883"/>
                  <a:gd name="connsiteY5" fmla="*/ 765653 h 909193"/>
                  <a:gd name="connsiteX6" fmla="*/ 292395 w 611883"/>
                  <a:gd name="connsiteY6" fmla="*/ 733755 h 909193"/>
                  <a:gd name="connsiteX7" fmla="*/ 297711 w 611883"/>
                  <a:gd name="connsiteY7" fmla="*/ 712490 h 909193"/>
                  <a:gd name="connsiteX8" fmla="*/ 308344 w 611883"/>
                  <a:gd name="connsiteY8" fmla="*/ 680593 h 909193"/>
                  <a:gd name="connsiteX9" fmla="*/ 313660 w 611883"/>
                  <a:gd name="connsiteY9" fmla="*/ 664644 h 909193"/>
                  <a:gd name="connsiteX10" fmla="*/ 324293 w 611883"/>
                  <a:gd name="connsiteY10" fmla="*/ 648695 h 909193"/>
                  <a:gd name="connsiteX11" fmla="*/ 345558 w 611883"/>
                  <a:gd name="connsiteY11" fmla="*/ 616797 h 909193"/>
                  <a:gd name="connsiteX12" fmla="*/ 356190 w 611883"/>
                  <a:gd name="connsiteY12" fmla="*/ 600848 h 909193"/>
                  <a:gd name="connsiteX13" fmla="*/ 361507 w 611883"/>
                  <a:gd name="connsiteY13" fmla="*/ 584900 h 909193"/>
                  <a:gd name="connsiteX14" fmla="*/ 377456 w 611883"/>
                  <a:gd name="connsiteY14" fmla="*/ 574267 h 909193"/>
                  <a:gd name="connsiteX15" fmla="*/ 393404 w 611883"/>
                  <a:gd name="connsiteY15" fmla="*/ 542369 h 909193"/>
                  <a:gd name="connsiteX16" fmla="*/ 398721 w 611883"/>
                  <a:gd name="connsiteY16" fmla="*/ 526420 h 909193"/>
                  <a:gd name="connsiteX17" fmla="*/ 409353 w 611883"/>
                  <a:gd name="connsiteY17" fmla="*/ 510472 h 909193"/>
                  <a:gd name="connsiteX18" fmla="*/ 419986 w 611883"/>
                  <a:gd name="connsiteY18" fmla="*/ 478574 h 909193"/>
                  <a:gd name="connsiteX19" fmla="*/ 425302 w 611883"/>
                  <a:gd name="connsiteY19" fmla="*/ 462625 h 909193"/>
                  <a:gd name="connsiteX20" fmla="*/ 457200 w 611883"/>
                  <a:gd name="connsiteY20" fmla="*/ 414779 h 909193"/>
                  <a:gd name="connsiteX21" fmla="*/ 467832 w 611883"/>
                  <a:gd name="connsiteY21" fmla="*/ 398830 h 909193"/>
                  <a:gd name="connsiteX22" fmla="*/ 483781 w 611883"/>
                  <a:gd name="connsiteY22" fmla="*/ 382881 h 909193"/>
                  <a:gd name="connsiteX23" fmla="*/ 505046 w 611883"/>
                  <a:gd name="connsiteY23" fmla="*/ 356300 h 909193"/>
                  <a:gd name="connsiteX24" fmla="*/ 515679 w 611883"/>
                  <a:gd name="connsiteY24" fmla="*/ 340351 h 909193"/>
                  <a:gd name="connsiteX25" fmla="*/ 547577 w 611883"/>
                  <a:gd name="connsiteY25" fmla="*/ 319086 h 909193"/>
                  <a:gd name="connsiteX26" fmla="*/ 579474 w 611883"/>
                  <a:gd name="connsiteY26" fmla="*/ 297820 h 909193"/>
                  <a:gd name="connsiteX27" fmla="*/ 595423 w 611883"/>
                  <a:gd name="connsiteY27" fmla="*/ 287188 h 909193"/>
                  <a:gd name="connsiteX28" fmla="*/ 606056 w 611883"/>
                  <a:gd name="connsiteY28" fmla="*/ 271239 h 909193"/>
                  <a:gd name="connsiteX29" fmla="*/ 606056 w 611883"/>
                  <a:gd name="connsiteY29" fmla="*/ 207444 h 909193"/>
                  <a:gd name="connsiteX30" fmla="*/ 574158 w 611883"/>
                  <a:gd name="connsiteY30" fmla="*/ 196811 h 909193"/>
                  <a:gd name="connsiteX31" fmla="*/ 558209 w 611883"/>
                  <a:gd name="connsiteY31" fmla="*/ 191495 h 909193"/>
                  <a:gd name="connsiteX32" fmla="*/ 526311 w 611883"/>
                  <a:gd name="connsiteY32" fmla="*/ 170230 h 909193"/>
                  <a:gd name="connsiteX33" fmla="*/ 494414 w 611883"/>
                  <a:gd name="connsiteY33" fmla="*/ 154281 h 909193"/>
                  <a:gd name="connsiteX34" fmla="*/ 462516 w 611883"/>
                  <a:gd name="connsiteY34" fmla="*/ 138332 h 909193"/>
                  <a:gd name="connsiteX35" fmla="*/ 446567 w 611883"/>
                  <a:gd name="connsiteY35" fmla="*/ 127700 h 909193"/>
                  <a:gd name="connsiteX36" fmla="*/ 425302 w 611883"/>
                  <a:gd name="connsiteY36" fmla="*/ 122383 h 909193"/>
                  <a:gd name="connsiteX37" fmla="*/ 409353 w 611883"/>
                  <a:gd name="connsiteY37" fmla="*/ 117067 h 909193"/>
                  <a:gd name="connsiteX38" fmla="*/ 393404 w 611883"/>
                  <a:gd name="connsiteY38" fmla="*/ 101118 h 909193"/>
                  <a:gd name="connsiteX39" fmla="*/ 366823 w 611883"/>
                  <a:gd name="connsiteY39" fmla="*/ 95802 h 909193"/>
                  <a:gd name="connsiteX40" fmla="*/ 334925 w 611883"/>
                  <a:gd name="connsiteY40" fmla="*/ 85169 h 909193"/>
                  <a:gd name="connsiteX41" fmla="*/ 303028 w 611883"/>
                  <a:gd name="connsiteY41" fmla="*/ 63904 h 909193"/>
                  <a:gd name="connsiteX42" fmla="*/ 255181 w 611883"/>
                  <a:gd name="connsiteY42" fmla="*/ 37323 h 909193"/>
                  <a:gd name="connsiteX43" fmla="*/ 239232 w 611883"/>
                  <a:gd name="connsiteY43" fmla="*/ 26690 h 909193"/>
                  <a:gd name="connsiteX44" fmla="*/ 202018 w 611883"/>
                  <a:gd name="connsiteY44" fmla="*/ 16058 h 909193"/>
                  <a:gd name="connsiteX45" fmla="*/ 170121 w 611883"/>
                  <a:gd name="connsiteY45" fmla="*/ 109 h 909193"/>
                  <a:gd name="connsiteX46" fmla="*/ 154172 w 611883"/>
                  <a:gd name="connsiteY46" fmla="*/ 10741 h 909193"/>
                  <a:gd name="connsiteX47" fmla="*/ 138223 w 611883"/>
                  <a:gd name="connsiteY47" fmla="*/ 32007 h 909193"/>
                  <a:gd name="connsiteX48" fmla="*/ 122274 w 611883"/>
                  <a:gd name="connsiteY48" fmla="*/ 63904 h 909193"/>
                  <a:gd name="connsiteX49" fmla="*/ 90377 w 611883"/>
                  <a:gd name="connsiteY49" fmla="*/ 90486 h 909193"/>
                  <a:gd name="connsiteX50" fmla="*/ 69111 w 611883"/>
                  <a:gd name="connsiteY50" fmla="*/ 122383 h 909193"/>
                  <a:gd name="connsiteX51" fmla="*/ 42530 w 611883"/>
                  <a:gd name="connsiteY51" fmla="*/ 154281 h 909193"/>
                  <a:gd name="connsiteX52" fmla="*/ 21265 w 611883"/>
                  <a:gd name="connsiteY52" fmla="*/ 218076 h 909193"/>
                  <a:gd name="connsiteX53" fmla="*/ 10632 w 611883"/>
                  <a:gd name="connsiteY53" fmla="*/ 249974 h 909193"/>
                  <a:gd name="connsiteX54" fmla="*/ 0 w 611883"/>
                  <a:gd name="connsiteY54" fmla="*/ 265923 h 909193"/>
                  <a:gd name="connsiteX55" fmla="*/ 5316 w 611883"/>
                  <a:gd name="connsiteY55" fmla="*/ 494523 h 909193"/>
                  <a:gd name="connsiteX56" fmla="*/ 15949 w 611883"/>
                  <a:gd name="connsiteY56" fmla="*/ 526420 h 909193"/>
                  <a:gd name="connsiteX57" fmla="*/ 26581 w 611883"/>
                  <a:gd name="connsiteY57" fmla="*/ 542369 h 909193"/>
                  <a:gd name="connsiteX58" fmla="*/ 31897 w 611883"/>
                  <a:gd name="connsiteY58" fmla="*/ 568951 h 909193"/>
                  <a:gd name="connsiteX59" fmla="*/ 53163 w 611883"/>
                  <a:gd name="connsiteY59" fmla="*/ 600848 h 909193"/>
                  <a:gd name="connsiteX60" fmla="*/ 58479 w 611883"/>
                  <a:gd name="connsiteY60" fmla="*/ 622113 h 909193"/>
                  <a:gd name="connsiteX61" fmla="*/ 69111 w 611883"/>
                  <a:gd name="connsiteY61" fmla="*/ 654011 h 909193"/>
                  <a:gd name="connsiteX62" fmla="*/ 74428 w 611883"/>
                  <a:gd name="connsiteY62" fmla="*/ 675276 h 909193"/>
                  <a:gd name="connsiteX63" fmla="*/ 85060 w 611883"/>
                  <a:gd name="connsiteY63" fmla="*/ 707174 h 909193"/>
                  <a:gd name="connsiteX64" fmla="*/ 101009 w 611883"/>
                  <a:gd name="connsiteY64" fmla="*/ 760337 h 909193"/>
                  <a:gd name="connsiteX65" fmla="*/ 111642 w 611883"/>
                  <a:gd name="connsiteY65" fmla="*/ 776286 h 909193"/>
                  <a:gd name="connsiteX66" fmla="*/ 116958 w 611883"/>
                  <a:gd name="connsiteY66" fmla="*/ 792234 h 909193"/>
                  <a:gd name="connsiteX67" fmla="*/ 164804 w 611883"/>
                  <a:gd name="connsiteY67" fmla="*/ 829448 h 909193"/>
                  <a:gd name="connsiteX68" fmla="*/ 180753 w 611883"/>
                  <a:gd name="connsiteY68" fmla="*/ 840081 h 909193"/>
                  <a:gd name="connsiteX69" fmla="*/ 191386 w 611883"/>
                  <a:gd name="connsiteY69" fmla="*/ 856030 h 909193"/>
                  <a:gd name="connsiteX70" fmla="*/ 207335 w 611883"/>
                  <a:gd name="connsiteY70" fmla="*/ 861346 h 909193"/>
                  <a:gd name="connsiteX71" fmla="*/ 233916 w 611883"/>
                  <a:gd name="connsiteY71" fmla="*/ 909193 h 909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11883" h="909193">
                    <a:moveTo>
                      <a:pt x="233916" y="909193"/>
                    </a:moveTo>
                    <a:lnTo>
                      <a:pt x="233916" y="909193"/>
                    </a:lnTo>
                    <a:cubicBezTo>
                      <a:pt x="235442" y="893933"/>
                      <a:pt x="234968" y="859244"/>
                      <a:pt x="244549" y="840081"/>
                    </a:cubicBezTo>
                    <a:cubicBezTo>
                      <a:pt x="247406" y="834366"/>
                      <a:pt x="251637" y="829448"/>
                      <a:pt x="255181" y="824132"/>
                    </a:cubicBezTo>
                    <a:cubicBezTo>
                      <a:pt x="256953" y="815272"/>
                      <a:pt x="256758" y="805777"/>
                      <a:pt x="260497" y="797551"/>
                    </a:cubicBezTo>
                    <a:cubicBezTo>
                      <a:pt x="265785" y="785917"/>
                      <a:pt x="281763" y="765653"/>
                      <a:pt x="281763" y="765653"/>
                    </a:cubicBezTo>
                    <a:cubicBezTo>
                      <a:pt x="285307" y="755020"/>
                      <a:pt x="289677" y="744628"/>
                      <a:pt x="292395" y="733755"/>
                    </a:cubicBezTo>
                    <a:cubicBezTo>
                      <a:pt x="294167" y="726667"/>
                      <a:pt x="295611" y="719488"/>
                      <a:pt x="297711" y="712490"/>
                    </a:cubicBezTo>
                    <a:cubicBezTo>
                      <a:pt x="300932" y="701755"/>
                      <a:pt x="304800" y="691225"/>
                      <a:pt x="308344" y="680593"/>
                    </a:cubicBezTo>
                    <a:cubicBezTo>
                      <a:pt x="310116" y="675277"/>
                      <a:pt x="310551" y="669307"/>
                      <a:pt x="313660" y="664644"/>
                    </a:cubicBezTo>
                    <a:lnTo>
                      <a:pt x="324293" y="648695"/>
                    </a:lnTo>
                    <a:cubicBezTo>
                      <a:pt x="333636" y="620666"/>
                      <a:pt x="323434" y="643347"/>
                      <a:pt x="345558" y="616797"/>
                    </a:cubicBezTo>
                    <a:cubicBezTo>
                      <a:pt x="349648" y="611889"/>
                      <a:pt x="353333" y="606563"/>
                      <a:pt x="356190" y="600848"/>
                    </a:cubicBezTo>
                    <a:cubicBezTo>
                      <a:pt x="358696" y="595836"/>
                      <a:pt x="358006" y="589276"/>
                      <a:pt x="361507" y="584900"/>
                    </a:cubicBezTo>
                    <a:cubicBezTo>
                      <a:pt x="365499" y="579911"/>
                      <a:pt x="372140" y="577811"/>
                      <a:pt x="377456" y="574267"/>
                    </a:cubicBezTo>
                    <a:cubicBezTo>
                      <a:pt x="390816" y="534185"/>
                      <a:pt x="372796" y="583585"/>
                      <a:pt x="393404" y="542369"/>
                    </a:cubicBezTo>
                    <a:cubicBezTo>
                      <a:pt x="395910" y="537357"/>
                      <a:pt x="396215" y="531432"/>
                      <a:pt x="398721" y="526420"/>
                    </a:cubicBezTo>
                    <a:cubicBezTo>
                      <a:pt x="401578" y="520706"/>
                      <a:pt x="406758" y="516310"/>
                      <a:pt x="409353" y="510472"/>
                    </a:cubicBezTo>
                    <a:cubicBezTo>
                      <a:pt x="413905" y="500230"/>
                      <a:pt x="416442" y="489207"/>
                      <a:pt x="419986" y="478574"/>
                    </a:cubicBezTo>
                    <a:cubicBezTo>
                      <a:pt x="421758" y="473258"/>
                      <a:pt x="422194" y="467288"/>
                      <a:pt x="425302" y="462625"/>
                    </a:cubicBezTo>
                    <a:lnTo>
                      <a:pt x="457200" y="414779"/>
                    </a:lnTo>
                    <a:cubicBezTo>
                      <a:pt x="460744" y="409463"/>
                      <a:pt x="463314" y="403348"/>
                      <a:pt x="467832" y="398830"/>
                    </a:cubicBezTo>
                    <a:lnTo>
                      <a:pt x="483781" y="382881"/>
                    </a:lnTo>
                    <a:cubicBezTo>
                      <a:pt x="494130" y="351832"/>
                      <a:pt x="480999" y="380346"/>
                      <a:pt x="505046" y="356300"/>
                    </a:cubicBezTo>
                    <a:cubicBezTo>
                      <a:pt x="509564" y="351782"/>
                      <a:pt x="510870" y="344558"/>
                      <a:pt x="515679" y="340351"/>
                    </a:cubicBezTo>
                    <a:cubicBezTo>
                      <a:pt x="525296" y="331936"/>
                      <a:pt x="536944" y="326175"/>
                      <a:pt x="547577" y="319086"/>
                    </a:cubicBezTo>
                    <a:lnTo>
                      <a:pt x="579474" y="297820"/>
                    </a:lnTo>
                    <a:lnTo>
                      <a:pt x="595423" y="287188"/>
                    </a:lnTo>
                    <a:cubicBezTo>
                      <a:pt x="598967" y="281872"/>
                      <a:pt x="603812" y="277222"/>
                      <a:pt x="606056" y="271239"/>
                    </a:cubicBezTo>
                    <a:cubicBezTo>
                      <a:pt x="611544" y="256604"/>
                      <a:pt x="615819" y="219996"/>
                      <a:pt x="606056" y="207444"/>
                    </a:cubicBezTo>
                    <a:cubicBezTo>
                      <a:pt x="599175" y="198597"/>
                      <a:pt x="584791" y="200355"/>
                      <a:pt x="574158" y="196811"/>
                    </a:cubicBezTo>
                    <a:lnTo>
                      <a:pt x="558209" y="191495"/>
                    </a:lnTo>
                    <a:cubicBezTo>
                      <a:pt x="527972" y="161258"/>
                      <a:pt x="557088" y="185619"/>
                      <a:pt x="526311" y="170230"/>
                    </a:cubicBezTo>
                    <a:cubicBezTo>
                      <a:pt x="485089" y="149618"/>
                      <a:pt x="534503" y="167643"/>
                      <a:pt x="494414" y="154281"/>
                    </a:cubicBezTo>
                    <a:cubicBezTo>
                      <a:pt x="448715" y="123814"/>
                      <a:pt x="506529" y="160337"/>
                      <a:pt x="462516" y="138332"/>
                    </a:cubicBezTo>
                    <a:cubicBezTo>
                      <a:pt x="456801" y="135475"/>
                      <a:pt x="452440" y="130217"/>
                      <a:pt x="446567" y="127700"/>
                    </a:cubicBezTo>
                    <a:cubicBezTo>
                      <a:pt x="439851" y="124822"/>
                      <a:pt x="432327" y="124390"/>
                      <a:pt x="425302" y="122383"/>
                    </a:cubicBezTo>
                    <a:cubicBezTo>
                      <a:pt x="419914" y="120843"/>
                      <a:pt x="414669" y="118839"/>
                      <a:pt x="409353" y="117067"/>
                    </a:cubicBezTo>
                    <a:cubicBezTo>
                      <a:pt x="404037" y="111751"/>
                      <a:pt x="400129" y="104480"/>
                      <a:pt x="393404" y="101118"/>
                    </a:cubicBezTo>
                    <a:cubicBezTo>
                      <a:pt x="385322" y="97077"/>
                      <a:pt x="375540" y="98179"/>
                      <a:pt x="366823" y="95802"/>
                    </a:cubicBezTo>
                    <a:cubicBezTo>
                      <a:pt x="356010" y="92853"/>
                      <a:pt x="345558" y="88713"/>
                      <a:pt x="334925" y="85169"/>
                    </a:cubicBezTo>
                    <a:cubicBezTo>
                      <a:pt x="299534" y="49775"/>
                      <a:pt x="337649" y="83137"/>
                      <a:pt x="303028" y="63904"/>
                    </a:cubicBezTo>
                    <a:cubicBezTo>
                      <a:pt x="248187" y="33437"/>
                      <a:pt x="291270" y="49352"/>
                      <a:pt x="255181" y="37323"/>
                    </a:cubicBezTo>
                    <a:cubicBezTo>
                      <a:pt x="249865" y="33779"/>
                      <a:pt x="244947" y="29547"/>
                      <a:pt x="239232" y="26690"/>
                    </a:cubicBezTo>
                    <a:cubicBezTo>
                      <a:pt x="231606" y="22877"/>
                      <a:pt x="208830" y="17761"/>
                      <a:pt x="202018" y="16058"/>
                    </a:cubicBezTo>
                    <a:cubicBezTo>
                      <a:pt x="196463" y="12354"/>
                      <a:pt x="178927" y="-1359"/>
                      <a:pt x="170121" y="109"/>
                    </a:cubicBezTo>
                    <a:cubicBezTo>
                      <a:pt x="163819" y="1159"/>
                      <a:pt x="159488" y="7197"/>
                      <a:pt x="154172" y="10741"/>
                    </a:cubicBezTo>
                    <a:cubicBezTo>
                      <a:pt x="148856" y="17830"/>
                      <a:pt x="142619" y="24314"/>
                      <a:pt x="138223" y="32007"/>
                    </a:cubicBezTo>
                    <a:cubicBezTo>
                      <a:pt x="120786" y="62522"/>
                      <a:pt x="147533" y="33594"/>
                      <a:pt x="122274" y="63904"/>
                    </a:cubicBezTo>
                    <a:cubicBezTo>
                      <a:pt x="109483" y="79253"/>
                      <a:pt x="106058" y="80031"/>
                      <a:pt x="90377" y="90486"/>
                    </a:cubicBezTo>
                    <a:cubicBezTo>
                      <a:pt x="83288" y="101118"/>
                      <a:pt x="78147" y="113347"/>
                      <a:pt x="69111" y="122383"/>
                    </a:cubicBezTo>
                    <a:cubicBezTo>
                      <a:pt x="48645" y="142850"/>
                      <a:pt x="57333" y="132077"/>
                      <a:pt x="42530" y="154281"/>
                    </a:cubicBezTo>
                    <a:lnTo>
                      <a:pt x="21265" y="218076"/>
                    </a:lnTo>
                    <a:cubicBezTo>
                      <a:pt x="21263" y="218081"/>
                      <a:pt x="10635" y="249970"/>
                      <a:pt x="10632" y="249974"/>
                    </a:cubicBezTo>
                    <a:lnTo>
                      <a:pt x="0" y="265923"/>
                    </a:lnTo>
                    <a:cubicBezTo>
                      <a:pt x="1772" y="342123"/>
                      <a:pt x="658" y="418445"/>
                      <a:pt x="5316" y="494523"/>
                    </a:cubicBezTo>
                    <a:cubicBezTo>
                      <a:pt x="6001" y="505710"/>
                      <a:pt x="9732" y="517095"/>
                      <a:pt x="15949" y="526420"/>
                    </a:cubicBezTo>
                    <a:lnTo>
                      <a:pt x="26581" y="542369"/>
                    </a:lnTo>
                    <a:cubicBezTo>
                      <a:pt x="28353" y="551230"/>
                      <a:pt x="28158" y="560725"/>
                      <a:pt x="31897" y="568951"/>
                    </a:cubicBezTo>
                    <a:cubicBezTo>
                      <a:pt x="37185" y="580584"/>
                      <a:pt x="53163" y="600848"/>
                      <a:pt x="53163" y="600848"/>
                    </a:cubicBezTo>
                    <a:cubicBezTo>
                      <a:pt x="54935" y="607936"/>
                      <a:pt x="56380" y="615115"/>
                      <a:pt x="58479" y="622113"/>
                    </a:cubicBezTo>
                    <a:cubicBezTo>
                      <a:pt x="61699" y="632848"/>
                      <a:pt x="66392" y="643138"/>
                      <a:pt x="69111" y="654011"/>
                    </a:cubicBezTo>
                    <a:cubicBezTo>
                      <a:pt x="70883" y="661099"/>
                      <a:pt x="72328" y="668278"/>
                      <a:pt x="74428" y="675276"/>
                    </a:cubicBezTo>
                    <a:cubicBezTo>
                      <a:pt x="77649" y="686011"/>
                      <a:pt x="82341" y="696301"/>
                      <a:pt x="85060" y="707174"/>
                    </a:cubicBezTo>
                    <a:cubicBezTo>
                      <a:pt x="88031" y="719058"/>
                      <a:pt x="95835" y="752576"/>
                      <a:pt x="101009" y="760337"/>
                    </a:cubicBezTo>
                    <a:lnTo>
                      <a:pt x="111642" y="776286"/>
                    </a:lnTo>
                    <a:cubicBezTo>
                      <a:pt x="113414" y="781602"/>
                      <a:pt x="113850" y="787572"/>
                      <a:pt x="116958" y="792234"/>
                    </a:cubicBezTo>
                    <a:cubicBezTo>
                      <a:pt x="126952" y="807225"/>
                      <a:pt x="152130" y="820998"/>
                      <a:pt x="164804" y="829448"/>
                    </a:cubicBezTo>
                    <a:lnTo>
                      <a:pt x="180753" y="840081"/>
                    </a:lnTo>
                    <a:cubicBezTo>
                      <a:pt x="184297" y="845397"/>
                      <a:pt x="186397" y="852039"/>
                      <a:pt x="191386" y="856030"/>
                    </a:cubicBezTo>
                    <a:cubicBezTo>
                      <a:pt x="195762" y="859531"/>
                      <a:pt x="202132" y="859265"/>
                      <a:pt x="207335" y="861346"/>
                    </a:cubicBezTo>
                    <a:cubicBezTo>
                      <a:pt x="211014" y="862818"/>
                      <a:pt x="229486" y="901218"/>
                      <a:pt x="233916" y="909193"/>
                    </a:cubicBez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олилиния 14"/>
              <p:cNvSpPr/>
              <p:nvPr/>
            </p:nvSpPr>
            <p:spPr>
              <a:xfrm>
                <a:off x="7299251" y="648586"/>
                <a:ext cx="345558" cy="313661"/>
              </a:xfrm>
              <a:custGeom>
                <a:avLst/>
                <a:gdLst>
                  <a:gd name="connsiteX0" fmla="*/ 0 w 345558"/>
                  <a:gd name="connsiteY0" fmla="*/ 249865 h 313661"/>
                  <a:gd name="connsiteX1" fmla="*/ 0 w 345558"/>
                  <a:gd name="connsiteY1" fmla="*/ 249865 h 313661"/>
                  <a:gd name="connsiteX2" fmla="*/ 69112 w 345558"/>
                  <a:gd name="connsiteY2" fmla="*/ 260498 h 313661"/>
                  <a:gd name="connsiteX3" fmla="*/ 95693 w 345558"/>
                  <a:gd name="connsiteY3" fmla="*/ 271130 h 313661"/>
                  <a:gd name="connsiteX4" fmla="*/ 116958 w 345558"/>
                  <a:gd name="connsiteY4" fmla="*/ 276447 h 313661"/>
                  <a:gd name="connsiteX5" fmla="*/ 143540 w 345558"/>
                  <a:gd name="connsiteY5" fmla="*/ 287079 h 313661"/>
                  <a:gd name="connsiteX6" fmla="*/ 170121 w 345558"/>
                  <a:gd name="connsiteY6" fmla="*/ 292395 h 313661"/>
                  <a:gd name="connsiteX7" fmla="*/ 191386 w 345558"/>
                  <a:gd name="connsiteY7" fmla="*/ 297712 h 313661"/>
                  <a:gd name="connsiteX8" fmla="*/ 223284 w 345558"/>
                  <a:gd name="connsiteY8" fmla="*/ 313661 h 313661"/>
                  <a:gd name="connsiteX9" fmla="*/ 271130 w 345558"/>
                  <a:gd name="connsiteY9" fmla="*/ 308344 h 313661"/>
                  <a:gd name="connsiteX10" fmla="*/ 324293 w 345558"/>
                  <a:gd name="connsiteY10" fmla="*/ 303028 h 313661"/>
                  <a:gd name="connsiteX11" fmla="*/ 334926 w 345558"/>
                  <a:gd name="connsiteY11" fmla="*/ 287079 h 313661"/>
                  <a:gd name="connsiteX12" fmla="*/ 345558 w 345558"/>
                  <a:gd name="connsiteY12" fmla="*/ 255181 h 313661"/>
                  <a:gd name="connsiteX13" fmla="*/ 340242 w 345558"/>
                  <a:gd name="connsiteY13" fmla="*/ 53163 h 313661"/>
                  <a:gd name="connsiteX14" fmla="*/ 329609 w 345558"/>
                  <a:gd name="connsiteY14" fmla="*/ 37214 h 313661"/>
                  <a:gd name="connsiteX15" fmla="*/ 313661 w 345558"/>
                  <a:gd name="connsiteY15" fmla="*/ 31898 h 313661"/>
                  <a:gd name="connsiteX16" fmla="*/ 297712 w 345558"/>
                  <a:gd name="connsiteY16" fmla="*/ 21265 h 313661"/>
                  <a:gd name="connsiteX17" fmla="*/ 281763 w 345558"/>
                  <a:gd name="connsiteY17" fmla="*/ 5316 h 313661"/>
                  <a:gd name="connsiteX18" fmla="*/ 265814 w 345558"/>
                  <a:gd name="connsiteY18" fmla="*/ 0 h 313661"/>
                  <a:gd name="connsiteX19" fmla="*/ 223284 w 345558"/>
                  <a:gd name="connsiteY19" fmla="*/ 10633 h 313661"/>
                  <a:gd name="connsiteX20" fmla="*/ 212651 w 345558"/>
                  <a:gd name="connsiteY20" fmla="*/ 26581 h 313661"/>
                  <a:gd name="connsiteX21" fmla="*/ 180754 w 345558"/>
                  <a:gd name="connsiteY21" fmla="*/ 42530 h 313661"/>
                  <a:gd name="connsiteX22" fmla="*/ 159489 w 345558"/>
                  <a:gd name="connsiteY22" fmla="*/ 74428 h 313661"/>
                  <a:gd name="connsiteX23" fmla="*/ 148856 w 345558"/>
                  <a:gd name="connsiteY23" fmla="*/ 90377 h 313661"/>
                  <a:gd name="connsiteX24" fmla="*/ 111642 w 345558"/>
                  <a:gd name="connsiteY24" fmla="*/ 127591 h 313661"/>
                  <a:gd name="connsiteX25" fmla="*/ 85061 w 345558"/>
                  <a:gd name="connsiteY25" fmla="*/ 159488 h 313661"/>
                  <a:gd name="connsiteX26" fmla="*/ 58479 w 345558"/>
                  <a:gd name="connsiteY26" fmla="*/ 191386 h 313661"/>
                  <a:gd name="connsiteX27" fmla="*/ 37214 w 345558"/>
                  <a:gd name="connsiteY27" fmla="*/ 212651 h 313661"/>
                  <a:gd name="connsiteX28" fmla="*/ 0 w 345558"/>
                  <a:gd name="connsiteY28" fmla="*/ 249865 h 31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45558" h="313661">
                    <a:moveTo>
                      <a:pt x="0" y="249865"/>
                    </a:moveTo>
                    <a:lnTo>
                      <a:pt x="0" y="249865"/>
                    </a:lnTo>
                    <a:cubicBezTo>
                      <a:pt x="23037" y="253409"/>
                      <a:pt x="46359" y="255442"/>
                      <a:pt x="69112" y="260498"/>
                    </a:cubicBezTo>
                    <a:cubicBezTo>
                      <a:pt x="78428" y="262568"/>
                      <a:pt x="86640" y="268112"/>
                      <a:pt x="95693" y="271130"/>
                    </a:cubicBezTo>
                    <a:cubicBezTo>
                      <a:pt x="102625" y="273441"/>
                      <a:pt x="110026" y="274136"/>
                      <a:pt x="116958" y="276447"/>
                    </a:cubicBezTo>
                    <a:cubicBezTo>
                      <a:pt x="126011" y="279465"/>
                      <a:pt x="134399" y="284337"/>
                      <a:pt x="143540" y="287079"/>
                    </a:cubicBezTo>
                    <a:cubicBezTo>
                      <a:pt x="152195" y="289675"/>
                      <a:pt x="161300" y="290435"/>
                      <a:pt x="170121" y="292395"/>
                    </a:cubicBezTo>
                    <a:cubicBezTo>
                      <a:pt x="177254" y="293980"/>
                      <a:pt x="184298" y="295940"/>
                      <a:pt x="191386" y="297712"/>
                    </a:cubicBezTo>
                    <a:cubicBezTo>
                      <a:pt x="199448" y="303086"/>
                      <a:pt x="212281" y="313661"/>
                      <a:pt x="223284" y="313661"/>
                    </a:cubicBezTo>
                    <a:cubicBezTo>
                      <a:pt x="239331" y="313661"/>
                      <a:pt x="255171" y="310024"/>
                      <a:pt x="271130" y="308344"/>
                    </a:cubicBezTo>
                    <a:lnTo>
                      <a:pt x="324293" y="303028"/>
                    </a:lnTo>
                    <a:cubicBezTo>
                      <a:pt x="327837" y="297712"/>
                      <a:pt x="332331" y="292918"/>
                      <a:pt x="334926" y="287079"/>
                    </a:cubicBezTo>
                    <a:cubicBezTo>
                      <a:pt x="339478" y="276837"/>
                      <a:pt x="345558" y="255181"/>
                      <a:pt x="345558" y="255181"/>
                    </a:cubicBezTo>
                    <a:cubicBezTo>
                      <a:pt x="343786" y="187842"/>
                      <a:pt x="345158" y="120346"/>
                      <a:pt x="340242" y="53163"/>
                    </a:cubicBezTo>
                    <a:cubicBezTo>
                      <a:pt x="339776" y="46791"/>
                      <a:pt x="334598" y="41206"/>
                      <a:pt x="329609" y="37214"/>
                    </a:cubicBezTo>
                    <a:cubicBezTo>
                      <a:pt x="325233" y="33713"/>
                      <a:pt x="318977" y="33670"/>
                      <a:pt x="313661" y="31898"/>
                    </a:cubicBezTo>
                    <a:cubicBezTo>
                      <a:pt x="308345" y="28354"/>
                      <a:pt x="302621" y="25355"/>
                      <a:pt x="297712" y="21265"/>
                    </a:cubicBezTo>
                    <a:cubicBezTo>
                      <a:pt x="291936" y="16452"/>
                      <a:pt x="288019" y="9486"/>
                      <a:pt x="281763" y="5316"/>
                    </a:cubicBezTo>
                    <a:cubicBezTo>
                      <a:pt x="277100" y="2208"/>
                      <a:pt x="271130" y="1772"/>
                      <a:pt x="265814" y="0"/>
                    </a:cubicBezTo>
                    <a:cubicBezTo>
                      <a:pt x="264486" y="266"/>
                      <a:pt x="228735" y="6272"/>
                      <a:pt x="223284" y="10633"/>
                    </a:cubicBezTo>
                    <a:cubicBezTo>
                      <a:pt x="218295" y="14624"/>
                      <a:pt x="217169" y="22063"/>
                      <a:pt x="212651" y="26581"/>
                    </a:cubicBezTo>
                    <a:cubicBezTo>
                      <a:pt x="202344" y="36888"/>
                      <a:pt x="193727" y="38206"/>
                      <a:pt x="180754" y="42530"/>
                    </a:cubicBezTo>
                    <a:lnTo>
                      <a:pt x="159489" y="74428"/>
                    </a:lnTo>
                    <a:lnTo>
                      <a:pt x="148856" y="90377"/>
                    </a:lnTo>
                    <a:cubicBezTo>
                      <a:pt x="136827" y="126466"/>
                      <a:pt x="154296" y="84937"/>
                      <a:pt x="111642" y="127591"/>
                    </a:cubicBezTo>
                    <a:cubicBezTo>
                      <a:pt x="65045" y="174188"/>
                      <a:pt x="122069" y="115079"/>
                      <a:pt x="85061" y="159488"/>
                    </a:cubicBezTo>
                    <a:cubicBezTo>
                      <a:pt x="50948" y="200423"/>
                      <a:pt x="84880" y="151786"/>
                      <a:pt x="58479" y="191386"/>
                    </a:cubicBezTo>
                    <a:cubicBezTo>
                      <a:pt x="44303" y="233917"/>
                      <a:pt x="65567" y="184298"/>
                      <a:pt x="37214" y="212651"/>
                    </a:cubicBezTo>
                    <a:lnTo>
                      <a:pt x="0" y="249865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7697422" y="659219"/>
                <a:ext cx="53713" cy="265814"/>
              </a:xfrm>
              <a:custGeom>
                <a:avLst/>
                <a:gdLst>
                  <a:gd name="connsiteX0" fmla="*/ 550 w 53713"/>
                  <a:gd name="connsiteY0" fmla="*/ 0 h 265814"/>
                  <a:gd name="connsiteX1" fmla="*/ 550 w 53713"/>
                  <a:gd name="connsiteY1" fmla="*/ 0 h 265814"/>
                  <a:gd name="connsiteX2" fmla="*/ 43080 w 53713"/>
                  <a:gd name="connsiteY2" fmla="*/ 15948 h 265814"/>
                  <a:gd name="connsiteX3" fmla="*/ 48397 w 53713"/>
                  <a:gd name="connsiteY3" fmla="*/ 42530 h 265814"/>
                  <a:gd name="connsiteX4" fmla="*/ 53713 w 53713"/>
                  <a:gd name="connsiteY4" fmla="*/ 74428 h 265814"/>
                  <a:gd name="connsiteX5" fmla="*/ 48397 w 53713"/>
                  <a:gd name="connsiteY5" fmla="*/ 148855 h 265814"/>
                  <a:gd name="connsiteX6" fmla="*/ 37764 w 53713"/>
                  <a:gd name="connsiteY6" fmla="*/ 196702 h 265814"/>
                  <a:gd name="connsiteX7" fmla="*/ 27131 w 53713"/>
                  <a:gd name="connsiteY7" fmla="*/ 265814 h 265814"/>
                  <a:gd name="connsiteX8" fmla="*/ 11183 w 53713"/>
                  <a:gd name="connsiteY8" fmla="*/ 260497 h 265814"/>
                  <a:gd name="connsiteX9" fmla="*/ 5866 w 53713"/>
                  <a:gd name="connsiteY9" fmla="*/ 122274 h 265814"/>
                  <a:gd name="connsiteX10" fmla="*/ 550 w 53713"/>
                  <a:gd name="connsiteY10" fmla="*/ 90376 h 265814"/>
                  <a:gd name="connsiteX11" fmla="*/ 550 w 53713"/>
                  <a:gd name="connsiteY11" fmla="*/ 0 h 26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713" h="265814">
                    <a:moveTo>
                      <a:pt x="550" y="0"/>
                    </a:moveTo>
                    <a:lnTo>
                      <a:pt x="550" y="0"/>
                    </a:lnTo>
                    <a:cubicBezTo>
                      <a:pt x="14727" y="5316"/>
                      <a:pt x="31764" y="5889"/>
                      <a:pt x="43080" y="15948"/>
                    </a:cubicBezTo>
                    <a:cubicBezTo>
                      <a:pt x="49834" y="21951"/>
                      <a:pt x="46781" y="33640"/>
                      <a:pt x="48397" y="42530"/>
                    </a:cubicBezTo>
                    <a:cubicBezTo>
                      <a:pt x="50325" y="53135"/>
                      <a:pt x="51941" y="63795"/>
                      <a:pt x="53713" y="74428"/>
                    </a:cubicBezTo>
                    <a:cubicBezTo>
                      <a:pt x="51941" y="99237"/>
                      <a:pt x="51001" y="124119"/>
                      <a:pt x="48397" y="148855"/>
                    </a:cubicBezTo>
                    <a:cubicBezTo>
                      <a:pt x="46334" y="168448"/>
                      <a:pt x="41481" y="178115"/>
                      <a:pt x="37764" y="196702"/>
                    </a:cubicBezTo>
                    <a:cubicBezTo>
                      <a:pt x="34079" y="215130"/>
                      <a:pt x="29682" y="247956"/>
                      <a:pt x="27131" y="265814"/>
                    </a:cubicBezTo>
                    <a:cubicBezTo>
                      <a:pt x="21815" y="264042"/>
                      <a:pt x="12004" y="266040"/>
                      <a:pt x="11183" y="260497"/>
                    </a:cubicBezTo>
                    <a:cubicBezTo>
                      <a:pt x="4426" y="214886"/>
                      <a:pt x="8742" y="168293"/>
                      <a:pt x="5866" y="122274"/>
                    </a:cubicBezTo>
                    <a:cubicBezTo>
                      <a:pt x="5194" y="111516"/>
                      <a:pt x="1088" y="101142"/>
                      <a:pt x="550" y="90376"/>
                    </a:cubicBezTo>
                    <a:cubicBezTo>
                      <a:pt x="-689" y="65598"/>
                      <a:pt x="550" y="15063"/>
                      <a:pt x="550" y="0"/>
                    </a:cubicBez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7793665" y="1432476"/>
                <a:ext cx="325935" cy="261736"/>
              </a:xfrm>
              <a:custGeom>
                <a:avLst/>
                <a:gdLst>
                  <a:gd name="connsiteX0" fmla="*/ 159488 w 325935"/>
                  <a:gd name="connsiteY0" fmla="*/ 2919 h 261736"/>
                  <a:gd name="connsiteX1" fmla="*/ 159488 w 325935"/>
                  <a:gd name="connsiteY1" fmla="*/ 2919 h 261736"/>
                  <a:gd name="connsiteX2" fmla="*/ 122275 w 325935"/>
                  <a:gd name="connsiteY2" fmla="*/ 29501 h 261736"/>
                  <a:gd name="connsiteX3" fmla="*/ 111642 w 325935"/>
                  <a:gd name="connsiteY3" fmla="*/ 45450 h 261736"/>
                  <a:gd name="connsiteX4" fmla="*/ 95693 w 325935"/>
                  <a:gd name="connsiteY4" fmla="*/ 50766 h 261736"/>
                  <a:gd name="connsiteX5" fmla="*/ 63795 w 325935"/>
                  <a:gd name="connsiteY5" fmla="*/ 72031 h 261736"/>
                  <a:gd name="connsiteX6" fmla="*/ 42530 w 325935"/>
                  <a:gd name="connsiteY6" fmla="*/ 103929 h 261736"/>
                  <a:gd name="connsiteX7" fmla="*/ 31898 w 325935"/>
                  <a:gd name="connsiteY7" fmla="*/ 119877 h 261736"/>
                  <a:gd name="connsiteX8" fmla="*/ 15949 w 325935"/>
                  <a:gd name="connsiteY8" fmla="*/ 178357 h 261736"/>
                  <a:gd name="connsiteX9" fmla="*/ 5316 w 325935"/>
                  <a:gd name="connsiteY9" fmla="*/ 194305 h 261736"/>
                  <a:gd name="connsiteX10" fmla="*/ 0 w 325935"/>
                  <a:gd name="connsiteY10" fmla="*/ 210254 h 261736"/>
                  <a:gd name="connsiteX11" fmla="*/ 85061 w 325935"/>
                  <a:gd name="connsiteY11" fmla="*/ 252784 h 261736"/>
                  <a:gd name="connsiteX12" fmla="*/ 202019 w 325935"/>
                  <a:gd name="connsiteY12" fmla="*/ 247468 h 261736"/>
                  <a:gd name="connsiteX13" fmla="*/ 186070 w 325935"/>
                  <a:gd name="connsiteY13" fmla="*/ 215571 h 261736"/>
                  <a:gd name="connsiteX14" fmla="*/ 170121 w 325935"/>
                  <a:gd name="connsiteY14" fmla="*/ 183673 h 261736"/>
                  <a:gd name="connsiteX15" fmla="*/ 164805 w 325935"/>
                  <a:gd name="connsiteY15" fmla="*/ 167724 h 261736"/>
                  <a:gd name="connsiteX16" fmla="*/ 180754 w 325935"/>
                  <a:gd name="connsiteY16" fmla="*/ 157091 h 261736"/>
                  <a:gd name="connsiteX17" fmla="*/ 186070 w 325935"/>
                  <a:gd name="connsiteY17" fmla="*/ 141143 h 261736"/>
                  <a:gd name="connsiteX18" fmla="*/ 207335 w 325935"/>
                  <a:gd name="connsiteY18" fmla="*/ 146459 h 261736"/>
                  <a:gd name="connsiteX19" fmla="*/ 239233 w 325935"/>
                  <a:gd name="connsiteY19" fmla="*/ 157091 h 261736"/>
                  <a:gd name="connsiteX20" fmla="*/ 244549 w 325935"/>
                  <a:gd name="connsiteY20" fmla="*/ 173040 h 261736"/>
                  <a:gd name="connsiteX21" fmla="*/ 276447 w 325935"/>
                  <a:gd name="connsiteY21" fmla="*/ 183673 h 261736"/>
                  <a:gd name="connsiteX22" fmla="*/ 324293 w 325935"/>
                  <a:gd name="connsiteY22" fmla="*/ 178357 h 261736"/>
                  <a:gd name="connsiteX23" fmla="*/ 318977 w 325935"/>
                  <a:gd name="connsiteY23" fmla="*/ 162408 h 261736"/>
                  <a:gd name="connsiteX24" fmla="*/ 308344 w 325935"/>
                  <a:gd name="connsiteY24" fmla="*/ 146459 h 261736"/>
                  <a:gd name="connsiteX25" fmla="*/ 276447 w 325935"/>
                  <a:gd name="connsiteY25" fmla="*/ 135826 h 261736"/>
                  <a:gd name="connsiteX26" fmla="*/ 244549 w 325935"/>
                  <a:gd name="connsiteY26" fmla="*/ 119877 h 261736"/>
                  <a:gd name="connsiteX27" fmla="*/ 249865 w 325935"/>
                  <a:gd name="connsiteY27" fmla="*/ 66715 h 261736"/>
                  <a:gd name="connsiteX28" fmla="*/ 265814 w 325935"/>
                  <a:gd name="connsiteY28" fmla="*/ 61398 h 261736"/>
                  <a:gd name="connsiteX29" fmla="*/ 271130 w 325935"/>
                  <a:gd name="connsiteY29" fmla="*/ 45450 h 261736"/>
                  <a:gd name="connsiteX30" fmla="*/ 223284 w 325935"/>
                  <a:gd name="connsiteY30" fmla="*/ 13552 h 261736"/>
                  <a:gd name="connsiteX31" fmla="*/ 207335 w 325935"/>
                  <a:gd name="connsiteY31" fmla="*/ 2919 h 261736"/>
                  <a:gd name="connsiteX32" fmla="*/ 159488 w 325935"/>
                  <a:gd name="connsiteY32" fmla="*/ 2919 h 26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25935" h="261736">
                    <a:moveTo>
                      <a:pt x="159488" y="2919"/>
                    </a:moveTo>
                    <a:lnTo>
                      <a:pt x="159488" y="2919"/>
                    </a:lnTo>
                    <a:cubicBezTo>
                      <a:pt x="147084" y="11780"/>
                      <a:pt x="133668" y="19373"/>
                      <a:pt x="122275" y="29501"/>
                    </a:cubicBezTo>
                    <a:cubicBezTo>
                      <a:pt x="117499" y="33746"/>
                      <a:pt x="116631" y="41459"/>
                      <a:pt x="111642" y="45450"/>
                    </a:cubicBezTo>
                    <a:cubicBezTo>
                      <a:pt x="107266" y="48951"/>
                      <a:pt x="100592" y="48045"/>
                      <a:pt x="95693" y="50766"/>
                    </a:cubicBezTo>
                    <a:cubicBezTo>
                      <a:pt x="84522" y="56972"/>
                      <a:pt x="63795" y="72031"/>
                      <a:pt x="63795" y="72031"/>
                    </a:cubicBezTo>
                    <a:lnTo>
                      <a:pt x="42530" y="103929"/>
                    </a:lnTo>
                    <a:lnTo>
                      <a:pt x="31898" y="119877"/>
                    </a:lnTo>
                    <a:cubicBezTo>
                      <a:pt x="29045" y="134143"/>
                      <a:pt x="23659" y="166794"/>
                      <a:pt x="15949" y="178357"/>
                    </a:cubicBezTo>
                    <a:lnTo>
                      <a:pt x="5316" y="194305"/>
                    </a:lnTo>
                    <a:cubicBezTo>
                      <a:pt x="3544" y="199621"/>
                      <a:pt x="0" y="204650"/>
                      <a:pt x="0" y="210254"/>
                    </a:cubicBezTo>
                    <a:cubicBezTo>
                      <a:pt x="0" y="285753"/>
                      <a:pt x="3014" y="257219"/>
                      <a:pt x="85061" y="252784"/>
                    </a:cubicBezTo>
                    <a:lnTo>
                      <a:pt x="202019" y="247468"/>
                    </a:lnTo>
                    <a:cubicBezTo>
                      <a:pt x="188652" y="207372"/>
                      <a:pt x="206685" y="256802"/>
                      <a:pt x="186070" y="215571"/>
                    </a:cubicBezTo>
                    <a:cubicBezTo>
                      <a:pt x="164062" y="171554"/>
                      <a:pt x="200591" y="229376"/>
                      <a:pt x="170121" y="183673"/>
                    </a:cubicBezTo>
                    <a:cubicBezTo>
                      <a:pt x="168349" y="178357"/>
                      <a:pt x="162724" y="172927"/>
                      <a:pt x="164805" y="167724"/>
                    </a:cubicBezTo>
                    <a:cubicBezTo>
                      <a:pt x="167178" y="161792"/>
                      <a:pt x="176762" y="162080"/>
                      <a:pt x="180754" y="157091"/>
                    </a:cubicBezTo>
                    <a:cubicBezTo>
                      <a:pt x="184255" y="152715"/>
                      <a:pt x="184298" y="146459"/>
                      <a:pt x="186070" y="141143"/>
                    </a:cubicBezTo>
                    <a:cubicBezTo>
                      <a:pt x="193158" y="142915"/>
                      <a:pt x="200337" y="144360"/>
                      <a:pt x="207335" y="146459"/>
                    </a:cubicBezTo>
                    <a:cubicBezTo>
                      <a:pt x="218070" y="149679"/>
                      <a:pt x="239233" y="157091"/>
                      <a:pt x="239233" y="157091"/>
                    </a:cubicBezTo>
                    <a:cubicBezTo>
                      <a:pt x="241005" y="162407"/>
                      <a:pt x="239989" y="169783"/>
                      <a:pt x="244549" y="173040"/>
                    </a:cubicBezTo>
                    <a:cubicBezTo>
                      <a:pt x="253669" y="179555"/>
                      <a:pt x="276447" y="183673"/>
                      <a:pt x="276447" y="183673"/>
                    </a:cubicBezTo>
                    <a:cubicBezTo>
                      <a:pt x="292396" y="181901"/>
                      <a:pt x="309940" y="185533"/>
                      <a:pt x="324293" y="178357"/>
                    </a:cubicBezTo>
                    <a:cubicBezTo>
                      <a:pt x="329305" y="175851"/>
                      <a:pt x="321483" y="167420"/>
                      <a:pt x="318977" y="162408"/>
                    </a:cubicBezTo>
                    <a:cubicBezTo>
                      <a:pt x="316120" y="156693"/>
                      <a:pt x="313762" y="149845"/>
                      <a:pt x="308344" y="146459"/>
                    </a:cubicBezTo>
                    <a:cubicBezTo>
                      <a:pt x="298840" y="140519"/>
                      <a:pt x="285772" y="142043"/>
                      <a:pt x="276447" y="135826"/>
                    </a:cubicBezTo>
                    <a:cubicBezTo>
                      <a:pt x="255835" y="122086"/>
                      <a:pt x="266559" y="127215"/>
                      <a:pt x="244549" y="119877"/>
                    </a:cubicBezTo>
                    <a:cubicBezTo>
                      <a:pt x="246321" y="102156"/>
                      <a:pt x="243779" y="83452"/>
                      <a:pt x="249865" y="66715"/>
                    </a:cubicBezTo>
                    <a:cubicBezTo>
                      <a:pt x="251780" y="61448"/>
                      <a:pt x="261851" y="65361"/>
                      <a:pt x="265814" y="61398"/>
                    </a:cubicBezTo>
                    <a:cubicBezTo>
                      <a:pt x="269776" y="57436"/>
                      <a:pt x="269358" y="50766"/>
                      <a:pt x="271130" y="45450"/>
                    </a:cubicBezTo>
                    <a:lnTo>
                      <a:pt x="223284" y="13552"/>
                    </a:lnTo>
                    <a:cubicBezTo>
                      <a:pt x="217968" y="10008"/>
                      <a:pt x="213397" y="4939"/>
                      <a:pt x="207335" y="2919"/>
                    </a:cubicBezTo>
                    <a:cubicBezTo>
                      <a:pt x="187627" y="-3650"/>
                      <a:pt x="167462" y="2919"/>
                      <a:pt x="159488" y="2919"/>
                    </a:cubicBezTo>
                    <a:close/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6453871" y="1424763"/>
                <a:ext cx="749846" cy="730433"/>
              </a:xfrm>
              <a:custGeom>
                <a:avLst/>
                <a:gdLst>
                  <a:gd name="connsiteX0" fmla="*/ 159580 w 749846"/>
                  <a:gd name="connsiteY0" fmla="*/ 0 h 730433"/>
                  <a:gd name="connsiteX1" fmla="*/ 159580 w 749846"/>
                  <a:gd name="connsiteY1" fmla="*/ 0 h 730433"/>
                  <a:gd name="connsiteX2" fmla="*/ 191478 w 749846"/>
                  <a:gd name="connsiteY2" fmla="*/ 37214 h 730433"/>
                  <a:gd name="connsiteX3" fmla="*/ 207427 w 749846"/>
                  <a:gd name="connsiteY3" fmla="*/ 42530 h 730433"/>
                  <a:gd name="connsiteX4" fmla="*/ 239324 w 749846"/>
                  <a:gd name="connsiteY4" fmla="*/ 63795 h 730433"/>
                  <a:gd name="connsiteX5" fmla="*/ 271222 w 749846"/>
                  <a:gd name="connsiteY5" fmla="*/ 85060 h 730433"/>
                  <a:gd name="connsiteX6" fmla="*/ 297803 w 749846"/>
                  <a:gd name="connsiteY6" fmla="*/ 116958 h 730433"/>
                  <a:gd name="connsiteX7" fmla="*/ 308436 w 749846"/>
                  <a:gd name="connsiteY7" fmla="*/ 132907 h 730433"/>
                  <a:gd name="connsiteX8" fmla="*/ 340334 w 749846"/>
                  <a:gd name="connsiteY8" fmla="*/ 148856 h 730433"/>
                  <a:gd name="connsiteX9" fmla="*/ 372231 w 749846"/>
                  <a:gd name="connsiteY9" fmla="*/ 175437 h 730433"/>
                  <a:gd name="connsiteX10" fmla="*/ 388180 w 749846"/>
                  <a:gd name="connsiteY10" fmla="*/ 191386 h 730433"/>
                  <a:gd name="connsiteX11" fmla="*/ 409445 w 749846"/>
                  <a:gd name="connsiteY11" fmla="*/ 212651 h 730433"/>
                  <a:gd name="connsiteX12" fmla="*/ 425394 w 749846"/>
                  <a:gd name="connsiteY12" fmla="*/ 228600 h 730433"/>
                  <a:gd name="connsiteX13" fmla="*/ 436027 w 749846"/>
                  <a:gd name="connsiteY13" fmla="*/ 244549 h 730433"/>
                  <a:gd name="connsiteX14" fmla="*/ 451976 w 749846"/>
                  <a:gd name="connsiteY14" fmla="*/ 249865 h 730433"/>
                  <a:gd name="connsiteX15" fmla="*/ 499822 w 749846"/>
                  <a:gd name="connsiteY15" fmla="*/ 281763 h 730433"/>
                  <a:gd name="connsiteX16" fmla="*/ 515771 w 749846"/>
                  <a:gd name="connsiteY16" fmla="*/ 292395 h 730433"/>
                  <a:gd name="connsiteX17" fmla="*/ 542352 w 749846"/>
                  <a:gd name="connsiteY17" fmla="*/ 324293 h 730433"/>
                  <a:gd name="connsiteX18" fmla="*/ 558301 w 749846"/>
                  <a:gd name="connsiteY18" fmla="*/ 334925 h 730433"/>
                  <a:gd name="connsiteX19" fmla="*/ 563617 w 749846"/>
                  <a:gd name="connsiteY19" fmla="*/ 350874 h 730433"/>
                  <a:gd name="connsiteX20" fmla="*/ 595515 w 749846"/>
                  <a:gd name="connsiteY20" fmla="*/ 382772 h 730433"/>
                  <a:gd name="connsiteX21" fmla="*/ 606148 w 749846"/>
                  <a:gd name="connsiteY21" fmla="*/ 398721 h 730433"/>
                  <a:gd name="connsiteX22" fmla="*/ 627413 w 749846"/>
                  <a:gd name="connsiteY22" fmla="*/ 425302 h 730433"/>
                  <a:gd name="connsiteX23" fmla="*/ 632729 w 749846"/>
                  <a:gd name="connsiteY23" fmla="*/ 441251 h 730433"/>
                  <a:gd name="connsiteX24" fmla="*/ 664627 w 749846"/>
                  <a:gd name="connsiteY24" fmla="*/ 467832 h 730433"/>
                  <a:gd name="connsiteX25" fmla="*/ 675259 w 749846"/>
                  <a:gd name="connsiteY25" fmla="*/ 483781 h 730433"/>
                  <a:gd name="connsiteX26" fmla="*/ 691208 w 749846"/>
                  <a:gd name="connsiteY26" fmla="*/ 489097 h 730433"/>
                  <a:gd name="connsiteX27" fmla="*/ 723106 w 749846"/>
                  <a:gd name="connsiteY27" fmla="*/ 505046 h 730433"/>
                  <a:gd name="connsiteX28" fmla="*/ 749687 w 749846"/>
                  <a:gd name="connsiteY28" fmla="*/ 531628 h 730433"/>
                  <a:gd name="connsiteX29" fmla="*/ 744371 w 749846"/>
                  <a:gd name="connsiteY29" fmla="*/ 552893 h 730433"/>
                  <a:gd name="connsiteX30" fmla="*/ 733738 w 749846"/>
                  <a:gd name="connsiteY30" fmla="*/ 584790 h 730433"/>
                  <a:gd name="connsiteX31" fmla="*/ 723106 w 749846"/>
                  <a:gd name="connsiteY31" fmla="*/ 616688 h 730433"/>
                  <a:gd name="connsiteX32" fmla="*/ 717789 w 749846"/>
                  <a:gd name="connsiteY32" fmla="*/ 632637 h 730433"/>
                  <a:gd name="connsiteX33" fmla="*/ 696524 w 749846"/>
                  <a:gd name="connsiteY33" fmla="*/ 664535 h 730433"/>
                  <a:gd name="connsiteX34" fmla="*/ 675259 w 749846"/>
                  <a:gd name="connsiteY34" fmla="*/ 712381 h 730433"/>
                  <a:gd name="connsiteX35" fmla="*/ 669943 w 749846"/>
                  <a:gd name="connsiteY35" fmla="*/ 728330 h 730433"/>
                  <a:gd name="connsiteX36" fmla="*/ 638045 w 749846"/>
                  <a:gd name="connsiteY36" fmla="*/ 707065 h 730433"/>
                  <a:gd name="connsiteX37" fmla="*/ 622096 w 749846"/>
                  <a:gd name="connsiteY37" fmla="*/ 701749 h 730433"/>
                  <a:gd name="connsiteX38" fmla="*/ 574250 w 749846"/>
                  <a:gd name="connsiteY38" fmla="*/ 675167 h 730433"/>
                  <a:gd name="connsiteX39" fmla="*/ 563617 w 749846"/>
                  <a:gd name="connsiteY39" fmla="*/ 659218 h 730433"/>
                  <a:gd name="connsiteX40" fmla="*/ 531720 w 749846"/>
                  <a:gd name="connsiteY40" fmla="*/ 648586 h 730433"/>
                  <a:gd name="connsiteX41" fmla="*/ 515771 w 749846"/>
                  <a:gd name="connsiteY41" fmla="*/ 637953 h 730433"/>
                  <a:gd name="connsiteX42" fmla="*/ 499822 w 749846"/>
                  <a:gd name="connsiteY42" fmla="*/ 622004 h 730433"/>
                  <a:gd name="connsiteX43" fmla="*/ 483873 w 749846"/>
                  <a:gd name="connsiteY43" fmla="*/ 616688 h 730433"/>
                  <a:gd name="connsiteX44" fmla="*/ 467924 w 749846"/>
                  <a:gd name="connsiteY44" fmla="*/ 600739 h 730433"/>
                  <a:gd name="connsiteX45" fmla="*/ 451976 w 749846"/>
                  <a:gd name="connsiteY45" fmla="*/ 595423 h 730433"/>
                  <a:gd name="connsiteX46" fmla="*/ 420078 w 749846"/>
                  <a:gd name="connsiteY46" fmla="*/ 574158 h 730433"/>
                  <a:gd name="connsiteX47" fmla="*/ 420078 w 749846"/>
                  <a:gd name="connsiteY47" fmla="*/ 574158 h 730433"/>
                  <a:gd name="connsiteX48" fmla="*/ 388180 w 749846"/>
                  <a:gd name="connsiteY48" fmla="*/ 552893 h 730433"/>
                  <a:gd name="connsiteX49" fmla="*/ 372231 w 749846"/>
                  <a:gd name="connsiteY49" fmla="*/ 536944 h 730433"/>
                  <a:gd name="connsiteX50" fmla="*/ 340334 w 749846"/>
                  <a:gd name="connsiteY50" fmla="*/ 515679 h 730433"/>
                  <a:gd name="connsiteX51" fmla="*/ 308436 w 749846"/>
                  <a:gd name="connsiteY51" fmla="*/ 489097 h 730433"/>
                  <a:gd name="connsiteX52" fmla="*/ 292487 w 749846"/>
                  <a:gd name="connsiteY52" fmla="*/ 483781 h 730433"/>
                  <a:gd name="connsiteX53" fmla="*/ 271222 w 749846"/>
                  <a:gd name="connsiteY53" fmla="*/ 467832 h 730433"/>
                  <a:gd name="connsiteX54" fmla="*/ 255273 w 749846"/>
                  <a:gd name="connsiteY54" fmla="*/ 462516 h 730433"/>
                  <a:gd name="connsiteX55" fmla="*/ 239324 w 749846"/>
                  <a:gd name="connsiteY55" fmla="*/ 446567 h 730433"/>
                  <a:gd name="connsiteX56" fmla="*/ 196794 w 749846"/>
                  <a:gd name="connsiteY56" fmla="*/ 425302 h 730433"/>
                  <a:gd name="connsiteX57" fmla="*/ 159580 w 749846"/>
                  <a:gd name="connsiteY57" fmla="*/ 404037 h 730433"/>
                  <a:gd name="connsiteX58" fmla="*/ 143631 w 749846"/>
                  <a:gd name="connsiteY58" fmla="*/ 393404 h 730433"/>
                  <a:gd name="connsiteX59" fmla="*/ 132999 w 749846"/>
                  <a:gd name="connsiteY59" fmla="*/ 377456 h 730433"/>
                  <a:gd name="connsiteX60" fmla="*/ 117050 w 749846"/>
                  <a:gd name="connsiteY60" fmla="*/ 372139 h 730433"/>
                  <a:gd name="connsiteX61" fmla="*/ 101101 w 749846"/>
                  <a:gd name="connsiteY61" fmla="*/ 361507 h 730433"/>
                  <a:gd name="connsiteX62" fmla="*/ 69203 w 749846"/>
                  <a:gd name="connsiteY62" fmla="*/ 340242 h 730433"/>
                  <a:gd name="connsiteX63" fmla="*/ 47938 w 749846"/>
                  <a:gd name="connsiteY63" fmla="*/ 313660 h 730433"/>
                  <a:gd name="connsiteX64" fmla="*/ 10724 w 749846"/>
                  <a:gd name="connsiteY64" fmla="*/ 276446 h 730433"/>
                  <a:gd name="connsiteX65" fmla="*/ 10724 w 749846"/>
                  <a:gd name="connsiteY65" fmla="*/ 228600 h 730433"/>
                  <a:gd name="connsiteX66" fmla="*/ 42622 w 749846"/>
                  <a:gd name="connsiteY66" fmla="*/ 207335 h 730433"/>
                  <a:gd name="connsiteX67" fmla="*/ 58571 w 749846"/>
                  <a:gd name="connsiteY67" fmla="*/ 196702 h 730433"/>
                  <a:gd name="connsiteX68" fmla="*/ 74520 w 749846"/>
                  <a:gd name="connsiteY68" fmla="*/ 186070 h 730433"/>
                  <a:gd name="connsiteX69" fmla="*/ 85152 w 749846"/>
                  <a:gd name="connsiteY69" fmla="*/ 154172 h 730433"/>
                  <a:gd name="connsiteX70" fmla="*/ 90469 w 749846"/>
                  <a:gd name="connsiteY70" fmla="*/ 138223 h 730433"/>
                  <a:gd name="connsiteX71" fmla="*/ 111734 w 749846"/>
                  <a:gd name="connsiteY71" fmla="*/ 106325 h 730433"/>
                  <a:gd name="connsiteX72" fmla="*/ 122366 w 749846"/>
                  <a:gd name="connsiteY72" fmla="*/ 90377 h 730433"/>
                  <a:gd name="connsiteX73" fmla="*/ 132999 w 749846"/>
                  <a:gd name="connsiteY73" fmla="*/ 74428 h 730433"/>
                  <a:gd name="connsiteX74" fmla="*/ 138315 w 749846"/>
                  <a:gd name="connsiteY74" fmla="*/ 47846 h 730433"/>
                  <a:gd name="connsiteX75" fmla="*/ 143631 w 749846"/>
                  <a:gd name="connsiteY75" fmla="*/ 31897 h 730433"/>
                  <a:gd name="connsiteX76" fmla="*/ 159580 w 749846"/>
                  <a:gd name="connsiteY76" fmla="*/ 0 h 73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749846" h="730433">
                    <a:moveTo>
                      <a:pt x="159580" y="0"/>
                    </a:moveTo>
                    <a:lnTo>
                      <a:pt x="159580" y="0"/>
                    </a:lnTo>
                    <a:cubicBezTo>
                      <a:pt x="170213" y="12405"/>
                      <a:pt x="179267" y="26360"/>
                      <a:pt x="191478" y="37214"/>
                    </a:cubicBezTo>
                    <a:cubicBezTo>
                      <a:pt x="195666" y="40937"/>
                      <a:pt x="202764" y="39422"/>
                      <a:pt x="207427" y="42530"/>
                    </a:cubicBezTo>
                    <a:cubicBezTo>
                      <a:pt x="247251" y="69079"/>
                      <a:pt x="201402" y="51154"/>
                      <a:pt x="239324" y="63795"/>
                    </a:cubicBezTo>
                    <a:cubicBezTo>
                      <a:pt x="249957" y="70883"/>
                      <a:pt x="264133" y="74427"/>
                      <a:pt x="271222" y="85060"/>
                    </a:cubicBezTo>
                    <a:cubicBezTo>
                      <a:pt x="297622" y="124659"/>
                      <a:pt x="263692" y="76024"/>
                      <a:pt x="297803" y="116958"/>
                    </a:cubicBezTo>
                    <a:cubicBezTo>
                      <a:pt x="301893" y="121867"/>
                      <a:pt x="303918" y="128389"/>
                      <a:pt x="308436" y="132907"/>
                    </a:cubicBezTo>
                    <a:cubicBezTo>
                      <a:pt x="318741" y="143211"/>
                      <a:pt x="327364" y="144532"/>
                      <a:pt x="340334" y="148856"/>
                    </a:cubicBezTo>
                    <a:cubicBezTo>
                      <a:pt x="386926" y="195448"/>
                      <a:pt x="327822" y="138429"/>
                      <a:pt x="372231" y="175437"/>
                    </a:cubicBezTo>
                    <a:cubicBezTo>
                      <a:pt x="378007" y="180250"/>
                      <a:pt x="382864" y="186070"/>
                      <a:pt x="388180" y="191386"/>
                    </a:cubicBezTo>
                    <a:cubicBezTo>
                      <a:pt x="398306" y="221765"/>
                      <a:pt x="385142" y="196449"/>
                      <a:pt x="409445" y="212651"/>
                    </a:cubicBezTo>
                    <a:cubicBezTo>
                      <a:pt x="415701" y="216821"/>
                      <a:pt x="420581" y="222824"/>
                      <a:pt x="425394" y="228600"/>
                    </a:cubicBezTo>
                    <a:cubicBezTo>
                      <a:pt x="429484" y="233509"/>
                      <a:pt x="431038" y="240558"/>
                      <a:pt x="436027" y="244549"/>
                    </a:cubicBezTo>
                    <a:cubicBezTo>
                      <a:pt x="440403" y="248050"/>
                      <a:pt x="446660" y="248093"/>
                      <a:pt x="451976" y="249865"/>
                    </a:cubicBezTo>
                    <a:lnTo>
                      <a:pt x="499822" y="281763"/>
                    </a:lnTo>
                    <a:lnTo>
                      <a:pt x="515771" y="292395"/>
                    </a:lnTo>
                    <a:cubicBezTo>
                      <a:pt x="526225" y="308077"/>
                      <a:pt x="527002" y="311501"/>
                      <a:pt x="542352" y="324293"/>
                    </a:cubicBezTo>
                    <a:cubicBezTo>
                      <a:pt x="547260" y="328383"/>
                      <a:pt x="552985" y="331381"/>
                      <a:pt x="558301" y="334925"/>
                    </a:cubicBezTo>
                    <a:cubicBezTo>
                      <a:pt x="560073" y="340241"/>
                      <a:pt x="560177" y="346451"/>
                      <a:pt x="563617" y="350874"/>
                    </a:cubicBezTo>
                    <a:cubicBezTo>
                      <a:pt x="572849" y="362743"/>
                      <a:pt x="587174" y="370261"/>
                      <a:pt x="595515" y="382772"/>
                    </a:cubicBezTo>
                    <a:lnTo>
                      <a:pt x="606148" y="398721"/>
                    </a:lnTo>
                    <a:cubicBezTo>
                      <a:pt x="619510" y="438809"/>
                      <a:pt x="599931" y="390950"/>
                      <a:pt x="627413" y="425302"/>
                    </a:cubicBezTo>
                    <a:cubicBezTo>
                      <a:pt x="630914" y="429678"/>
                      <a:pt x="629621" y="436588"/>
                      <a:pt x="632729" y="441251"/>
                    </a:cubicBezTo>
                    <a:cubicBezTo>
                      <a:pt x="640916" y="453532"/>
                      <a:pt x="652858" y="459986"/>
                      <a:pt x="664627" y="467832"/>
                    </a:cubicBezTo>
                    <a:cubicBezTo>
                      <a:pt x="668171" y="473148"/>
                      <a:pt x="670270" y="479790"/>
                      <a:pt x="675259" y="483781"/>
                    </a:cubicBezTo>
                    <a:cubicBezTo>
                      <a:pt x="679635" y="487282"/>
                      <a:pt x="686196" y="486591"/>
                      <a:pt x="691208" y="489097"/>
                    </a:cubicBezTo>
                    <a:cubicBezTo>
                      <a:pt x="732431" y="509709"/>
                      <a:pt x="683018" y="491684"/>
                      <a:pt x="723106" y="505046"/>
                    </a:cubicBezTo>
                    <a:cubicBezTo>
                      <a:pt x="732060" y="511016"/>
                      <a:pt x="747822" y="518570"/>
                      <a:pt x="749687" y="531628"/>
                    </a:cubicBezTo>
                    <a:cubicBezTo>
                      <a:pt x="750720" y="538861"/>
                      <a:pt x="746471" y="545895"/>
                      <a:pt x="744371" y="552893"/>
                    </a:cubicBezTo>
                    <a:cubicBezTo>
                      <a:pt x="741150" y="563628"/>
                      <a:pt x="737282" y="574158"/>
                      <a:pt x="733738" y="584790"/>
                    </a:cubicBezTo>
                    <a:lnTo>
                      <a:pt x="723106" y="616688"/>
                    </a:lnTo>
                    <a:cubicBezTo>
                      <a:pt x="721334" y="622004"/>
                      <a:pt x="720897" y="627974"/>
                      <a:pt x="717789" y="632637"/>
                    </a:cubicBezTo>
                    <a:lnTo>
                      <a:pt x="696524" y="664535"/>
                    </a:lnTo>
                    <a:cubicBezTo>
                      <a:pt x="683872" y="702494"/>
                      <a:pt x="692109" y="687107"/>
                      <a:pt x="675259" y="712381"/>
                    </a:cubicBezTo>
                    <a:cubicBezTo>
                      <a:pt x="673487" y="717697"/>
                      <a:pt x="675146" y="726249"/>
                      <a:pt x="669943" y="728330"/>
                    </a:cubicBezTo>
                    <a:cubicBezTo>
                      <a:pt x="647560" y="737284"/>
                      <a:pt x="648288" y="715259"/>
                      <a:pt x="638045" y="707065"/>
                    </a:cubicBezTo>
                    <a:cubicBezTo>
                      <a:pt x="633669" y="703564"/>
                      <a:pt x="627412" y="703521"/>
                      <a:pt x="622096" y="701749"/>
                    </a:cubicBezTo>
                    <a:cubicBezTo>
                      <a:pt x="585536" y="677375"/>
                      <a:pt x="602322" y="684525"/>
                      <a:pt x="574250" y="675167"/>
                    </a:cubicBezTo>
                    <a:cubicBezTo>
                      <a:pt x="570706" y="669851"/>
                      <a:pt x="569035" y="662604"/>
                      <a:pt x="563617" y="659218"/>
                    </a:cubicBezTo>
                    <a:cubicBezTo>
                      <a:pt x="554113" y="653278"/>
                      <a:pt x="531720" y="648586"/>
                      <a:pt x="531720" y="648586"/>
                    </a:cubicBezTo>
                    <a:cubicBezTo>
                      <a:pt x="526404" y="645042"/>
                      <a:pt x="520680" y="642043"/>
                      <a:pt x="515771" y="637953"/>
                    </a:cubicBezTo>
                    <a:cubicBezTo>
                      <a:pt x="509995" y="633140"/>
                      <a:pt x="506078" y="626174"/>
                      <a:pt x="499822" y="622004"/>
                    </a:cubicBezTo>
                    <a:cubicBezTo>
                      <a:pt x="495159" y="618896"/>
                      <a:pt x="489189" y="618460"/>
                      <a:pt x="483873" y="616688"/>
                    </a:cubicBezTo>
                    <a:cubicBezTo>
                      <a:pt x="478557" y="611372"/>
                      <a:pt x="474180" y="604910"/>
                      <a:pt x="467924" y="600739"/>
                    </a:cubicBezTo>
                    <a:cubicBezTo>
                      <a:pt x="463262" y="597631"/>
                      <a:pt x="456874" y="598144"/>
                      <a:pt x="451976" y="595423"/>
                    </a:cubicBezTo>
                    <a:cubicBezTo>
                      <a:pt x="440805" y="589217"/>
                      <a:pt x="430711" y="581246"/>
                      <a:pt x="420078" y="574158"/>
                    </a:cubicBezTo>
                    <a:lnTo>
                      <a:pt x="420078" y="574158"/>
                    </a:lnTo>
                    <a:cubicBezTo>
                      <a:pt x="400166" y="554246"/>
                      <a:pt x="411262" y="560586"/>
                      <a:pt x="388180" y="552893"/>
                    </a:cubicBezTo>
                    <a:cubicBezTo>
                      <a:pt x="382864" y="547577"/>
                      <a:pt x="378166" y="541560"/>
                      <a:pt x="372231" y="536944"/>
                    </a:cubicBezTo>
                    <a:cubicBezTo>
                      <a:pt x="362144" y="529099"/>
                      <a:pt x="349370" y="524715"/>
                      <a:pt x="340334" y="515679"/>
                    </a:cubicBezTo>
                    <a:cubicBezTo>
                      <a:pt x="328577" y="503922"/>
                      <a:pt x="323238" y="496498"/>
                      <a:pt x="308436" y="489097"/>
                    </a:cubicBezTo>
                    <a:cubicBezTo>
                      <a:pt x="303424" y="486591"/>
                      <a:pt x="297803" y="485553"/>
                      <a:pt x="292487" y="483781"/>
                    </a:cubicBezTo>
                    <a:cubicBezTo>
                      <a:pt x="285399" y="478465"/>
                      <a:pt x="278915" y="472228"/>
                      <a:pt x="271222" y="467832"/>
                    </a:cubicBezTo>
                    <a:cubicBezTo>
                      <a:pt x="266356" y="465052"/>
                      <a:pt x="259936" y="465624"/>
                      <a:pt x="255273" y="462516"/>
                    </a:cubicBezTo>
                    <a:cubicBezTo>
                      <a:pt x="249017" y="458346"/>
                      <a:pt x="245667" y="450603"/>
                      <a:pt x="239324" y="446567"/>
                    </a:cubicBezTo>
                    <a:cubicBezTo>
                      <a:pt x="225952" y="438058"/>
                      <a:pt x="209982" y="434094"/>
                      <a:pt x="196794" y="425302"/>
                    </a:cubicBezTo>
                    <a:cubicBezTo>
                      <a:pt x="157926" y="399392"/>
                      <a:pt x="206808" y="431026"/>
                      <a:pt x="159580" y="404037"/>
                    </a:cubicBezTo>
                    <a:cubicBezTo>
                      <a:pt x="154032" y="400867"/>
                      <a:pt x="148947" y="396948"/>
                      <a:pt x="143631" y="393404"/>
                    </a:cubicBezTo>
                    <a:cubicBezTo>
                      <a:pt x="140087" y="388088"/>
                      <a:pt x="137988" y="381447"/>
                      <a:pt x="132999" y="377456"/>
                    </a:cubicBezTo>
                    <a:cubicBezTo>
                      <a:pt x="128623" y="373955"/>
                      <a:pt x="122062" y="374645"/>
                      <a:pt x="117050" y="372139"/>
                    </a:cubicBezTo>
                    <a:cubicBezTo>
                      <a:pt x="111335" y="369282"/>
                      <a:pt x="106009" y="365597"/>
                      <a:pt x="101101" y="361507"/>
                    </a:cubicBezTo>
                    <a:cubicBezTo>
                      <a:pt x="74551" y="339383"/>
                      <a:pt x="97232" y="349585"/>
                      <a:pt x="69203" y="340242"/>
                    </a:cubicBezTo>
                    <a:cubicBezTo>
                      <a:pt x="57232" y="304327"/>
                      <a:pt x="73834" y="343255"/>
                      <a:pt x="47938" y="313660"/>
                    </a:cubicBezTo>
                    <a:cubicBezTo>
                      <a:pt x="12811" y="273515"/>
                      <a:pt x="43511" y="287377"/>
                      <a:pt x="10724" y="276446"/>
                    </a:cubicBezTo>
                    <a:cubicBezTo>
                      <a:pt x="2839" y="252790"/>
                      <a:pt x="-8842" y="245721"/>
                      <a:pt x="10724" y="228600"/>
                    </a:cubicBezTo>
                    <a:cubicBezTo>
                      <a:pt x="20341" y="220185"/>
                      <a:pt x="31989" y="214423"/>
                      <a:pt x="42622" y="207335"/>
                    </a:cubicBezTo>
                    <a:lnTo>
                      <a:pt x="58571" y="196702"/>
                    </a:lnTo>
                    <a:lnTo>
                      <a:pt x="74520" y="186070"/>
                    </a:lnTo>
                    <a:lnTo>
                      <a:pt x="85152" y="154172"/>
                    </a:lnTo>
                    <a:cubicBezTo>
                      <a:pt x="86924" y="148856"/>
                      <a:pt x="87361" y="142886"/>
                      <a:pt x="90469" y="138223"/>
                    </a:cubicBezTo>
                    <a:lnTo>
                      <a:pt x="111734" y="106325"/>
                    </a:lnTo>
                    <a:lnTo>
                      <a:pt x="122366" y="90377"/>
                    </a:lnTo>
                    <a:lnTo>
                      <a:pt x="132999" y="74428"/>
                    </a:lnTo>
                    <a:cubicBezTo>
                      <a:pt x="134771" y="65567"/>
                      <a:pt x="136124" y="56612"/>
                      <a:pt x="138315" y="47846"/>
                    </a:cubicBezTo>
                    <a:cubicBezTo>
                      <a:pt x="139674" y="42409"/>
                      <a:pt x="142839" y="37445"/>
                      <a:pt x="143631" y="31897"/>
                    </a:cubicBezTo>
                    <a:cubicBezTo>
                      <a:pt x="144633" y="24880"/>
                      <a:pt x="156922" y="5316"/>
                      <a:pt x="159580" y="0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6467110" y="1432476"/>
                <a:ext cx="749846" cy="730433"/>
              </a:xfrm>
              <a:custGeom>
                <a:avLst/>
                <a:gdLst>
                  <a:gd name="connsiteX0" fmla="*/ 159580 w 749846"/>
                  <a:gd name="connsiteY0" fmla="*/ 0 h 730433"/>
                  <a:gd name="connsiteX1" fmla="*/ 159580 w 749846"/>
                  <a:gd name="connsiteY1" fmla="*/ 0 h 730433"/>
                  <a:gd name="connsiteX2" fmla="*/ 191478 w 749846"/>
                  <a:gd name="connsiteY2" fmla="*/ 37214 h 730433"/>
                  <a:gd name="connsiteX3" fmla="*/ 207427 w 749846"/>
                  <a:gd name="connsiteY3" fmla="*/ 42530 h 730433"/>
                  <a:gd name="connsiteX4" fmla="*/ 239324 w 749846"/>
                  <a:gd name="connsiteY4" fmla="*/ 63795 h 730433"/>
                  <a:gd name="connsiteX5" fmla="*/ 271222 w 749846"/>
                  <a:gd name="connsiteY5" fmla="*/ 85060 h 730433"/>
                  <a:gd name="connsiteX6" fmla="*/ 297803 w 749846"/>
                  <a:gd name="connsiteY6" fmla="*/ 116958 h 730433"/>
                  <a:gd name="connsiteX7" fmla="*/ 308436 w 749846"/>
                  <a:gd name="connsiteY7" fmla="*/ 132907 h 730433"/>
                  <a:gd name="connsiteX8" fmla="*/ 340334 w 749846"/>
                  <a:gd name="connsiteY8" fmla="*/ 148856 h 730433"/>
                  <a:gd name="connsiteX9" fmla="*/ 372231 w 749846"/>
                  <a:gd name="connsiteY9" fmla="*/ 175437 h 730433"/>
                  <a:gd name="connsiteX10" fmla="*/ 388180 w 749846"/>
                  <a:gd name="connsiteY10" fmla="*/ 191386 h 730433"/>
                  <a:gd name="connsiteX11" fmla="*/ 409445 w 749846"/>
                  <a:gd name="connsiteY11" fmla="*/ 212651 h 730433"/>
                  <a:gd name="connsiteX12" fmla="*/ 425394 w 749846"/>
                  <a:gd name="connsiteY12" fmla="*/ 228600 h 730433"/>
                  <a:gd name="connsiteX13" fmla="*/ 436027 w 749846"/>
                  <a:gd name="connsiteY13" fmla="*/ 244549 h 730433"/>
                  <a:gd name="connsiteX14" fmla="*/ 451976 w 749846"/>
                  <a:gd name="connsiteY14" fmla="*/ 249865 h 730433"/>
                  <a:gd name="connsiteX15" fmla="*/ 499822 w 749846"/>
                  <a:gd name="connsiteY15" fmla="*/ 281763 h 730433"/>
                  <a:gd name="connsiteX16" fmla="*/ 515771 w 749846"/>
                  <a:gd name="connsiteY16" fmla="*/ 292395 h 730433"/>
                  <a:gd name="connsiteX17" fmla="*/ 542352 w 749846"/>
                  <a:gd name="connsiteY17" fmla="*/ 324293 h 730433"/>
                  <a:gd name="connsiteX18" fmla="*/ 558301 w 749846"/>
                  <a:gd name="connsiteY18" fmla="*/ 334925 h 730433"/>
                  <a:gd name="connsiteX19" fmla="*/ 563617 w 749846"/>
                  <a:gd name="connsiteY19" fmla="*/ 350874 h 730433"/>
                  <a:gd name="connsiteX20" fmla="*/ 595515 w 749846"/>
                  <a:gd name="connsiteY20" fmla="*/ 382772 h 730433"/>
                  <a:gd name="connsiteX21" fmla="*/ 606148 w 749846"/>
                  <a:gd name="connsiteY21" fmla="*/ 398721 h 730433"/>
                  <a:gd name="connsiteX22" fmla="*/ 627413 w 749846"/>
                  <a:gd name="connsiteY22" fmla="*/ 425302 h 730433"/>
                  <a:gd name="connsiteX23" fmla="*/ 632729 w 749846"/>
                  <a:gd name="connsiteY23" fmla="*/ 441251 h 730433"/>
                  <a:gd name="connsiteX24" fmla="*/ 664627 w 749846"/>
                  <a:gd name="connsiteY24" fmla="*/ 467832 h 730433"/>
                  <a:gd name="connsiteX25" fmla="*/ 675259 w 749846"/>
                  <a:gd name="connsiteY25" fmla="*/ 483781 h 730433"/>
                  <a:gd name="connsiteX26" fmla="*/ 691208 w 749846"/>
                  <a:gd name="connsiteY26" fmla="*/ 489097 h 730433"/>
                  <a:gd name="connsiteX27" fmla="*/ 723106 w 749846"/>
                  <a:gd name="connsiteY27" fmla="*/ 505046 h 730433"/>
                  <a:gd name="connsiteX28" fmla="*/ 749687 w 749846"/>
                  <a:gd name="connsiteY28" fmla="*/ 531628 h 730433"/>
                  <a:gd name="connsiteX29" fmla="*/ 744371 w 749846"/>
                  <a:gd name="connsiteY29" fmla="*/ 552893 h 730433"/>
                  <a:gd name="connsiteX30" fmla="*/ 733738 w 749846"/>
                  <a:gd name="connsiteY30" fmla="*/ 584790 h 730433"/>
                  <a:gd name="connsiteX31" fmla="*/ 723106 w 749846"/>
                  <a:gd name="connsiteY31" fmla="*/ 616688 h 730433"/>
                  <a:gd name="connsiteX32" fmla="*/ 717789 w 749846"/>
                  <a:gd name="connsiteY32" fmla="*/ 632637 h 730433"/>
                  <a:gd name="connsiteX33" fmla="*/ 696524 w 749846"/>
                  <a:gd name="connsiteY33" fmla="*/ 664535 h 730433"/>
                  <a:gd name="connsiteX34" fmla="*/ 675259 w 749846"/>
                  <a:gd name="connsiteY34" fmla="*/ 712381 h 730433"/>
                  <a:gd name="connsiteX35" fmla="*/ 669943 w 749846"/>
                  <a:gd name="connsiteY35" fmla="*/ 728330 h 730433"/>
                  <a:gd name="connsiteX36" fmla="*/ 638045 w 749846"/>
                  <a:gd name="connsiteY36" fmla="*/ 707065 h 730433"/>
                  <a:gd name="connsiteX37" fmla="*/ 622096 w 749846"/>
                  <a:gd name="connsiteY37" fmla="*/ 701749 h 730433"/>
                  <a:gd name="connsiteX38" fmla="*/ 574250 w 749846"/>
                  <a:gd name="connsiteY38" fmla="*/ 675167 h 730433"/>
                  <a:gd name="connsiteX39" fmla="*/ 563617 w 749846"/>
                  <a:gd name="connsiteY39" fmla="*/ 659218 h 730433"/>
                  <a:gd name="connsiteX40" fmla="*/ 531720 w 749846"/>
                  <a:gd name="connsiteY40" fmla="*/ 648586 h 730433"/>
                  <a:gd name="connsiteX41" fmla="*/ 515771 w 749846"/>
                  <a:gd name="connsiteY41" fmla="*/ 637953 h 730433"/>
                  <a:gd name="connsiteX42" fmla="*/ 499822 w 749846"/>
                  <a:gd name="connsiteY42" fmla="*/ 622004 h 730433"/>
                  <a:gd name="connsiteX43" fmla="*/ 483873 w 749846"/>
                  <a:gd name="connsiteY43" fmla="*/ 616688 h 730433"/>
                  <a:gd name="connsiteX44" fmla="*/ 467924 w 749846"/>
                  <a:gd name="connsiteY44" fmla="*/ 600739 h 730433"/>
                  <a:gd name="connsiteX45" fmla="*/ 451976 w 749846"/>
                  <a:gd name="connsiteY45" fmla="*/ 595423 h 730433"/>
                  <a:gd name="connsiteX46" fmla="*/ 420078 w 749846"/>
                  <a:gd name="connsiteY46" fmla="*/ 574158 h 730433"/>
                  <a:gd name="connsiteX47" fmla="*/ 420078 w 749846"/>
                  <a:gd name="connsiteY47" fmla="*/ 574158 h 730433"/>
                  <a:gd name="connsiteX48" fmla="*/ 388180 w 749846"/>
                  <a:gd name="connsiteY48" fmla="*/ 552893 h 730433"/>
                  <a:gd name="connsiteX49" fmla="*/ 372231 w 749846"/>
                  <a:gd name="connsiteY49" fmla="*/ 536944 h 730433"/>
                  <a:gd name="connsiteX50" fmla="*/ 340334 w 749846"/>
                  <a:gd name="connsiteY50" fmla="*/ 515679 h 730433"/>
                  <a:gd name="connsiteX51" fmla="*/ 308436 w 749846"/>
                  <a:gd name="connsiteY51" fmla="*/ 489097 h 730433"/>
                  <a:gd name="connsiteX52" fmla="*/ 292487 w 749846"/>
                  <a:gd name="connsiteY52" fmla="*/ 483781 h 730433"/>
                  <a:gd name="connsiteX53" fmla="*/ 271222 w 749846"/>
                  <a:gd name="connsiteY53" fmla="*/ 467832 h 730433"/>
                  <a:gd name="connsiteX54" fmla="*/ 255273 w 749846"/>
                  <a:gd name="connsiteY54" fmla="*/ 462516 h 730433"/>
                  <a:gd name="connsiteX55" fmla="*/ 239324 w 749846"/>
                  <a:gd name="connsiteY55" fmla="*/ 446567 h 730433"/>
                  <a:gd name="connsiteX56" fmla="*/ 196794 w 749846"/>
                  <a:gd name="connsiteY56" fmla="*/ 425302 h 730433"/>
                  <a:gd name="connsiteX57" fmla="*/ 159580 w 749846"/>
                  <a:gd name="connsiteY57" fmla="*/ 404037 h 730433"/>
                  <a:gd name="connsiteX58" fmla="*/ 143631 w 749846"/>
                  <a:gd name="connsiteY58" fmla="*/ 393404 h 730433"/>
                  <a:gd name="connsiteX59" fmla="*/ 132999 w 749846"/>
                  <a:gd name="connsiteY59" fmla="*/ 377456 h 730433"/>
                  <a:gd name="connsiteX60" fmla="*/ 117050 w 749846"/>
                  <a:gd name="connsiteY60" fmla="*/ 372139 h 730433"/>
                  <a:gd name="connsiteX61" fmla="*/ 101101 w 749846"/>
                  <a:gd name="connsiteY61" fmla="*/ 361507 h 730433"/>
                  <a:gd name="connsiteX62" fmla="*/ 69203 w 749846"/>
                  <a:gd name="connsiteY62" fmla="*/ 340242 h 730433"/>
                  <a:gd name="connsiteX63" fmla="*/ 47938 w 749846"/>
                  <a:gd name="connsiteY63" fmla="*/ 313660 h 730433"/>
                  <a:gd name="connsiteX64" fmla="*/ 10724 w 749846"/>
                  <a:gd name="connsiteY64" fmla="*/ 276446 h 730433"/>
                  <a:gd name="connsiteX65" fmla="*/ 10724 w 749846"/>
                  <a:gd name="connsiteY65" fmla="*/ 228600 h 730433"/>
                  <a:gd name="connsiteX66" fmla="*/ 42622 w 749846"/>
                  <a:gd name="connsiteY66" fmla="*/ 207335 h 730433"/>
                  <a:gd name="connsiteX67" fmla="*/ 58571 w 749846"/>
                  <a:gd name="connsiteY67" fmla="*/ 196702 h 730433"/>
                  <a:gd name="connsiteX68" fmla="*/ 74520 w 749846"/>
                  <a:gd name="connsiteY68" fmla="*/ 186070 h 730433"/>
                  <a:gd name="connsiteX69" fmla="*/ 85152 w 749846"/>
                  <a:gd name="connsiteY69" fmla="*/ 154172 h 730433"/>
                  <a:gd name="connsiteX70" fmla="*/ 90469 w 749846"/>
                  <a:gd name="connsiteY70" fmla="*/ 138223 h 730433"/>
                  <a:gd name="connsiteX71" fmla="*/ 111734 w 749846"/>
                  <a:gd name="connsiteY71" fmla="*/ 106325 h 730433"/>
                  <a:gd name="connsiteX72" fmla="*/ 122366 w 749846"/>
                  <a:gd name="connsiteY72" fmla="*/ 90377 h 730433"/>
                  <a:gd name="connsiteX73" fmla="*/ 132999 w 749846"/>
                  <a:gd name="connsiteY73" fmla="*/ 74428 h 730433"/>
                  <a:gd name="connsiteX74" fmla="*/ 138315 w 749846"/>
                  <a:gd name="connsiteY74" fmla="*/ 47846 h 730433"/>
                  <a:gd name="connsiteX75" fmla="*/ 143631 w 749846"/>
                  <a:gd name="connsiteY75" fmla="*/ 31897 h 730433"/>
                  <a:gd name="connsiteX76" fmla="*/ 159580 w 749846"/>
                  <a:gd name="connsiteY76" fmla="*/ 0 h 73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749846" h="730433">
                    <a:moveTo>
                      <a:pt x="159580" y="0"/>
                    </a:moveTo>
                    <a:lnTo>
                      <a:pt x="159580" y="0"/>
                    </a:lnTo>
                    <a:cubicBezTo>
                      <a:pt x="170213" y="12405"/>
                      <a:pt x="179267" y="26360"/>
                      <a:pt x="191478" y="37214"/>
                    </a:cubicBezTo>
                    <a:cubicBezTo>
                      <a:pt x="195666" y="40937"/>
                      <a:pt x="202764" y="39422"/>
                      <a:pt x="207427" y="42530"/>
                    </a:cubicBezTo>
                    <a:cubicBezTo>
                      <a:pt x="247251" y="69079"/>
                      <a:pt x="201402" y="51154"/>
                      <a:pt x="239324" y="63795"/>
                    </a:cubicBezTo>
                    <a:cubicBezTo>
                      <a:pt x="249957" y="70883"/>
                      <a:pt x="264133" y="74427"/>
                      <a:pt x="271222" y="85060"/>
                    </a:cubicBezTo>
                    <a:cubicBezTo>
                      <a:pt x="297622" y="124659"/>
                      <a:pt x="263692" y="76024"/>
                      <a:pt x="297803" y="116958"/>
                    </a:cubicBezTo>
                    <a:cubicBezTo>
                      <a:pt x="301893" y="121867"/>
                      <a:pt x="303918" y="128389"/>
                      <a:pt x="308436" y="132907"/>
                    </a:cubicBezTo>
                    <a:cubicBezTo>
                      <a:pt x="318741" y="143211"/>
                      <a:pt x="327364" y="144532"/>
                      <a:pt x="340334" y="148856"/>
                    </a:cubicBezTo>
                    <a:cubicBezTo>
                      <a:pt x="386926" y="195448"/>
                      <a:pt x="327822" y="138429"/>
                      <a:pt x="372231" y="175437"/>
                    </a:cubicBezTo>
                    <a:cubicBezTo>
                      <a:pt x="378007" y="180250"/>
                      <a:pt x="382864" y="186070"/>
                      <a:pt x="388180" y="191386"/>
                    </a:cubicBezTo>
                    <a:cubicBezTo>
                      <a:pt x="398306" y="221765"/>
                      <a:pt x="385142" y="196449"/>
                      <a:pt x="409445" y="212651"/>
                    </a:cubicBezTo>
                    <a:cubicBezTo>
                      <a:pt x="415701" y="216821"/>
                      <a:pt x="420581" y="222824"/>
                      <a:pt x="425394" y="228600"/>
                    </a:cubicBezTo>
                    <a:cubicBezTo>
                      <a:pt x="429484" y="233509"/>
                      <a:pt x="431038" y="240558"/>
                      <a:pt x="436027" y="244549"/>
                    </a:cubicBezTo>
                    <a:cubicBezTo>
                      <a:pt x="440403" y="248050"/>
                      <a:pt x="446660" y="248093"/>
                      <a:pt x="451976" y="249865"/>
                    </a:cubicBezTo>
                    <a:lnTo>
                      <a:pt x="499822" y="281763"/>
                    </a:lnTo>
                    <a:lnTo>
                      <a:pt x="515771" y="292395"/>
                    </a:lnTo>
                    <a:cubicBezTo>
                      <a:pt x="526225" y="308077"/>
                      <a:pt x="527002" y="311501"/>
                      <a:pt x="542352" y="324293"/>
                    </a:cubicBezTo>
                    <a:cubicBezTo>
                      <a:pt x="547260" y="328383"/>
                      <a:pt x="552985" y="331381"/>
                      <a:pt x="558301" y="334925"/>
                    </a:cubicBezTo>
                    <a:cubicBezTo>
                      <a:pt x="560073" y="340241"/>
                      <a:pt x="560177" y="346451"/>
                      <a:pt x="563617" y="350874"/>
                    </a:cubicBezTo>
                    <a:cubicBezTo>
                      <a:pt x="572849" y="362743"/>
                      <a:pt x="587174" y="370261"/>
                      <a:pt x="595515" y="382772"/>
                    </a:cubicBezTo>
                    <a:lnTo>
                      <a:pt x="606148" y="398721"/>
                    </a:lnTo>
                    <a:cubicBezTo>
                      <a:pt x="619510" y="438809"/>
                      <a:pt x="599931" y="390950"/>
                      <a:pt x="627413" y="425302"/>
                    </a:cubicBezTo>
                    <a:cubicBezTo>
                      <a:pt x="630914" y="429678"/>
                      <a:pt x="629621" y="436588"/>
                      <a:pt x="632729" y="441251"/>
                    </a:cubicBezTo>
                    <a:cubicBezTo>
                      <a:pt x="640916" y="453532"/>
                      <a:pt x="652858" y="459986"/>
                      <a:pt x="664627" y="467832"/>
                    </a:cubicBezTo>
                    <a:cubicBezTo>
                      <a:pt x="668171" y="473148"/>
                      <a:pt x="670270" y="479790"/>
                      <a:pt x="675259" y="483781"/>
                    </a:cubicBezTo>
                    <a:cubicBezTo>
                      <a:pt x="679635" y="487282"/>
                      <a:pt x="686196" y="486591"/>
                      <a:pt x="691208" y="489097"/>
                    </a:cubicBezTo>
                    <a:cubicBezTo>
                      <a:pt x="732431" y="509709"/>
                      <a:pt x="683018" y="491684"/>
                      <a:pt x="723106" y="505046"/>
                    </a:cubicBezTo>
                    <a:cubicBezTo>
                      <a:pt x="732060" y="511016"/>
                      <a:pt x="747822" y="518570"/>
                      <a:pt x="749687" y="531628"/>
                    </a:cubicBezTo>
                    <a:cubicBezTo>
                      <a:pt x="750720" y="538861"/>
                      <a:pt x="746471" y="545895"/>
                      <a:pt x="744371" y="552893"/>
                    </a:cubicBezTo>
                    <a:cubicBezTo>
                      <a:pt x="741150" y="563628"/>
                      <a:pt x="737282" y="574158"/>
                      <a:pt x="733738" y="584790"/>
                    </a:cubicBezTo>
                    <a:lnTo>
                      <a:pt x="723106" y="616688"/>
                    </a:lnTo>
                    <a:cubicBezTo>
                      <a:pt x="721334" y="622004"/>
                      <a:pt x="720897" y="627974"/>
                      <a:pt x="717789" y="632637"/>
                    </a:cubicBezTo>
                    <a:lnTo>
                      <a:pt x="696524" y="664535"/>
                    </a:lnTo>
                    <a:cubicBezTo>
                      <a:pt x="683872" y="702494"/>
                      <a:pt x="692109" y="687107"/>
                      <a:pt x="675259" y="712381"/>
                    </a:cubicBezTo>
                    <a:cubicBezTo>
                      <a:pt x="673487" y="717697"/>
                      <a:pt x="675146" y="726249"/>
                      <a:pt x="669943" y="728330"/>
                    </a:cubicBezTo>
                    <a:cubicBezTo>
                      <a:pt x="647560" y="737284"/>
                      <a:pt x="648288" y="715259"/>
                      <a:pt x="638045" y="707065"/>
                    </a:cubicBezTo>
                    <a:cubicBezTo>
                      <a:pt x="633669" y="703564"/>
                      <a:pt x="627412" y="703521"/>
                      <a:pt x="622096" y="701749"/>
                    </a:cubicBezTo>
                    <a:cubicBezTo>
                      <a:pt x="585536" y="677375"/>
                      <a:pt x="602322" y="684525"/>
                      <a:pt x="574250" y="675167"/>
                    </a:cubicBezTo>
                    <a:cubicBezTo>
                      <a:pt x="570706" y="669851"/>
                      <a:pt x="569035" y="662604"/>
                      <a:pt x="563617" y="659218"/>
                    </a:cubicBezTo>
                    <a:cubicBezTo>
                      <a:pt x="554113" y="653278"/>
                      <a:pt x="531720" y="648586"/>
                      <a:pt x="531720" y="648586"/>
                    </a:cubicBezTo>
                    <a:cubicBezTo>
                      <a:pt x="526404" y="645042"/>
                      <a:pt x="520680" y="642043"/>
                      <a:pt x="515771" y="637953"/>
                    </a:cubicBezTo>
                    <a:cubicBezTo>
                      <a:pt x="509995" y="633140"/>
                      <a:pt x="506078" y="626174"/>
                      <a:pt x="499822" y="622004"/>
                    </a:cubicBezTo>
                    <a:cubicBezTo>
                      <a:pt x="495159" y="618896"/>
                      <a:pt x="489189" y="618460"/>
                      <a:pt x="483873" y="616688"/>
                    </a:cubicBezTo>
                    <a:cubicBezTo>
                      <a:pt x="478557" y="611372"/>
                      <a:pt x="474180" y="604910"/>
                      <a:pt x="467924" y="600739"/>
                    </a:cubicBezTo>
                    <a:cubicBezTo>
                      <a:pt x="463262" y="597631"/>
                      <a:pt x="456874" y="598144"/>
                      <a:pt x="451976" y="595423"/>
                    </a:cubicBezTo>
                    <a:cubicBezTo>
                      <a:pt x="440805" y="589217"/>
                      <a:pt x="430711" y="581246"/>
                      <a:pt x="420078" y="574158"/>
                    </a:cubicBezTo>
                    <a:lnTo>
                      <a:pt x="420078" y="574158"/>
                    </a:lnTo>
                    <a:cubicBezTo>
                      <a:pt x="400166" y="554246"/>
                      <a:pt x="411262" y="560586"/>
                      <a:pt x="388180" y="552893"/>
                    </a:cubicBezTo>
                    <a:cubicBezTo>
                      <a:pt x="382864" y="547577"/>
                      <a:pt x="378166" y="541560"/>
                      <a:pt x="372231" y="536944"/>
                    </a:cubicBezTo>
                    <a:cubicBezTo>
                      <a:pt x="362144" y="529099"/>
                      <a:pt x="349370" y="524715"/>
                      <a:pt x="340334" y="515679"/>
                    </a:cubicBezTo>
                    <a:cubicBezTo>
                      <a:pt x="328577" y="503922"/>
                      <a:pt x="323238" y="496498"/>
                      <a:pt x="308436" y="489097"/>
                    </a:cubicBezTo>
                    <a:cubicBezTo>
                      <a:pt x="303424" y="486591"/>
                      <a:pt x="297803" y="485553"/>
                      <a:pt x="292487" y="483781"/>
                    </a:cubicBezTo>
                    <a:cubicBezTo>
                      <a:pt x="285399" y="478465"/>
                      <a:pt x="278915" y="472228"/>
                      <a:pt x="271222" y="467832"/>
                    </a:cubicBezTo>
                    <a:cubicBezTo>
                      <a:pt x="266356" y="465052"/>
                      <a:pt x="259936" y="465624"/>
                      <a:pt x="255273" y="462516"/>
                    </a:cubicBezTo>
                    <a:cubicBezTo>
                      <a:pt x="249017" y="458346"/>
                      <a:pt x="245667" y="450603"/>
                      <a:pt x="239324" y="446567"/>
                    </a:cubicBezTo>
                    <a:cubicBezTo>
                      <a:pt x="225952" y="438058"/>
                      <a:pt x="209982" y="434094"/>
                      <a:pt x="196794" y="425302"/>
                    </a:cubicBezTo>
                    <a:cubicBezTo>
                      <a:pt x="157926" y="399392"/>
                      <a:pt x="206808" y="431026"/>
                      <a:pt x="159580" y="404037"/>
                    </a:cubicBezTo>
                    <a:cubicBezTo>
                      <a:pt x="154032" y="400867"/>
                      <a:pt x="148947" y="396948"/>
                      <a:pt x="143631" y="393404"/>
                    </a:cubicBezTo>
                    <a:cubicBezTo>
                      <a:pt x="140087" y="388088"/>
                      <a:pt x="137988" y="381447"/>
                      <a:pt x="132999" y="377456"/>
                    </a:cubicBezTo>
                    <a:cubicBezTo>
                      <a:pt x="128623" y="373955"/>
                      <a:pt x="122062" y="374645"/>
                      <a:pt x="117050" y="372139"/>
                    </a:cubicBezTo>
                    <a:cubicBezTo>
                      <a:pt x="111335" y="369282"/>
                      <a:pt x="106009" y="365597"/>
                      <a:pt x="101101" y="361507"/>
                    </a:cubicBezTo>
                    <a:cubicBezTo>
                      <a:pt x="74551" y="339383"/>
                      <a:pt x="97232" y="349585"/>
                      <a:pt x="69203" y="340242"/>
                    </a:cubicBezTo>
                    <a:cubicBezTo>
                      <a:pt x="57232" y="304327"/>
                      <a:pt x="73834" y="343255"/>
                      <a:pt x="47938" y="313660"/>
                    </a:cubicBezTo>
                    <a:cubicBezTo>
                      <a:pt x="12811" y="273515"/>
                      <a:pt x="43511" y="287377"/>
                      <a:pt x="10724" y="276446"/>
                    </a:cubicBezTo>
                    <a:cubicBezTo>
                      <a:pt x="2839" y="252790"/>
                      <a:pt x="-8842" y="245721"/>
                      <a:pt x="10724" y="228600"/>
                    </a:cubicBezTo>
                    <a:cubicBezTo>
                      <a:pt x="20341" y="220185"/>
                      <a:pt x="31989" y="214423"/>
                      <a:pt x="42622" y="207335"/>
                    </a:cubicBezTo>
                    <a:lnTo>
                      <a:pt x="58571" y="196702"/>
                    </a:lnTo>
                    <a:lnTo>
                      <a:pt x="74520" y="186070"/>
                    </a:lnTo>
                    <a:lnTo>
                      <a:pt x="85152" y="154172"/>
                    </a:lnTo>
                    <a:cubicBezTo>
                      <a:pt x="86924" y="148856"/>
                      <a:pt x="87361" y="142886"/>
                      <a:pt x="90469" y="138223"/>
                    </a:cubicBezTo>
                    <a:lnTo>
                      <a:pt x="111734" y="106325"/>
                    </a:lnTo>
                    <a:lnTo>
                      <a:pt x="122366" y="90377"/>
                    </a:lnTo>
                    <a:lnTo>
                      <a:pt x="132999" y="74428"/>
                    </a:lnTo>
                    <a:cubicBezTo>
                      <a:pt x="134771" y="65567"/>
                      <a:pt x="136124" y="56612"/>
                      <a:pt x="138315" y="47846"/>
                    </a:cubicBezTo>
                    <a:cubicBezTo>
                      <a:pt x="139674" y="42409"/>
                      <a:pt x="142839" y="37445"/>
                      <a:pt x="143631" y="31897"/>
                    </a:cubicBezTo>
                    <a:cubicBezTo>
                      <a:pt x="144633" y="24880"/>
                      <a:pt x="156922" y="5316"/>
                      <a:pt x="159580" y="0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14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272445" y="0"/>
            <a:ext cx="5258182" cy="6492240"/>
            <a:chOff x="3309021" y="-274320"/>
            <a:chExt cx="5258182" cy="6492240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3309021" y="-274320"/>
              <a:ext cx="5258182" cy="6492240"/>
              <a:chOff x="3309021" y="-274320"/>
              <a:chExt cx="5258182" cy="6492240"/>
            </a:xfrm>
          </p:grpSpPr>
          <p:sp>
            <p:nvSpPr>
              <p:cNvPr id="5" name="Полилиния 4"/>
              <p:cNvSpPr/>
              <p:nvPr/>
            </p:nvSpPr>
            <p:spPr>
              <a:xfrm>
                <a:off x="5511618" y="822389"/>
                <a:ext cx="1721286" cy="2679763"/>
              </a:xfrm>
              <a:custGeom>
                <a:avLst/>
                <a:gdLst>
                  <a:gd name="connsiteX0" fmla="*/ 111942 w 1721286"/>
                  <a:gd name="connsiteY0" fmla="*/ 2679763 h 2679763"/>
                  <a:gd name="connsiteX1" fmla="*/ 2214 w 1721286"/>
                  <a:gd name="connsiteY1" fmla="*/ 2368867 h 2679763"/>
                  <a:gd name="connsiteX2" fmla="*/ 93654 w 1721286"/>
                  <a:gd name="connsiteY2" fmla="*/ 1408747 h 2679763"/>
                  <a:gd name="connsiteX3" fmla="*/ 651438 w 1721286"/>
                  <a:gd name="connsiteY3" fmla="*/ 375475 h 2679763"/>
                  <a:gd name="connsiteX4" fmla="*/ 1273230 w 1721286"/>
                  <a:gd name="connsiteY4" fmla="*/ 18859 h 2679763"/>
                  <a:gd name="connsiteX5" fmla="*/ 1721286 w 1721286"/>
                  <a:gd name="connsiteY5" fmla="*/ 46291 h 2679763"/>
                  <a:gd name="connsiteX6" fmla="*/ 1721286 w 1721286"/>
                  <a:gd name="connsiteY6" fmla="*/ 46291 h 2679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1286" h="2679763">
                    <a:moveTo>
                      <a:pt x="111942" y="2679763"/>
                    </a:moveTo>
                    <a:cubicBezTo>
                      <a:pt x="58602" y="2630233"/>
                      <a:pt x="5262" y="2580703"/>
                      <a:pt x="2214" y="2368867"/>
                    </a:cubicBezTo>
                    <a:cubicBezTo>
                      <a:pt x="-834" y="2157031"/>
                      <a:pt x="-14550" y="1740979"/>
                      <a:pt x="93654" y="1408747"/>
                    </a:cubicBezTo>
                    <a:cubicBezTo>
                      <a:pt x="201858" y="1076515"/>
                      <a:pt x="454842" y="607123"/>
                      <a:pt x="651438" y="375475"/>
                    </a:cubicBezTo>
                    <a:cubicBezTo>
                      <a:pt x="848034" y="143827"/>
                      <a:pt x="1094922" y="73723"/>
                      <a:pt x="1273230" y="18859"/>
                    </a:cubicBezTo>
                    <a:cubicBezTo>
                      <a:pt x="1451538" y="-36005"/>
                      <a:pt x="1721286" y="46291"/>
                      <a:pt x="1721286" y="46291"/>
                    </a:cubicBezTo>
                    <a:lnTo>
                      <a:pt x="1721286" y="46291"/>
                    </a:lnTo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" name="Рисунок 3"/>
              <p:cNvPicPr>
                <a:picLocks noChangeAspect="1"/>
              </p:cNvPicPr>
              <p:nvPr/>
            </p:nvPicPr>
            <p:blipFill rotWithShape="1">
              <a:blip r:embed="rId2"/>
              <a:srcRect b="4400"/>
              <a:stretch/>
            </p:blipFill>
            <p:spPr>
              <a:xfrm>
                <a:off x="3309021" y="-274320"/>
                <a:ext cx="5258182" cy="6492240"/>
              </a:xfrm>
              <a:prstGeom prst="rect">
                <a:avLst/>
              </a:prstGeom>
            </p:spPr>
          </p:pic>
        </p:grpSp>
        <p:sp>
          <p:nvSpPr>
            <p:cNvPr id="7" name="Полилиния 6"/>
            <p:cNvSpPr/>
            <p:nvPr/>
          </p:nvSpPr>
          <p:spPr>
            <a:xfrm>
              <a:off x="5824728" y="1234440"/>
              <a:ext cx="1572768" cy="2388281"/>
            </a:xfrm>
            <a:custGeom>
              <a:avLst/>
              <a:gdLst>
                <a:gd name="connsiteX0" fmla="*/ 0 w 1627632"/>
                <a:gd name="connsiteY0" fmla="*/ 2212848 h 2424857"/>
                <a:gd name="connsiteX1" fmla="*/ 0 w 1627632"/>
                <a:gd name="connsiteY1" fmla="*/ 2212848 h 2424857"/>
                <a:gd name="connsiteX2" fmla="*/ 356616 w 1627632"/>
                <a:gd name="connsiteY2" fmla="*/ 2231136 h 2424857"/>
                <a:gd name="connsiteX3" fmla="*/ 384048 w 1627632"/>
                <a:gd name="connsiteY3" fmla="*/ 2240280 h 2424857"/>
                <a:gd name="connsiteX4" fmla="*/ 621792 w 1627632"/>
                <a:gd name="connsiteY4" fmla="*/ 2249424 h 2424857"/>
                <a:gd name="connsiteX5" fmla="*/ 731520 w 1627632"/>
                <a:gd name="connsiteY5" fmla="*/ 2286000 h 2424857"/>
                <a:gd name="connsiteX6" fmla="*/ 758952 w 1627632"/>
                <a:gd name="connsiteY6" fmla="*/ 2295144 h 2424857"/>
                <a:gd name="connsiteX7" fmla="*/ 786384 w 1627632"/>
                <a:gd name="connsiteY7" fmla="*/ 2304288 h 2424857"/>
                <a:gd name="connsiteX8" fmla="*/ 850392 w 1627632"/>
                <a:gd name="connsiteY8" fmla="*/ 2322576 h 2424857"/>
                <a:gd name="connsiteX9" fmla="*/ 886968 w 1627632"/>
                <a:gd name="connsiteY9" fmla="*/ 2331720 h 2424857"/>
                <a:gd name="connsiteX10" fmla="*/ 941832 w 1627632"/>
                <a:gd name="connsiteY10" fmla="*/ 2350008 h 2424857"/>
                <a:gd name="connsiteX11" fmla="*/ 1051560 w 1627632"/>
                <a:gd name="connsiteY11" fmla="*/ 2386584 h 2424857"/>
                <a:gd name="connsiteX12" fmla="*/ 1106424 w 1627632"/>
                <a:gd name="connsiteY12" fmla="*/ 2404872 h 2424857"/>
                <a:gd name="connsiteX13" fmla="*/ 1133856 w 1627632"/>
                <a:gd name="connsiteY13" fmla="*/ 2414016 h 2424857"/>
                <a:gd name="connsiteX14" fmla="*/ 1207008 w 1627632"/>
                <a:gd name="connsiteY14" fmla="*/ 2423160 h 2424857"/>
                <a:gd name="connsiteX15" fmla="*/ 1289304 w 1627632"/>
                <a:gd name="connsiteY15" fmla="*/ 2414016 h 2424857"/>
                <a:gd name="connsiteX16" fmla="*/ 1280160 w 1627632"/>
                <a:gd name="connsiteY16" fmla="*/ 2350008 h 2424857"/>
                <a:gd name="connsiteX17" fmla="*/ 1271016 w 1627632"/>
                <a:gd name="connsiteY17" fmla="*/ 2322576 h 2424857"/>
                <a:gd name="connsiteX18" fmla="*/ 1243584 w 1627632"/>
                <a:gd name="connsiteY18" fmla="*/ 2221992 h 2424857"/>
                <a:gd name="connsiteX19" fmla="*/ 1225296 w 1627632"/>
                <a:gd name="connsiteY19" fmla="*/ 2167128 h 2424857"/>
                <a:gd name="connsiteX20" fmla="*/ 1216152 w 1627632"/>
                <a:gd name="connsiteY20" fmla="*/ 2139696 h 2424857"/>
                <a:gd name="connsiteX21" fmla="*/ 1225296 w 1627632"/>
                <a:gd name="connsiteY21" fmla="*/ 1335024 h 2424857"/>
                <a:gd name="connsiteX22" fmla="*/ 1243584 w 1627632"/>
                <a:gd name="connsiteY22" fmla="*/ 1280160 h 2424857"/>
                <a:gd name="connsiteX23" fmla="*/ 1289304 w 1627632"/>
                <a:gd name="connsiteY23" fmla="*/ 1143000 h 2424857"/>
                <a:gd name="connsiteX24" fmla="*/ 1371600 w 1627632"/>
                <a:gd name="connsiteY24" fmla="*/ 896112 h 2424857"/>
                <a:gd name="connsiteX25" fmla="*/ 1399032 w 1627632"/>
                <a:gd name="connsiteY25" fmla="*/ 813816 h 2424857"/>
                <a:gd name="connsiteX26" fmla="*/ 1408176 w 1627632"/>
                <a:gd name="connsiteY26" fmla="*/ 786384 h 2424857"/>
                <a:gd name="connsiteX27" fmla="*/ 1417320 w 1627632"/>
                <a:gd name="connsiteY27" fmla="*/ 758952 h 2424857"/>
                <a:gd name="connsiteX28" fmla="*/ 1472184 w 1627632"/>
                <a:gd name="connsiteY28" fmla="*/ 676656 h 2424857"/>
                <a:gd name="connsiteX29" fmla="*/ 1490472 w 1627632"/>
                <a:gd name="connsiteY29" fmla="*/ 649224 h 2424857"/>
                <a:gd name="connsiteX30" fmla="*/ 1517904 w 1627632"/>
                <a:gd name="connsiteY30" fmla="*/ 621792 h 2424857"/>
                <a:gd name="connsiteX31" fmla="*/ 1563624 w 1627632"/>
                <a:gd name="connsiteY31" fmla="*/ 539496 h 2424857"/>
                <a:gd name="connsiteX32" fmla="*/ 1581912 w 1627632"/>
                <a:gd name="connsiteY32" fmla="*/ 512064 h 2424857"/>
                <a:gd name="connsiteX33" fmla="*/ 1600200 w 1627632"/>
                <a:gd name="connsiteY33" fmla="*/ 484632 h 2424857"/>
                <a:gd name="connsiteX34" fmla="*/ 1627632 w 1627632"/>
                <a:gd name="connsiteY34" fmla="*/ 475488 h 2424857"/>
                <a:gd name="connsiteX35" fmla="*/ 1600200 w 1627632"/>
                <a:gd name="connsiteY35" fmla="*/ 466344 h 2424857"/>
                <a:gd name="connsiteX36" fmla="*/ 1545336 w 1627632"/>
                <a:gd name="connsiteY36" fmla="*/ 429768 h 2424857"/>
                <a:gd name="connsiteX37" fmla="*/ 1490472 w 1627632"/>
                <a:gd name="connsiteY37" fmla="*/ 411480 h 2424857"/>
                <a:gd name="connsiteX38" fmla="*/ 1444752 w 1627632"/>
                <a:gd name="connsiteY38" fmla="*/ 356616 h 2424857"/>
                <a:gd name="connsiteX39" fmla="*/ 1426464 w 1627632"/>
                <a:gd name="connsiteY39" fmla="*/ 301752 h 2424857"/>
                <a:gd name="connsiteX40" fmla="*/ 1389888 w 1627632"/>
                <a:gd name="connsiteY40" fmla="*/ 246888 h 2424857"/>
                <a:gd name="connsiteX41" fmla="*/ 1362456 w 1627632"/>
                <a:gd name="connsiteY41" fmla="*/ 219456 h 2424857"/>
                <a:gd name="connsiteX42" fmla="*/ 1325880 w 1627632"/>
                <a:gd name="connsiteY42" fmla="*/ 164592 h 2424857"/>
                <a:gd name="connsiteX43" fmla="*/ 1225296 w 1627632"/>
                <a:gd name="connsiteY43" fmla="*/ 73152 h 2424857"/>
                <a:gd name="connsiteX44" fmla="*/ 1197864 w 1627632"/>
                <a:gd name="connsiteY44" fmla="*/ 54864 h 2424857"/>
                <a:gd name="connsiteX45" fmla="*/ 1170432 w 1627632"/>
                <a:gd name="connsiteY45" fmla="*/ 45720 h 2424857"/>
                <a:gd name="connsiteX46" fmla="*/ 1143000 w 1627632"/>
                <a:gd name="connsiteY46" fmla="*/ 27432 h 2424857"/>
                <a:gd name="connsiteX47" fmla="*/ 1088136 w 1627632"/>
                <a:gd name="connsiteY47" fmla="*/ 0 h 2424857"/>
                <a:gd name="connsiteX48" fmla="*/ 1014984 w 1627632"/>
                <a:gd name="connsiteY48" fmla="*/ 18288 h 2424857"/>
                <a:gd name="connsiteX49" fmla="*/ 960120 w 1627632"/>
                <a:gd name="connsiteY49" fmla="*/ 54864 h 2424857"/>
                <a:gd name="connsiteX50" fmla="*/ 941832 w 1627632"/>
                <a:gd name="connsiteY50" fmla="*/ 82296 h 2424857"/>
                <a:gd name="connsiteX51" fmla="*/ 886968 w 1627632"/>
                <a:gd name="connsiteY51" fmla="*/ 100584 h 2424857"/>
                <a:gd name="connsiteX52" fmla="*/ 859536 w 1627632"/>
                <a:gd name="connsiteY52" fmla="*/ 128016 h 2424857"/>
                <a:gd name="connsiteX53" fmla="*/ 832104 w 1627632"/>
                <a:gd name="connsiteY53" fmla="*/ 146304 h 2424857"/>
                <a:gd name="connsiteX54" fmla="*/ 822960 w 1627632"/>
                <a:gd name="connsiteY54" fmla="*/ 173736 h 2424857"/>
                <a:gd name="connsiteX55" fmla="*/ 777240 w 1627632"/>
                <a:gd name="connsiteY55" fmla="*/ 219456 h 2424857"/>
                <a:gd name="connsiteX56" fmla="*/ 768096 w 1627632"/>
                <a:gd name="connsiteY56" fmla="*/ 256032 h 2424857"/>
                <a:gd name="connsiteX57" fmla="*/ 731520 w 1627632"/>
                <a:gd name="connsiteY57" fmla="*/ 310896 h 2424857"/>
                <a:gd name="connsiteX58" fmla="*/ 713232 w 1627632"/>
                <a:gd name="connsiteY58" fmla="*/ 338328 h 2424857"/>
                <a:gd name="connsiteX59" fmla="*/ 685800 w 1627632"/>
                <a:gd name="connsiteY59" fmla="*/ 393192 h 2424857"/>
                <a:gd name="connsiteX60" fmla="*/ 676656 w 1627632"/>
                <a:gd name="connsiteY60" fmla="*/ 420624 h 2424857"/>
                <a:gd name="connsiteX61" fmla="*/ 640080 w 1627632"/>
                <a:gd name="connsiteY61" fmla="*/ 475488 h 2424857"/>
                <a:gd name="connsiteX62" fmla="*/ 621792 w 1627632"/>
                <a:gd name="connsiteY62" fmla="*/ 502920 h 2424857"/>
                <a:gd name="connsiteX63" fmla="*/ 594360 w 1627632"/>
                <a:gd name="connsiteY63" fmla="*/ 594360 h 2424857"/>
                <a:gd name="connsiteX64" fmla="*/ 557784 w 1627632"/>
                <a:gd name="connsiteY64" fmla="*/ 649224 h 2424857"/>
                <a:gd name="connsiteX65" fmla="*/ 539496 w 1627632"/>
                <a:gd name="connsiteY65" fmla="*/ 704088 h 2424857"/>
                <a:gd name="connsiteX66" fmla="*/ 493776 w 1627632"/>
                <a:gd name="connsiteY66" fmla="*/ 786384 h 2424857"/>
                <a:gd name="connsiteX67" fmla="*/ 466344 w 1627632"/>
                <a:gd name="connsiteY67" fmla="*/ 804672 h 2424857"/>
                <a:gd name="connsiteX68" fmla="*/ 420624 w 1627632"/>
                <a:gd name="connsiteY68" fmla="*/ 886968 h 2424857"/>
                <a:gd name="connsiteX69" fmla="*/ 402336 w 1627632"/>
                <a:gd name="connsiteY69" fmla="*/ 914400 h 2424857"/>
                <a:gd name="connsiteX70" fmla="*/ 393192 w 1627632"/>
                <a:gd name="connsiteY70" fmla="*/ 941832 h 2424857"/>
                <a:gd name="connsiteX71" fmla="*/ 356616 w 1627632"/>
                <a:gd name="connsiteY71" fmla="*/ 996696 h 2424857"/>
                <a:gd name="connsiteX72" fmla="*/ 347472 w 1627632"/>
                <a:gd name="connsiteY72" fmla="*/ 1033272 h 2424857"/>
                <a:gd name="connsiteX73" fmla="*/ 329184 w 1627632"/>
                <a:gd name="connsiteY73" fmla="*/ 1088136 h 2424857"/>
                <a:gd name="connsiteX74" fmla="*/ 320040 w 1627632"/>
                <a:gd name="connsiteY74" fmla="*/ 1170432 h 2424857"/>
                <a:gd name="connsiteX75" fmla="*/ 301752 w 1627632"/>
                <a:gd name="connsiteY75" fmla="*/ 1225296 h 2424857"/>
                <a:gd name="connsiteX76" fmla="*/ 292608 w 1627632"/>
                <a:gd name="connsiteY76" fmla="*/ 1271016 h 2424857"/>
                <a:gd name="connsiteX77" fmla="*/ 274320 w 1627632"/>
                <a:gd name="connsiteY77" fmla="*/ 1325880 h 2424857"/>
                <a:gd name="connsiteX78" fmla="*/ 256032 w 1627632"/>
                <a:gd name="connsiteY78" fmla="*/ 1380744 h 2424857"/>
                <a:gd name="connsiteX79" fmla="*/ 246888 w 1627632"/>
                <a:gd name="connsiteY79" fmla="*/ 1408176 h 2424857"/>
                <a:gd name="connsiteX80" fmla="*/ 219456 w 1627632"/>
                <a:gd name="connsiteY80" fmla="*/ 1499616 h 2424857"/>
                <a:gd name="connsiteX81" fmla="*/ 210312 w 1627632"/>
                <a:gd name="connsiteY81" fmla="*/ 1527048 h 2424857"/>
                <a:gd name="connsiteX82" fmla="*/ 192024 w 1627632"/>
                <a:gd name="connsiteY82" fmla="*/ 1554480 h 2424857"/>
                <a:gd name="connsiteX83" fmla="*/ 173736 w 1627632"/>
                <a:gd name="connsiteY83" fmla="*/ 1728216 h 2424857"/>
                <a:gd name="connsiteX84" fmla="*/ 164592 w 1627632"/>
                <a:gd name="connsiteY84" fmla="*/ 1819656 h 2424857"/>
                <a:gd name="connsiteX85" fmla="*/ 146304 w 1627632"/>
                <a:gd name="connsiteY85" fmla="*/ 1874520 h 2424857"/>
                <a:gd name="connsiteX86" fmla="*/ 128016 w 1627632"/>
                <a:gd name="connsiteY86" fmla="*/ 1929384 h 2424857"/>
                <a:gd name="connsiteX87" fmla="*/ 100584 w 1627632"/>
                <a:gd name="connsiteY87" fmla="*/ 2011680 h 2424857"/>
                <a:gd name="connsiteX88" fmla="*/ 91440 w 1627632"/>
                <a:gd name="connsiteY88" fmla="*/ 2039112 h 2424857"/>
                <a:gd name="connsiteX89" fmla="*/ 82296 w 1627632"/>
                <a:gd name="connsiteY89" fmla="*/ 2084832 h 2424857"/>
                <a:gd name="connsiteX90" fmla="*/ 64008 w 1627632"/>
                <a:gd name="connsiteY90" fmla="*/ 2139696 h 2424857"/>
                <a:gd name="connsiteX91" fmla="*/ 54864 w 1627632"/>
                <a:gd name="connsiteY91" fmla="*/ 2176272 h 2424857"/>
                <a:gd name="connsiteX92" fmla="*/ 54864 w 1627632"/>
                <a:gd name="connsiteY92" fmla="*/ 2176272 h 24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627632" h="2424857">
                  <a:moveTo>
                    <a:pt x="0" y="2212848"/>
                  </a:moveTo>
                  <a:lnTo>
                    <a:pt x="0" y="2212848"/>
                  </a:lnTo>
                  <a:lnTo>
                    <a:pt x="356616" y="2231136"/>
                  </a:lnTo>
                  <a:cubicBezTo>
                    <a:pt x="366207" y="2232095"/>
                    <a:pt x="374432" y="2239617"/>
                    <a:pt x="384048" y="2240280"/>
                  </a:cubicBezTo>
                  <a:cubicBezTo>
                    <a:pt x="463167" y="2245736"/>
                    <a:pt x="542544" y="2246376"/>
                    <a:pt x="621792" y="2249424"/>
                  </a:cubicBezTo>
                  <a:lnTo>
                    <a:pt x="731520" y="2286000"/>
                  </a:lnTo>
                  <a:lnTo>
                    <a:pt x="758952" y="2295144"/>
                  </a:lnTo>
                  <a:cubicBezTo>
                    <a:pt x="768096" y="2298192"/>
                    <a:pt x="777033" y="2301950"/>
                    <a:pt x="786384" y="2304288"/>
                  </a:cubicBezTo>
                  <a:cubicBezTo>
                    <a:pt x="900727" y="2332874"/>
                    <a:pt x="758565" y="2296340"/>
                    <a:pt x="850392" y="2322576"/>
                  </a:cubicBezTo>
                  <a:cubicBezTo>
                    <a:pt x="862476" y="2326028"/>
                    <a:pt x="874931" y="2328109"/>
                    <a:pt x="886968" y="2331720"/>
                  </a:cubicBezTo>
                  <a:cubicBezTo>
                    <a:pt x="905432" y="2337259"/>
                    <a:pt x="923544" y="2343912"/>
                    <a:pt x="941832" y="2350008"/>
                  </a:cubicBezTo>
                  <a:lnTo>
                    <a:pt x="1051560" y="2386584"/>
                  </a:lnTo>
                  <a:lnTo>
                    <a:pt x="1106424" y="2404872"/>
                  </a:lnTo>
                  <a:cubicBezTo>
                    <a:pt x="1115568" y="2407920"/>
                    <a:pt x="1124292" y="2412820"/>
                    <a:pt x="1133856" y="2414016"/>
                  </a:cubicBezTo>
                  <a:lnTo>
                    <a:pt x="1207008" y="2423160"/>
                  </a:lnTo>
                  <a:cubicBezTo>
                    <a:pt x="1234440" y="2420112"/>
                    <a:pt x="1269787" y="2433533"/>
                    <a:pt x="1289304" y="2414016"/>
                  </a:cubicBezTo>
                  <a:cubicBezTo>
                    <a:pt x="1304544" y="2398776"/>
                    <a:pt x="1284387" y="2371142"/>
                    <a:pt x="1280160" y="2350008"/>
                  </a:cubicBezTo>
                  <a:cubicBezTo>
                    <a:pt x="1278270" y="2340557"/>
                    <a:pt x="1273354" y="2331927"/>
                    <a:pt x="1271016" y="2322576"/>
                  </a:cubicBezTo>
                  <a:cubicBezTo>
                    <a:pt x="1245167" y="2219179"/>
                    <a:pt x="1282818" y="2339693"/>
                    <a:pt x="1243584" y="2221992"/>
                  </a:cubicBezTo>
                  <a:lnTo>
                    <a:pt x="1225296" y="2167128"/>
                  </a:lnTo>
                  <a:lnTo>
                    <a:pt x="1216152" y="2139696"/>
                  </a:lnTo>
                  <a:cubicBezTo>
                    <a:pt x="1219200" y="1871472"/>
                    <a:pt x="1216739" y="1603129"/>
                    <a:pt x="1225296" y="1335024"/>
                  </a:cubicBezTo>
                  <a:cubicBezTo>
                    <a:pt x="1225911" y="1315757"/>
                    <a:pt x="1237488" y="1298448"/>
                    <a:pt x="1243584" y="1280160"/>
                  </a:cubicBezTo>
                  <a:lnTo>
                    <a:pt x="1289304" y="1143000"/>
                  </a:lnTo>
                  <a:lnTo>
                    <a:pt x="1371600" y="896112"/>
                  </a:lnTo>
                  <a:lnTo>
                    <a:pt x="1399032" y="813816"/>
                  </a:lnTo>
                  <a:lnTo>
                    <a:pt x="1408176" y="786384"/>
                  </a:lnTo>
                  <a:cubicBezTo>
                    <a:pt x="1411224" y="777240"/>
                    <a:pt x="1411973" y="766972"/>
                    <a:pt x="1417320" y="758952"/>
                  </a:cubicBezTo>
                  <a:lnTo>
                    <a:pt x="1472184" y="676656"/>
                  </a:lnTo>
                  <a:cubicBezTo>
                    <a:pt x="1478280" y="667512"/>
                    <a:pt x="1482701" y="656995"/>
                    <a:pt x="1490472" y="649224"/>
                  </a:cubicBezTo>
                  <a:lnTo>
                    <a:pt x="1517904" y="621792"/>
                  </a:lnTo>
                  <a:cubicBezTo>
                    <a:pt x="1533999" y="573508"/>
                    <a:pt x="1521701" y="602380"/>
                    <a:pt x="1563624" y="539496"/>
                  </a:cubicBezTo>
                  <a:lnTo>
                    <a:pt x="1581912" y="512064"/>
                  </a:lnTo>
                  <a:cubicBezTo>
                    <a:pt x="1588008" y="502920"/>
                    <a:pt x="1589774" y="488107"/>
                    <a:pt x="1600200" y="484632"/>
                  </a:cubicBezTo>
                  <a:lnTo>
                    <a:pt x="1627632" y="475488"/>
                  </a:lnTo>
                  <a:cubicBezTo>
                    <a:pt x="1618488" y="472440"/>
                    <a:pt x="1608626" y="471025"/>
                    <a:pt x="1600200" y="466344"/>
                  </a:cubicBezTo>
                  <a:cubicBezTo>
                    <a:pt x="1580987" y="455670"/>
                    <a:pt x="1566188" y="436719"/>
                    <a:pt x="1545336" y="429768"/>
                  </a:cubicBezTo>
                  <a:lnTo>
                    <a:pt x="1490472" y="411480"/>
                  </a:lnTo>
                  <a:cubicBezTo>
                    <a:pt x="1473245" y="394253"/>
                    <a:pt x="1454936" y="379531"/>
                    <a:pt x="1444752" y="356616"/>
                  </a:cubicBezTo>
                  <a:cubicBezTo>
                    <a:pt x="1436923" y="339000"/>
                    <a:pt x="1437157" y="317792"/>
                    <a:pt x="1426464" y="301752"/>
                  </a:cubicBezTo>
                  <a:cubicBezTo>
                    <a:pt x="1414272" y="283464"/>
                    <a:pt x="1405430" y="262430"/>
                    <a:pt x="1389888" y="246888"/>
                  </a:cubicBezTo>
                  <a:cubicBezTo>
                    <a:pt x="1380744" y="237744"/>
                    <a:pt x="1370395" y="229664"/>
                    <a:pt x="1362456" y="219456"/>
                  </a:cubicBezTo>
                  <a:cubicBezTo>
                    <a:pt x="1348962" y="202106"/>
                    <a:pt x="1341422" y="180134"/>
                    <a:pt x="1325880" y="164592"/>
                  </a:cubicBezTo>
                  <a:cubicBezTo>
                    <a:pt x="1274686" y="113398"/>
                    <a:pt x="1278029" y="112701"/>
                    <a:pt x="1225296" y="73152"/>
                  </a:cubicBezTo>
                  <a:cubicBezTo>
                    <a:pt x="1216504" y="66558"/>
                    <a:pt x="1207694" y="59779"/>
                    <a:pt x="1197864" y="54864"/>
                  </a:cubicBezTo>
                  <a:cubicBezTo>
                    <a:pt x="1189243" y="50553"/>
                    <a:pt x="1179053" y="50031"/>
                    <a:pt x="1170432" y="45720"/>
                  </a:cubicBezTo>
                  <a:cubicBezTo>
                    <a:pt x="1160602" y="40805"/>
                    <a:pt x="1152830" y="32347"/>
                    <a:pt x="1143000" y="27432"/>
                  </a:cubicBezTo>
                  <a:cubicBezTo>
                    <a:pt x="1067284" y="-10426"/>
                    <a:pt x="1166752" y="52411"/>
                    <a:pt x="1088136" y="0"/>
                  </a:cubicBezTo>
                  <a:cubicBezTo>
                    <a:pt x="1075469" y="2533"/>
                    <a:pt x="1030800" y="9501"/>
                    <a:pt x="1014984" y="18288"/>
                  </a:cubicBezTo>
                  <a:cubicBezTo>
                    <a:pt x="995771" y="28962"/>
                    <a:pt x="960120" y="54864"/>
                    <a:pt x="960120" y="54864"/>
                  </a:cubicBezTo>
                  <a:cubicBezTo>
                    <a:pt x="954024" y="64008"/>
                    <a:pt x="951151" y="76471"/>
                    <a:pt x="941832" y="82296"/>
                  </a:cubicBezTo>
                  <a:cubicBezTo>
                    <a:pt x="925485" y="92513"/>
                    <a:pt x="886968" y="100584"/>
                    <a:pt x="886968" y="100584"/>
                  </a:cubicBezTo>
                  <a:cubicBezTo>
                    <a:pt x="877824" y="109728"/>
                    <a:pt x="869470" y="119737"/>
                    <a:pt x="859536" y="128016"/>
                  </a:cubicBezTo>
                  <a:cubicBezTo>
                    <a:pt x="851093" y="135051"/>
                    <a:pt x="838969" y="137722"/>
                    <a:pt x="832104" y="146304"/>
                  </a:cubicBezTo>
                  <a:cubicBezTo>
                    <a:pt x="826083" y="153830"/>
                    <a:pt x="827271" y="165115"/>
                    <a:pt x="822960" y="173736"/>
                  </a:cubicBezTo>
                  <a:cubicBezTo>
                    <a:pt x="807720" y="204216"/>
                    <a:pt x="804672" y="201168"/>
                    <a:pt x="777240" y="219456"/>
                  </a:cubicBezTo>
                  <a:cubicBezTo>
                    <a:pt x="774192" y="231648"/>
                    <a:pt x="773716" y="244792"/>
                    <a:pt x="768096" y="256032"/>
                  </a:cubicBezTo>
                  <a:cubicBezTo>
                    <a:pt x="758266" y="275691"/>
                    <a:pt x="743712" y="292608"/>
                    <a:pt x="731520" y="310896"/>
                  </a:cubicBezTo>
                  <a:cubicBezTo>
                    <a:pt x="725424" y="320040"/>
                    <a:pt x="716707" y="327902"/>
                    <a:pt x="713232" y="338328"/>
                  </a:cubicBezTo>
                  <a:cubicBezTo>
                    <a:pt x="690248" y="407279"/>
                    <a:pt x="721252" y="322288"/>
                    <a:pt x="685800" y="393192"/>
                  </a:cubicBezTo>
                  <a:cubicBezTo>
                    <a:pt x="681489" y="401813"/>
                    <a:pt x="681337" y="412198"/>
                    <a:pt x="676656" y="420624"/>
                  </a:cubicBezTo>
                  <a:cubicBezTo>
                    <a:pt x="665982" y="439837"/>
                    <a:pt x="652272" y="457200"/>
                    <a:pt x="640080" y="475488"/>
                  </a:cubicBezTo>
                  <a:lnTo>
                    <a:pt x="621792" y="502920"/>
                  </a:lnTo>
                  <a:cubicBezTo>
                    <a:pt x="616680" y="523366"/>
                    <a:pt x="603265" y="581003"/>
                    <a:pt x="594360" y="594360"/>
                  </a:cubicBezTo>
                  <a:cubicBezTo>
                    <a:pt x="582168" y="612648"/>
                    <a:pt x="564735" y="628372"/>
                    <a:pt x="557784" y="649224"/>
                  </a:cubicBezTo>
                  <a:lnTo>
                    <a:pt x="539496" y="704088"/>
                  </a:lnTo>
                  <a:cubicBezTo>
                    <a:pt x="529967" y="732674"/>
                    <a:pt x="520726" y="768417"/>
                    <a:pt x="493776" y="786384"/>
                  </a:cubicBezTo>
                  <a:lnTo>
                    <a:pt x="466344" y="804672"/>
                  </a:lnTo>
                  <a:cubicBezTo>
                    <a:pt x="450249" y="852956"/>
                    <a:pt x="462547" y="824084"/>
                    <a:pt x="420624" y="886968"/>
                  </a:cubicBezTo>
                  <a:cubicBezTo>
                    <a:pt x="414528" y="896112"/>
                    <a:pt x="405811" y="903974"/>
                    <a:pt x="402336" y="914400"/>
                  </a:cubicBezTo>
                  <a:cubicBezTo>
                    <a:pt x="399288" y="923544"/>
                    <a:pt x="397873" y="933406"/>
                    <a:pt x="393192" y="941832"/>
                  </a:cubicBezTo>
                  <a:cubicBezTo>
                    <a:pt x="382518" y="961045"/>
                    <a:pt x="356616" y="996696"/>
                    <a:pt x="356616" y="996696"/>
                  </a:cubicBezTo>
                  <a:cubicBezTo>
                    <a:pt x="353568" y="1008888"/>
                    <a:pt x="351083" y="1021235"/>
                    <a:pt x="347472" y="1033272"/>
                  </a:cubicBezTo>
                  <a:cubicBezTo>
                    <a:pt x="341933" y="1051736"/>
                    <a:pt x="329184" y="1088136"/>
                    <a:pt x="329184" y="1088136"/>
                  </a:cubicBezTo>
                  <a:cubicBezTo>
                    <a:pt x="326136" y="1115568"/>
                    <a:pt x="325453" y="1143367"/>
                    <a:pt x="320040" y="1170432"/>
                  </a:cubicBezTo>
                  <a:cubicBezTo>
                    <a:pt x="316259" y="1189335"/>
                    <a:pt x="305533" y="1206393"/>
                    <a:pt x="301752" y="1225296"/>
                  </a:cubicBezTo>
                  <a:cubicBezTo>
                    <a:pt x="298704" y="1240536"/>
                    <a:pt x="296697" y="1256022"/>
                    <a:pt x="292608" y="1271016"/>
                  </a:cubicBezTo>
                  <a:cubicBezTo>
                    <a:pt x="287536" y="1289614"/>
                    <a:pt x="280416" y="1307592"/>
                    <a:pt x="274320" y="1325880"/>
                  </a:cubicBezTo>
                  <a:lnTo>
                    <a:pt x="256032" y="1380744"/>
                  </a:lnTo>
                  <a:cubicBezTo>
                    <a:pt x="252984" y="1389888"/>
                    <a:pt x="249226" y="1398825"/>
                    <a:pt x="246888" y="1408176"/>
                  </a:cubicBezTo>
                  <a:cubicBezTo>
                    <a:pt x="233069" y="1463454"/>
                    <a:pt x="241718" y="1432830"/>
                    <a:pt x="219456" y="1499616"/>
                  </a:cubicBezTo>
                  <a:cubicBezTo>
                    <a:pt x="216408" y="1508760"/>
                    <a:pt x="215659" y="1519028"/>
                    <a:pt x="210312" y="1527048"/>
                  </a:cubicBezTo>
                  <a:lnTo>
                    <a:pt x="192024" y="1554480"/>
                  </a:lnTo>
                  <a:cubicBezTo>
                    <a:pt x="175002" y="1656610"/>
                    <a:pt x="187184" y="1573569"/>
                    <a:pt x="173736" y="1728216"/>
                  </a:cubicBezTo>
                  <a:cubicBezTo>
                    <a:pt x="171082" y="1758733"/>
                    <a:pt x="170237" y="1789549"/>
                    <a:pt x="164592" y="1819656"/>
                  </a:cubicBezTo>
                  <a:cubicBezTo>
                    <a:pt x="161039" y="1838603"/>
                    <a:pt x="152400" y="1856232"/>
                    <a:pt x="146304" y="1874520"/>
                  </a:cubicBezTo>
                  <a:lnTo>
                    <a:pt x="128016" y="1929384"/>
                  </a:lnTo>
                  <a:lnTo>
                    <a:pt x="100584" y="2011680"/>
                  </a:lnTo>
                  <a:cubicBezTo>
                    <a:pt x="97536" y="2020824"/>
                    <a:pt x="93330" y="2029661"/>
                    <a:pt x="91440" y="2039112"/>
                  </a:cubicBezTo>
                  <a:cubicBezTo>
                    <a:pt x="88392" y="2054352"/>
                    <a:pt x="86385" y="2069838"/>
                    <a:pt x="82296" y="2084832"/>
                  </a:cubicBezTo>
                  <a:cubicBezTo>
                    <a:pt x="77224" y="2103430"/>
                    <a:pt x="70104" y="2121408"/>
                    <a:pt x="64008" y="2139696"/>
                  </a:cubicBezTo>
                  <a:cubicBezTo>
                    <a:pt x="53900" y="2170020"/>
                    <a:pt x="54864" y="2157489"/>
                    <a:pt x="54864" y="2176272"/>
                  </a:cubicBezTo>
                  <a:lnTo>
                    <a:pt x="54864" y="2176272"/>
                  </a:lnTo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21106002" flipH="1">
              <a:off x="6778414" y="4916067"/>
              <a:ext cx="534561" cy="816686"/>
            </a:xfrm>
            <a:custGeom>
              <a:avLst/>
              <a:gdLst>
                <a:gd name="connsiteX0" fmla="*/ 27432 w 621792"/>
                <a:gd name="connsiteY0" fmla="*/ 128016 h 676656"/>
                <a:gd name="connsiteX1" fmla="*/ 27432 w 621792"/>
                <a:gd name="connsiteY1" fmla="*/ 128016 h 676656"/>
                <a:gd name="connsiteX2" fmla="*/ 45720 w 621792"/>
                <a:gd name="connsiteY2" fmla="*/ 210312 h 676656"/>
                <a:gd name="connsiteX3" fmla="*/ 64008 w 621792"/>
                <a:gd name="connsiteY3" fmla="*/ 246888 h 676656"/>
                <a:gd name="connsiteX4" fmla="*/ 73152 w 621792"/>
                <a:gd name="connsiteY4" fmla="*/ 292608 h 676656"/>
                <a:gd name="connsiteX5" fmla="*/ 91440 w 621792"/>
                <a:gd name="connsiteY5" fmla="*/ 347472 h 676656"/>
                <a:gd name="connsiteX6" fmla="*/ 100584 w 621792"/>
                <a:gd name="connsiteY6" fmla="*/ 384048 h 676656"/>
                <a:gd name="connsiteX7" fmla="*/ 109728 w 621792"/>
                <a:gd name="connsiteY7" fmla="*/ 411480 h 676656"/>
                <a:gd name="connsiteX8" fmla="*/ 118872 w 621792"/>
                <a:gd name="connsiteY8" fmla="*/ 457200 h 676656"/>
                <a:gd name="connsiteX9" fmla="*/ 173736 w 621792"/>
                <a:gd name="connsiteY9" fmla="*/ 566928 h 676656"/>
                <a:gd name="connsiteX10" fmla="*/ 256032 w 621792"/>
                <a:gd name="connsiteY10" fmla="*/ 612648 h 676656"/>
                <a:gd name="connsiteX11" fmla="*/ 283464 w 621792"/>
                <a:gd name="connsiteY11" fmla="*/ 630936 h 676656"/>
                <a:gd name="connsiteX12" fmla="*/ 365760 w 621792"/>
                <a:gd name="connsiteY12" fmla="*/ 658368 h 676656"/>
                <a:gd name="connsiteX13" fmla="*/ 393192 w 621792"/>
                <a:gd name="connsiteY13" fmla="*/ 667512 h 676656"/>
                <a:gd name="connsiteX14" fmla="*/ 475488 w 621792"/>
                <a:gd name="connsiteY14" fmla="*/ 676656 h 676656"/>
                <a:gd name="connsiteX15" fmla="*/ 576072 w 621792"/>
                <a:gd name="connsiteY15" fmla="*/ 667512 h 676656"/>
                <a:gd name="connsiteX16" fmla="*/ 594360 w 621792"/>
                <a:gd name="connsiteY16" fmla="*/ 612648 h 676656"/>
                <a:gd name="connsiteX17" fmla="*/ 603504 w 621792"/>
                <a:gd name="connsiteY17" fmla="*/ 502920 h 676656"/>
                <a:gd name="connsiteX18" fmla="*/ 621792 w 621792"/>
                <a:gd name="connsiteY18" fmla="*/ 73152 h 676656"/>
                <a:gd name="connsiteX19" fmla="*/ 612648 w 621792"/>
                <a:gd name="connsiteY19" fmla="*/ 27432 h 676656"/>
                <a:gd name="connsiteX20" fmla="*/ 521208 w 621792"/>
                <a:gd name="connsiteY20" fmla="*/ 0 h 676656"/>
                <a:gd name="connsiteX21" fmla="*/ 210312 w 621792"/>
                <a:gd name="connsiteY21" fmla="*/ 9144 h 676656"/>
                <a:gd name="connsiteX22" fmla="*/ 155448 w 621792"/>
                <a:gd name="connsiteY22" fmla="*/ 27432 h 676656"/>
                <a:gd name="connsiteX23" fmla="*/ 73152 w 621792"/>
                <a:gd name="connsiteY23" fmla="*/ 54864 h 676656"/>
                <a:gd name="connsiteX24" fmla="*/ 45720 w 621792"/>
                <a:gd name="connsiteY24" fmla="*/ 64008 h 676656"/>
                <a:gd name="connsiteX25" fmla="*/ 18288 w 621792"/>
                <a:gd name="connsiteY25" fmla="*/ 73152 h 676656"/>
                <a:gd name="connsiteX26" fmla="*/ 0 w 621792"/>
                <a:gd name="connsiteY26" fmla="*/ 73152 h 676656"/>
                <a:gd name="connsiteX27" fmla="*/ 27432 w 621792"/>
                <a:gd name="connsiteY27" fmla="*/ 128016 h 67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21792" h="676656">
                  <a:moveTo>
                    <a:pt x="27432" y="128016"/>
                  </a:moveTo>
                  <a:lnTo>
                    <a:pt x="27432" y="128016"/>
                  </a:lnTo>
                  <a:cubicBezTo>
                    <a:pt x="33528" y="155448"/>
                    <a:pt x="37456" y="183453"/>
                    <a:pt x="45720" y="210312"/>
                  </a:cubicBezTo>
                  <a:cubicBezTo>
                    <a:pt x="49729" y="223340"/>
                    <a:pt x="59697" y="233956"/>
                    <a:pt x="64008" y="246888"/>
                  </a:cubicBezTo>
                  <a:cubicBezTo>
                    <a:pt x="68923" y="261632"/>
                    <a:pt x="69063" y="277614"/>
                    <a:pt x="73152" y="292608"/>
                  </a:cubicBezTo>
                  <a:cubicBezTo>
                    <a:pt x="78224" y="311206"/>
                    <a:pt x="86765" y="328770"/>
                    <a:pt x="91440" y="347472"/>
                  </a:cubicBezTo>
                  <a:cubicBezTo>
                    <a:pt x="94488" y="359664"/>
                    <a:pt x="97132" y="371964"/>
                    <a:pt x="100584" y="384048"/>
                  </a:cubicBezTo>
                  <a:cubicBezTo>
                    <a:pt x="103232" y="393316"/>
                    <a:pt x="107390" y="402129"/>
                    <a:pt x="109728" y="411480"/>
                  </a:cubicBezTo>
                  <a:cubicBezTo>
                    <a:pt x="113497" y="426558"/>
                    <a:pt x="114783" y="442206"/>
                    <a:pt x="118872" y="457200"/>
                  </a:cubicBezTo>
                  <a:cubicBezTo>
                    <a:pt x="124553" y="478029"/>
                    <a:pt x="148766" y="558605"/>
                    <a:pt x="173736" y="566928"/>
                  </a:cubicBezTo>
                  <a:cubicBezTo>
                    <a:pt x="222020" y="583023"/>
                    <a:pt x="193148" y="570725"/>
                    <a:pt x="256032" y="612648"/>
                  </a:cubicBezTo>
                  <a:cubicBezTo>
                    <a:pt x="265176" y="618744"/>
                    <a:pt x="273038" y="627461"/>
                    <a:pt x="283464" y="630936"/>
                  </a:cubicBezTo>
                  <a:lnTo>
                    <a:pt x="365760" y="658368"/>
                  </a:lnTo>
                  <a:cubicBezTo>
                    <a:pt x="374904" y="661416"/>
                    <a:pt x="383612" y="666448"/>
                    <a:pt x="393192" y="667512"/>
                  </a:cubicBezTo>
                  <a:lnTo>
                    <a:pt x="475488" y="676656"/>
                  </a:lnTo>
                  <a:lnTo>
                    <a:pt x="576072" y="667512"/>
                  </a:lnTo>
                  <a:cubicBezTo>
                    <a:pt x="593045" y="658373"/>
                    <a:pt x="594360" y="612648"/>
                    <a:pt x="594360" y="612648"/>
                  </a:cubicBezTo>
                  <a:cubicBezTo>
                    <a:pt x="597408" y="576072"/>
                    <a:pt x="602170" y="539599"/>
                    <a:pt x="603504" y="502920"/>
                  </a:cubicBezTo>
                  <a:cubicBezTo>
                    <a:pt x="619164" y="72269"/>
                    <a:pt x="580255" y="239300"/>
                    <a:pt x="621792" y="73152"/>
                  </a:cubicBezTo>
                  <a:cubicBezTo>
                    <a:pt x="618744" y="57912"/>
                    <a:pt x="623638" y="38422"/>
                    <a:pt x="612648" y="27432"/>
                  </a:cubicBezTo>
                  <a:cubicBezTo>
                    <a:pt x="605227" y="20011"/>
                    <a:pt x="537784" y="4144"/>
                    <a:pt x="521208" y="0"/>
                  </a:cubicBezTo>
                  <a:cubicBezTo>
                    <a:pt x="417576" y="3048"/>
                    <a:pt x="313698" y="1390"/>
                    <a:pt x="210312" y="9144"/>
                  </a:cubicBezTo>
                  <a:cubicBezTo>
                    <a:pt x="191089" y="10586"/>
                    <a:pt x="173736" y="21336"/>
                    <a:pt x="155448" y="27432"/>
                  </a:cubicBezTo>
                  <a:lnTo>
                    <a:pt x="73152" y="54864"/>
                  </a:lnTo>
                  <a:lnTo>
                    <a:pt x="45720" y="64008"/>
                  </a:lnTo>
                  <a:cubicBezTo>
                    <a:pt x="36576" y="67056"/>
                    <a:pt x="27927" y="73152"/>
                    <a:pt x="18288" y="73152"/>
                  </a:cubicBezTo>
                  <a:lnTo>
                    <a:pt x="0" y="73152"/>
                  </a:lnTo>
                  <a:lnTo>
                    <a:pt x="27432" y="128016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247774">
              <a:off x="4650385" y="5106188"/>
              <a:ext cx="234524" cy="520887"/>
            </a:xfrm>
            <a:custGeom>
              <a:avLst/>
              <a:gdLst>
                <a:gd name="connsiteX0" fmla="*/ 74838 w 234524"/>
                <a:gd name="connsiteY0" fmla="*/ 0 h 281763"/>
                <a:gd name="connsiteX1" fmla="*/ 74838 w 234524"/>
                <a:gd name="connsiteY1" fmla="*/ 0 h 281763"/>
                <a:gd name="connsiteX2" fmla="*/ 229010 w 234524"/>
                <a:gd name="connsiteY2" fmla="*/ 5316 h 281763"/>
                <a:gd name="connsiteX3" fmla="*/ 234326 w 234524"/>
                <a:gd name="connsiteY3" fmla="*/ 21265 h 281763"/>
                <a:gd name="connsiteX4" fmla="*/ 223694 w 234524"/>
                <a:gd name="connsiteY4" fmla="*/ 122275 h 281763"/>
                <a:gd name="connsiteX5" fmla="*/ 213061 w 234524"/>
                <a:gd name="connsiteY5" fmla="*/ 138223 h 281763"/>
                <a:gd name="connsiteX6" fmla="*/ 197112 w 234524"/>
                <a:gd name="connsiteY6" fmla="*/ 148856 h 281763"/>
                <a:gd name="connsiteX7" fmla="*/ 186480 w 234524"/>
                <a:gd name="connsiteY7" fmla="*/ 164805 h 281763"/>
                <a:gd name="connsiteX8" fmla="*/ 181163 w 234524"/>
                <a:gd name="connsiteY8" fmla="*/ 180754 h 281763"/>
                <a:gd name="connsiteX9" fmla="*/ 165215 w 234524"/>
                <a:gd name="connsiteY9" fmla="*/ 191386 h 281763"/>
                <a:gd name="connsiteX10" fmla="*/ 159898 w 234524"/>
                <a:gd name="connsiteY10" fmla="*/ 207335 h 281763"/>
                <a:gd name="connsiteX11" fmla="*/ 122684 w 234524"/>
                <a:gd name="connsiteY11" fmla="*/ 244549 h 281763"/>
                <a:gd name="connsiteX12" fmla="*/ 69522 w 234524"/>
                <a:gd name="connsiteY12" fmla="*/ 249865 h 281763"/>
                <a:gd name="connsiteX13" fmla="*/ 53573 w 234524"/>
                <a:gd name="connsiteY13" fmla="*/ 255182 h 281763"/>
                <a:gd name="connsiteX14" fmla="*/ 48256 w 234524"/>
                <a:gd name="connsiteY14" fmla="*/ 271130 h 281763"/>
                <a:gd name="connsiteX15" fmla="*/ 16359 w 234524"/>
                <a:gd name="connsiteY15" fmla="*/ 281763 h 281763"/>
                <a:gd name="connsiteX16" fmla="*/ 410 w 234524"/>
                <a:gd name="connsiteY16" fmla="*/ 271130 h 281763"/>
                <a:gd name="connsiteX17" fmla="*/ 11043 w 234524"/>
                <a:gd name="connsiteY17" fmla="*/ 180754 h 281763"/>
                <a:gd name="connsiteX18" fmla="*/ 21675 w 234524"/>
                <a:gd name="connsiteY18" fmla="*/ 164805 h 281763"/>
                <a:gd name="connsiteX19" fmla="*/ 26991 w 234524"/>
                <a:gd name="connsiteY19" fmla="*/ 101009 h 281763"/>
                <a:gd name="connsiteX20" fmla="*/ 37624 w 234524"/>
                <a:gd name="connsiteY20" fmla="*/ 69112 h 281763"/>
                <a:gd name="connsiteX21" fmla="*/ 48256 w 234524"/>
                <a:gd name="connsiteY21" fmla="*/ 37214 h 281763"/>
                <a:gd name="connsiteX22" fmla="*/ 74838 w 234524"/>
                <a:gd name="connsiteY22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4524" h="281763">
                  <a:moveTo>
                    <a:pt x="74838" y="0"/>
                  </a:moveTo>
                  <a:lnTo>
                    <a:pt x="74838" y="0"/>
                  </a:lnTo>
                  <a:cubicBezTo>
                    <a:pt x="126229" y="1772"/>
                    <a:pt x="178040" y="-1480"/>
                    <a:pt x="229010" y="5316"/>
                  </a:cubicBezTo>
                  <a:cubicBezTo>
                    <a:pt x="234565" y="6057"/>
                    <a:pt x="234326" y="15661"/>
                    <a:pt x="234326" y="21265"/>
                  </a:cubicBezTo>
                  <a:cubicBezTo>
                    <a:pt x="234326" y="28080"/>
                    <a:pt x="236876" y="95913"/>
                    <a:pt x="223694" y="122275"/>
                  </a:cubicBezTo>
                  <a:cubicBezTo>
                    <a:pt x="220837" y="127990"/>
                    <a:pt x="217579" y="133705"/>
                    <a:pt x="213061" y="138223"/>
                  </a:cubicBezTo>
                  <a:cubicBezTo>
                    <a:pt x="208543" y="142741"/>
                    <a:pt x="202428" y="145312"/>
                    <a:pt x="197112" y="148856"/>
                  </a:cubicBezTo>
                  <a:cubicBezTo>
                    <a:pt x="193568" y="154172"/>
                    <a:pt x="189337" y="159090"/>
                    <a:pt x="186480" y="164805"/>
                  </a:cubicBezTo>
                  <a:cubicBezTo>
                    <a:pt x="183974" y="169817"/>
                    <a:pt x="184664" y="176378"/>
                    <a:pt x="181163" y="180754"/>
                  </a:cubicBezTo>
                  <a:cubicBezTo>
                    <a:pt x="177172" y="185743"/>
                    <a:pt x="170531" y="187842"/>
                    <a:pt x="165215" y="191386"/>
                  </a:cubicBezTo>
                  <a:cubicBezTo>
                    <a:pt x="163443" y="196702"/>
                    <a:pt x="162620" y="202436"/>
                    <a:pt x="159898" y="207335"/>
                  </a:cubicBezTo>
                  <a:cubicBezTo>
                    <a:pt x="146945" y="230650"/>
                    <a:pt x="145748" y="241001"/>
                    <a:pt x="122684" y="244549"/>
                  </a:cubicBezTo>
                  <a:cubicBezTo>
                    <a:pt x="105082" y="247257"/>
                    <a:pt x="87243" y="248093"/>
                    <a:pt x="69522" y="249865"/>
                  </a:cubicBezTo>
                  <a:cubicBezTo>
                    <a:pt x="64206" y="251637"/>
                    <a:pt x="57536" y="251219"/>
                    <a:pt x="53573" y="255182"/>
                  </a:cubicBezTo>
                  <a:cubicBezTo>
                    <a:pt x="49611" y="259144"/>
                    <a:pt x="52816" y="267873"/>
                    <a:pt x="48256" y="271130"/>
                  </a:cubicBezTo>
                  <a:cubicBezTo>
                    <a:pt x="39136" y="277644"/>
                    <a:pt x="16359" y="281763"/>
                    <a:pt x="16359" y="281763"/>
                  </a:cubicBezTo>
                  <a:cubicBezTo>
                    <a:pt x="11043" y="278219"/>
                    <a:pt x="1203" y="277470"/>
                    <a:pt x="410" y="271130"/>
                  </a:cubicBezTo>
                  <a:cubicBezTo>
                    <a:pt x="-600" y="263052"/>
                    <a:pt x="-625" y="204090"/>
                    <a:pt x="11043" y="180754"/>
                  </a:cubicBezTo>
                  <a:cubicBezTo>
                    <a:pt x="13900" y="175039"/>
                    <a:pt x="18131" y="170121"/>
                    <a:pt x="21675" y="164805"/>
                  </a:cubicBezTo>
                  <a:cubicBezTo>
                    <a:pt x="23447" y="143540"/>
                    <a:pt x="23483" y="122058"/>
                    <a:pt x="26991" y="101009"/>
                  </a:cubicBezTo>
                  <a:cubicBezTo>
                    <a:pt x="28834" y="89954"/>
                    <a:pt x="34080" y="79744"/>
                    <a:pt x="37624" y="69112"/>
                  </a:cubicBezTo>
                  <a:lnTo>
                    <a:pt x="48256" y="37214"/>
                  </a:lnTo>
                  <a:cubicBezTo>
                    <a:pt x="54694" y="17901"/>
                    <a:pt x="70408" y="6202"/>
                    <a:pt x="74838" y="0"/>
                  </a:cubicBez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886200" y="3848986"/>
              <a:ext cx="2142460" cy="616688"/>
            </a:xfrm>
            <a:custGeom>
              <a:avLst/>
              <a:gdLst>
                <a:gd name="connsiteX0" fmla="*/ 138223 w 2142460"/>
                <a:gd name="connsiteY0" fmla="*/ 0 h 616688"/>
                <a:gd name="connsiteX1" fmla="*/ 138223 w 2142460"/>
                <a:gd name="connsiteY1" fmla="*/ 0 h 616688"/>
                <a:gd name="connsiteX2" fmla="*/ 191386 w 2142460"/>
                <a:gd name="connsiteY2" fmla="*/ 5316 h 616688"/>
                <a:gd name="connsiteX3" fmla="*/ 350874 w 2142460"/>
                <a:gd name="connsiteY3" fmla="*/ 10633 h 616688"/>
                <a:gd name="connsiteX4" fmla="*/ 377456 w 2142460"/>
                <a:gd name="connsiteY4" fmla="*/ 21265 h 616688"/>
                <a:gd name="connsiteX5" fmla="*/ 409353 w 2142460"/>
                <a:gd name="connsiteY5" fmla="*/ 31898 h 616688"/>
                <a:gd name="connsiteX6" fmla="*/ 467833 w 2142460"/>
                <a:gd name="connsiteY6" fmla="*/ 37214 h 616688"/>
                <a:gd name="connsiteX7" fmla="*/ 520995 w 2142460"/>
                <a:gd name="connsiteY7" fmla="*/ 47847 h 616688"/>
                <a:gd name="connsiteX8" fmla="*/ 542260 w 2142460"/>
                <a:gd name="connsiteY8" fmla="*/ 53163 h 616688"/>
                <a:gd name="connsiteX9" fmla="*/ 1775637 w 2142460"/>
                <a:gd name="connsiteY9" fmla="*/ 63795 h 616688"/>
                <a:gd name="connsiteX10" fmla="*/ 1802219 w 2142460"/>
                <a:gd name="connsiteY10" fmla="*/ 69112 h 616688"/>
                <a:gd name="connsiteX11" fmla="*/ 2094614 w 2142460"/>
                <a:gd name="connsiteY11" fmla="*/ 85061 h 616688"/>
                <a:gd name="connsiteX12" fmla="*/ 2078665 w 2142460"/>
                <a:gd name="connsiteY12" fmla="*/ 132907 h 616688"/>
                <a:gd name="connsiteX13" fmla="*/ 2073349 w 2142460"/>
                <a:gd name="connsiteY13" fmla="*/ 148856 h 616688"/>
                <a:gd name="connsiteX14" fmla="*/ 2068033 w 2142460"/>
                <a:gd name="connsiteY14" fmla="*/ 180754 h 616688"/>
                <a:gd name="connsiteX15" fmla="*/ 2057400 w 2142460"/>
                <a:gd name="connsiteY15" fmla="*/ 212651 h 616688"/>
                <a:gd name="connsiteX16" fmla="*/ 2052084 w 2142460"/>
                <a:gd name="connsiteY16" fmla="*/ 249865 h 616688"/>
                <a:gd name="connsiteX17" fmla="*/ 2041451 w 2142460"/>
                <a:gd name="connsiteY17" fmla="*/ 281763 h 616688"/>
                <a:gd name="connsiteX18" fmla="*/ 2052084 w 2142460"/>
                <a:gd name="connsiteY18" fmla="*/ 388088 h 616688"/>
                <a:gd name="connsiteX19" fmla="*/ 2062716 w 2142460"/>
                <a:gd name="connsiteY19" fmla="*/ 404037 h 616688"/>
                <a:gd name="connsiteX20" fmla="*/ 2078665 w 2142460"/>
                <a:gd name="connsiteY20" fmla="*/ 419986 h 616688"/>
                <a:gd name="connsiteX21" fmla="*/ 2083981 w 2142460"/>
                <a:gd name="connsiteY21" fmla="*/ 441251 h 616688"/>
                <a:gd name="connsiteX22" fmla="*/ 2089298 w 2142460"/>
                <a:gd name="connsiteY22" fmla="*/ 467833 h 616688"/>
                <a:gd name="connsiteX23" fmla="*/ 2105247 w 2142460"/>
                <a:gd name="connsiteY23" fmla="*/ 515679 h 616688"/>
                <a:gd name="connsiteX24" fmla="*/ 2110563 w 2142460"/>
                <a:gd name="connsiteY24" fmla="*/ 531628 h 616688"/>
                <a:gd name="connsiteX25" fmla="*/ 2126512 w 2142460"/>
                <a:gd name="connsiteY25" fmla="*/ 584791 h 616688"/>
                <a:gd name="connsiteX26" fmla="*/ 2142460 w 2142460"/>
                <a:gd name="connsiteY26" fmla="*/ 600740 h 616688"/>
                <a:gd name="connsiteX27" fmla="*/ 1876647 w 2142460"/>
                <a:gd name="connsiteY27" fmla="*/ 606056 h 616688"/>
                <a:gd name="connsiteX28" fmla="*/ 1860698 w 2142460"/>
                <a:gd name="connsiteY28" fmla="*/ 611372 h 616688"/>
                <a:gd name="connsiteX29" fmla="*/ 1706526 w 2142460"/>
                <a:gd name="connsiteY29" fmla="*/ 616688 h 616688"/>
                <a:gd name="connsiteX30" fmla="*/ 58479 w 2142460"/>
                <a:gd name="connsiteY30" fmla="*/ 611372 h 616688"/>
                <a:gd name="connsiteX31" fmla="*/ 42530 w 2142460"/>
                <a:gd name="connsiteY31" fmla="*/ 606056 h 616688"/>
                <a:gd name="connsiteX32" fmla="*/ 15949 w 2142460"/>
                <a:gd name="connsiteY32" fmla="*/ 600740 h 616688"/>
                <a:gd name="connsiteX33" fmla="*/ 5316 w 2142460"/>
                <a:gd name="connsiteY33" fmla="*/ 542261 h 616688"/>
                <a:gd name="connsiteX34" fmla="*/ 0 w 2142460"/>
                <a:gd name="connsiteY34" fmla="*/ 520995 h 616688"/>
                <a:gd name="connsiteX35" fmla="*/ 10633 w 2142460"/>
                <a:gd name="connsiteY35" fmla="*/ 377456 h 616688"/>
                <a:gd name="connsiteX36" fmla="*/ 31898 w 2142460"/>
                <a:gd name="connsiteY36" fmla="*/ 308344 h 616688"/>
                <a:gd name="connsiteX37" fmla="*/ 42530 w 2142460"/>
                <a:gd name="connsiteY37" fmla="*/ 271130 h 616688"/>
                <a:gd name="connsiteX38" fmla="*/ 47847 w 2142460"/>
                <a:gd name="connsiteY38" fmla="*/ 228600 h 616688"/>
                <a:gd name="connsiteX39" fmla="*/ 63795 w 2142460"/>
                <a:gd name="connsiteY39" fmla="*/ 180754 h 616688"/>
                <a:gd name="connsiteX40" fmla="*/ 74428 w 2142460"/>
                <a:gd name="connsiteY40" fmla="*/ 148856 h 616688"/>
                <a:gd name="connsiteX41" fmla="*/ 79744 w 2142460"/>
                <a:gd name="connsiteY41" fmla="*/ 132907 h 616688"/>
                <a:gd name="connsiteX42" fmla="*/ 90377 w 2142460"/>
                <a:gd name="connsiteY42" fmla="*/ 116958 h 616688"/>
                <a:gd name="connsiteX43" fmla="*/ 111642 w 2142460"/>
                <a:gd name="connsiteY43" fmla="*/ 69112 h 616688"/>
                <a:gd name="connsiteX44" fmla="*/ 127591 w 2142460"/>
                <a:gd name="connsiteY44" fmla="*/ 63795 h 616688"/>
                <a:gd name="connsiteX45" fmla="*/ 148856 w 2142460"/>
                <a:gd name="connsiteY45" fmla="*/ 31898 h 616688"/>
                <a:gd name="connsiteX46" fmla="*/ 138223 w 2142460"/>
                <a:gd name="connsiteY46" fmla="*/ 0 h 61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142460" h="616688">
                  <a:moveTo>
                    <a:pt x="138223" y="0"/>
                  </a:moveTo>
                  <a:lnTo>
                    <a:pt x="138223" y="0"/>
                  </a:lnTo>
                  <a:cubicBezTo>
                    <a:pt x="155944" y="1772"/>
                    <a:pt x="173599" y="4427"/>
                    <a:pt x="191386" y="5316"/>
                  </a:cubicBezTo>
                  <a:cubicBezTo>
                    <a:pt x="244512" y="7972"/>
                    <a:pt x="297876" y="6090"/>
                    <a:pt x="350874" y="10633"/>
                  </a:cubicBezTo>
                  <a:cubicBezTo>
                    <a:pt x="360382" y="11448"/>
                    <a:pt x="368487" y="18004"/>
                    <a:pt x="377456" y="21265"/>
                  </a:cubicBezTo>
                  <a:cubicBezTo>
                    <a:pt x="387989" y="25095"/>
                    <a:pt x="398316" y="29950"/>
                    <a:pt x="409353" y="31898"/>
                  </a:cubicBezTo>
                  <a:cubicBezTo>
                    <a:pt x="428629" y="35300"/>
                    <a:pt x="448340" y="35442"/>
                    <a:pt x="467833" y="37214"/>
                  </a:cubicBezTo>
                  <a:cubicBezTo>
                    <a:pt x="485554" y="40758"/>
                    <a:pt x="503463" y="43464"/>
                    <a:pt x="520995" y="47847"/>
                  </a:cubicBezTo>
                  <a:cubicBezTo>
                    <a:pt x="528083" y="49619"/>
                    <a:pt x="534954" y="53070"/>
                    <a:pt x="542260" y="53163"/>
                  </a:cubicBezTo>
                  <a:lnTo>
                    <a:pt x="1775637" y="63795"/>
                  </a:lnTo>
                  <a:cubicBezTo>
                    <a:pt x="1784498" y="65567"/>
                    <a:pt x="1793187" y="68825"/>
                    <a:pt x="1802219" y="69112"/>
                  </a:cubicBezTo>
                  <a:cubicBezTo>
                    <a:pt x="2110414" y="78896"/>
                    <a:pt x="2196500" y="17135"/>
                    <a:pt x="2094614" y="85061"/>
                  </a:cubicBezTo>
                  <a:lnTo>
                    <a:pt x="2078665" y="132907"/>
                  </a:lnTo>
                  <a:cubicBezTo>
                    <a:pt x="2076893" y="138223"/>
                    <a:pt x="2074270" y="143328"/>
                    <a:pt x="2073349" y="148856"/>
                  </a:cubicBezTo>
                  <a:cubicBezTo>
                    <a:pt x="2071577" y="159489"/>
                    <a:pt x="2070647" y="170297"/>
                    <a:pt x="2068033" y="180754"/>
                  </a:cubicBezTo>
                  <a:cubicBezTo>
                    <a:pt x="2065315" y="191627"/>
                    <a:pt x="2057400" y="212651"/>
                    <a:pt x="2057400" y="212651"/>
                  </a:cubicBezTo>
                  <a:cubicBezTo>
                    <a:pt x="2055628" y="225056"/>
                    <a:pt x="2054902" y="237655"/>
                    <a:pt x="2052084" y="249865"/>
                  </a:cubicBezTo>
                  <a:cubicBezTo>
                    <a:pt x="2049564" y="260786"/>
                    <a:pt x="2041451" y="281763"/>
                    <a:pt x="2041451" y="281763"/>
                  </a:cubicBezTo>
                  <a:cubicBezTo>
                    <a:pt x="2041763" y="287074"/>
                    <a:pt x="2038213" y="360346"/>
                    <a:pt x="2052084" y="388088"/>
                  </a:cubicBezTo>
                  <a:cubicBezTo>
                    <a:pt x="2054941" y="393803"/>
                    <a:pt x="2058626" y="399129"/>
                    <a:pt x="2062716" y="404037"/>
                  </a:cubicBezTo>
                  <a:cubicBezTo>
                    <a:pt x="2067529" y="409813"/>
                    <a:pt x="2073349" y="414670"/>
                    <a:pt x="2078665" y="419986"/>
                  </a:cubicBezTo>
                  <a:cubicBezTo>
                    <a:pt x="2080437" y="427074"/>
                    <a:pt x="2082396" y="434119"/>
                    <a:pt x="2083981" y="441251"/>
                  </a:cubicBezTo>
                  <a:cubicBezTo>
                    <a:pt x="2085941" y="450072"/>
                    <a:pt x="2086920" y="459115"/>
                    <a:pt x="2089298" y="467833"/>
                  </a:cubicBezTo>
                  <a:cubicBezTo>
                    <a:pt x="2089309" y="467873"/>
                    <a:pt x="2102582" y="507685"/>
                    <a:pt x="2105247" y="515679"/>
                  </a:cubicBezTo>
                  <a:cubicBezTo>
                    <a:pt x="2107019" y="520995"/>
                    <a:pt x="2109204" y="526191"/>
                    <a:pt x="2110563" y="531628"/>
                  </a:cubicBezTo>
                  <a:cubicBezTo>
                    <a:pt x="2112973" y="541267"/>
                    <a:pt x="2122196" y="580475"/>
                    <a:pt x="2126512" y="584791"/>
                  </a:cubicBezTo>
                  <a:lnTo>
                    <a:pt x="2142460" y="600740"/>
                  </a:lnTo>
                  <a:lnTo>
                    <a:pt x="1876647" y="606056"/>
                  </a:lnTo>
                  <a:cubicBezTo>
                    <a:pt x="1871047" y="606267"/>
                    <a:pt x="1866291" y="611022"/>
                    <a:pt x="1860698" y="611372"/>
                  </a:cubicBezTo>
                  <a:cubicBezTo>
                    <a:pt x="1809377" y="614579"/>
                    <a:pt x="1757917" y="614916"/>
                    <a:pt x="1706526" y="616688"/>
                  </a:cubicBezTo>
                  <a:lnTo>
                    <a:pt x="58479" y="611372"/>
                  </a:lnTo>
                  <a:cubicBezTo>
                    <a:pt x="52875" y="611336"/>
                    <a:pt x="47967" y="607415"/>
                    <a:pt x="42530" y="606056"/>
                  </a:cubicBezTo>
                  <a:cubicBezTo>
                    <a:pt x="33764" y="603865"/>
                    <a:pt x="24809" y="602512"/>
                    <a:pt x="15949" y="600740"/>
                  </a:cubicBezTo>
                  <a:cubicBezTo>
                    <a:pt x="12098" y="577633"/>
                    <a:pt x="10274" y="564572"/>
                    <a:pt x="5316" y="542261"/>
                  </a:cubicBezTo>
                  <a:cubicBezTo>
                    <a:pt x="3731" y="535128"/>
                    <a:pt x="1772" y="528084"/>
                    <a:pt x="0" y="520995"/>
                  </a:cubicBezTo>
                  <a:cubicBezTo>
                    <a:pt x="3359" y="450463"/>
                    <a:pt x="-95" y="431093"/>
                    <a:pt x="10633" y="377456"/>
                  </a:cubicBezTo>
                  <a:cubicBezTo>
                    <a:pt x="15371" y="353765"/>
                    <a:pt x="24281" y="331196"/>
                    <a:pt x="31898" y="308344"/>
                  </a:cubicBezTo>
                  <a:cubicBezTo>
                    <a:pt x="36111" y="295705"/>
                    <a:pt x="40305" y="284479"/>
                    <a:pt x="42530" y="271130"/>
                  </a:cubicBezTo>
                  <a:cubicBezTo>
                    <a:pt x="44879" y="257037"/>
                    <a:pt x="44853" y="242570"/>
                    <a:pt x="47847" y="228600"/>
                  </a:cubicBezTo>
                  <a:cubicBezTo>
                    <a:pt x="47848" y="228596"/>
                    <a:pt x="61136" y="188730"/>
                    <a:pt x="63795" y="180754"/>
                  </a:cubicBezTo>
                  <a:lnTo>
                    <a:pt x="74428" y="148856"/>
                  </a:lnTo>
                  <a:cubicBezTo>
                    <a:pt x="76200" y="143540"/>
                    <a:pt x="76635" y="137570"/>
                    <a:pt x="79744" y="132907"/>
                  </a:cubicBezTo>
                  <a:lnTo>
                    <a:pt x="90377" y="116958"/>
                  </a:lnTo>
                  <a:cubicBezTo>
                    <a:pt x="93627" y="107209"/>
                    <a:pt x="100153" y="78304"/>
                    <a:pt x="111642" y="69112"/>
                  </a:cubicBezTo>
                  <a:cubicBezTo>
                    <a:pt x="116018" y="65611"/>
                    <a:pt x="122275" y="65567"/>
                    <a:pt x="127591" y="63795"/>
                  </a:cubicBezTo>
                  <a:cubicBezTo>
                    <a:pt x="134679" y="53163"/>
                    <a:pt x="144815" y="44021"/>
                    <a:pt x="148856" y="31898"/>
                  </a:cubicBezTo>
                  <a:lnTo>
                    <a:pt x="138223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3632272" y="3185233"/>
              <a:ext cx="611883" cy="909193"/>
            </a:xfrm>
            <a:custGeom>
              <a:avLst/>
              <a:gdLst>
                <a:gd name="connsiteX0" fmla="*/ 233916 w 611883"/>
                <a:gd name="connsiteY0" fmla="*/ 909193 h 909193"/>
                <a:gd name="connsiteX1" fmla="*/ 233916 w 611883"/>
                <a:gd name="connsiteY1" fmla="*/ 909193 h 909193"/>
                <a:gd name="connsiteX2" fmla="*/ 244549 w 611883"/>
                <a:gd name="connsiteY2" fmla="*/ 840081 h 909193"/>
                <a:gd name="connsiteX3" fmla="*/ 255181 w 611883"/>
                <a:gd name="connsiteY3" fmla="*/ 824132 h 909193"/>
                <a:gd name="connsiteX4" fmla="*/ 260497 w 611883"/>
                <a:gd name="connsiteY4" fmla="*/ 797551 h 909193"/>
                <a:gd name="connsiteX5" fmla="*/ 281763 w 611883"/>
                <a:gd name="connsiteY5" fmla="*/ 765653 h 909193"/>
                <a:gd name="connsiteX6" fmla="*/ 292395 w 611883"/>
                <a:gd name="connsiteY6" fmla="*/ 733755 h 909193"/>
                <a:gd name="connsiteX7" fmla="*/ 297711 w 611883"/>
                <a:gd name="connsiteY7" fmla="*/ 712490 h 909193"/>
                <a:gd name="connsiteX8" fmla="*/ 308344 w 611883"/>
                <a:gd name="connsiteY8" fmla="*/ 680593 h 909193"/>
                <a:gd name="connsiteX9" fmla="*/ 313660 w 611883"/>
                <a:gd name="connsiteY9" fmla="*/ 664644 h 909193"/>
                <a:gd name="connsiteX10" fmla="*/ 324293 w 611883"/>
                <a:gd name="connsiteY10" fmla="*/ 648695 h 909193"/>
                <a:gd name="connsiteX11" fmla="*/ 345558 w 611883"/>
                <a:gd name="connsiteY11" fmla="*/ 616797 h 909193"/>
                <a:gd name="connsiteX12" fmla="*/ 356190 w 611883"/>
                <a:gd name="connsiteY12" fmla="*/ 600848 h 909193"/>
                <a:gd name="connsiteX13" fmla="*/ 361507 w 611883"/>
                <a:gd name="connsiteY13" fmla="*/ 584900 h 909193"/>
                <a:gd name="connsiteX14" fmla="*/ 377456 w 611883"/>
                <a:gd name="connsiteY14" fmla="*/ 574267 h 909193"/>
                <a:gd name="connsiteX15" fmla="*/ 393404 w 611883"/>
                <a:gd name="connsiteY15" fmla="*/ 542369 h 909193"/>
                <a:gd name="connsiteX16" fmla="*/ 398721 w 611883"/>
                <a:gd name="connsiteY16" fmla="*/ 526420 h 909193"/>
                <a:gd name="connsiteX17" fmla="*/ 409353 w 611883"/>
                <a:gd name="connsiteY17" fmla="*/ 510472 h 909193"/>
                <a:gd name="connsiteX18" fmla="*/ 419986 w 611883"/>
                <a:gd name="connsiteY18" fmla="*/ 478574 h 909193"/>
                <a:gd name="connsiteX19" fmla="*/ 425302 w 611883"/>
                <a:gd name="connsiteY19" fmla="*/ 462625 h 909193"/>
                <a:gd name="connsiteX20" fmla="*/ 457200 w 611883"/>
                <a:gd name="connsiteY20" fmla="*/ 414779 h 909193"/>
                <a:gd name="connsiteX21" fmla="*/ 467832 w 611883"/>
                <a:gd name="connsiteY21" fmla="*/ 398830 h 909193"/>
                <a:gd name="connsiteX22" fmla="*/ 483781 w 611883"/>
                <a:gd name="connsiteY22" fmla="*/ 382881 h 909193"/>
                <a:gd name="connsiteX23" fmla="*/ 505046 w 611883"/>
                <a:gd name="connsiteY23" fmla="*/ 356300 h 909193"/>
                <a:gd name="connsiteX24" fmla="*/ 515679 w 611883"/>
                <a:gd name="connsiteY24" fmla="*/ 340351 h 909193"/>
                <a:gd name="connsiteX25" fmla="*/ 547577 w 611883"/>
                <a:gd name="connsiteY25" fmla="*/ 319086 h 909193"/>
                <a:gd name="connsiteX26" fmla="*/ 579474 w 611883"/>
                <a:gd name="connsiteY26" fmla="*/ 297820 h 909193"/>
                <a:gd name="connsiteX27" fmla="*/ 595423 w 611883"/>
                <a:gd name="connsiteY27" fmla="*/ 287188 h 909193"/>
                <a:gd name="connsiteX28" fmla="*/ 606056 w 611883"/>
                <a:gd name="connsiteY28" fmla="*/ 271239 h 909193"/>
                <a:gd name="connsiteX29" fmla="*/ 606056 w 611883"/>
                <a:gd name="connsiteY29" fmla="*/ 207444 h 909193"/>
                <a:gd name="connsiteX30" fmla="*/ 574158 w 611883"/>
                <a:gd name="connsiteY30" fmla="*/ 196811 h 909193"/>
                <a:gd name="connsiteX31" fmla="*/ 558209 w 611883"/>
                <a:gd name="connsiteY31" fmla="*/ 191495 h 909193"/>
                <a:gd name="connsiteX32" fmla="*/ 526311 w 611883"/>
                <a:gd name="connsiteY32" fmla="*/ 170230 h 909193"/>
                <a:gd name="connsiteX33" fmla="*/ 494414 w 611883"/>
                <a:gd name="connsiteY33" fmla="*/ 154281 h 909193"/>
                <a:gd name="connsiteX34" fmla="*/ 462516 w 611883"/>
                <a:gd name="connsiteY34" fmla="*/ 138332 h 909193"/>
                <a:gd name="connsiteX35" fmla="*/ 446567 w 611883"/>
                <a:gd name="connsiteY35" fmla="*/ 127700 h 909193"/>
                <a:gd name="connsiteX36" fmla="*/ 425302 w 611883"/>
                <a:gd name="connsiteY36" fmla="*/ 122383 h 909193"/>
                <a:gd name="connsiteX37" fmla="*/ 409353 w 611883"/>
                <a:gd name="connsiteY37" fmla="*/ 117067 h 909193"/>
                <a:gd name="connsiteX38" fmla="*/ 393404 w 611883"/>
                <a:gd name="connsiteY38" fmla="*/ 101118 h 909193"/>
                <a:gd name="connsiteX39" fmla="*/ 366823 w 611883"/>
                <a:gd name="connsiteY39" fmla="*/ 95802 h 909193"/>
                <a:gd name="connsiteX40" fmla="*/ 334925 w 611883"/>
                <a:gd name="connsiteY40" fmla="*/ 85169 h 909193"/>
                <a:gd name="connsiteX41" fmla="*/ 303028 w 611883"/>
                <a:gd name="connsiteY41" fmla="*/ 63904 h 909193"/>
                <a:gd name="connsiteX42" fmla="*/ 255181 w 611883"/>
                <a:gd name="connsiteY42" fmla="*/ 37323 h 909193"/>
                <a:gd name="connsiteX43" fmla="*/ 239232 w 611883"/>
                <a:gd name="connsiteY43" fmla="*/ 26690 h 909193"/>
                <a:gd name="connsiteX44" fmla="*/ 202018 w 611883"/>
                <a:gd name="connsiteY44" fmla="*/ 16058 h 909193"/>
                <a:gd name="connsiteX45" fmla="*/ 170121 w 611883"/>
                <a:gd name="connsiteY45" fmla="*/ 109 h 909193"/>
                <a:gd name="connsiteX46" fmla="*/ 154172 w 611883"/>
                <a:gd name="connsiteY46" fmla="*/ 10741 h 909193"/>
                <a:gd name="connsiteX47" fmla="*/ 138223 w 611883"/>
                <a:gd name="connsiteY47" fmla="*/ 32007 h 909193"/>
                <a:gd name="connsiteX48" fmla="*/ 122274 w 611883"/>
                <a:gd name="connsiteY48" fmla="*/ 63904 h 909193"/>
                <a:gd name="connsiteX49" fmla="*/ 90377 w 611883"/>
                <a:gd name="connsiteY49" fmla="*/ 90486 h 909193"/>
                <a:gd name="connsiteX50" fmla="*/ 69111 w 611883"/>
                <a:gd name="connsiteY50" fmla="*/ 122383 h 909193"/>
                <a:gd name="connsiteX51" fmla="*/ 42530 w 611883"/>
                <a:gd name="connsiteY51" fmla="*/ 154281 h 909193"/>
                <a:gd name="connsiteX52" fmla="*/ 21265 w 611883"/>
                <a:gd name="connsiteY52" fmla="*/ 218076 h 909193"/>
                <a:gd name="connsiteX53" fmla="*/ 10632 w 611883"/>
                <a:gd name="connsiteY53" fmla="*/ 249974 h 909193"/>
                <a:gd name="connsiteX54" fmla="*/ 0 w 611883"/>
                <a:gd name="connsiteY54" fmla="*/ 265923 h 909193"/>
                <a:gd name="connsiteX55" fmla="*/ 5316 w 611883"/>
                <a:gd name="connsiteY55" fmla="*/ 494523 h 909193"/>
                <a:gd name="connsiteX56" fmla="*/ 15949 w 611883"/>
                <a:gd name="connsiteY56" fmla="*/ 526420 h 909193"/>
                <a:gd name="connsiteX57" fmla="*/ 26581 w 611883"/>
                <a:gd name="connsiteY57" fmla="*/ 542369 h 909193"/>
                <a:gd name="connsiteX58" fmla="*/ 31897 w 611883"/>
                <a:gd name="connsiteY58" fmla="*/ 568951 h 909193"/>
                <a:gd name="connsiteX59" fmla="*/ 53163 w 611883"/>
                <a:gd name="connsiteY59" fmla="*/ 600848 h 909193"/>
                <a:gd name="connsiteX60" fmla="*/ 58479 w 611883"/>
                <a:gd name="connsiteY60" fmla="*/ 622113 h 909193"/>
                <a:gd name="connsiteX61" fmla="*/ 69111 w 611883"/>
                <a:gd name="connsiteY61" fmla="*/ 654011 h 909193"/>
                <a:gd name="connsiteX62" fmla="*/ 74428 w 611883"/>
                <a:gd name="connsiteY62" fmla="*/ 675276 h 909193"/>
                <a:gd name="connsiteX63" fmla="*/ 85060 w 611883"/>
                <a:gd name="connsiteY63" fmla="*/ 707174 h 909193"/>
                <a:gd name="connsiteX64" fmla="*/ 101009 w 611883"/>
                <a:gd name="connsiteY64" fmla="*/ 760337 h 909193"/>
                <a:gd name="connsiteX65" fmla="*/ 111642 w 611883"/>
                <a:gd name="connsiteY65" fmla="*/ 776286 h 909193"/>
                <a:gd name="connsiteX66" fmla="*/ 116958 w 611883"/>
                <a:gd name="connsiteY66" fmla="*/ 792234 h 909193"/>
                <a:gd name="connsiteX67" fmla="*/ 164804 w 611883"/>
                <a:gd name="connsiteY67" fmla="*/ 829448 h 909193"/>
                <a:gd name="connsiteX68" fmla="*/ 180753 w 611883"/>
                <a:gd name="connsiteY68" fmla="*/ 840081 h 909193"/>
                <a:gd name="connsiteX69" fmla="*/ 191386 w 611883"/>
                <a:gd name="connsiteY69" fmla="*/ 856030 h 909193"/>
                <a:gd name="connsiteX70" fmla="*/ 207335 w 611883"/>
                <a:gd name="connsiteY70" fmla="*/ 861346 h 909193"/>
                <a:gd name="connsiteX71" fmla="*/ 233916 w 611883"/>
                <a:gd name="connsiteY71" fmla="*/ 909193 h 90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11883" h="909193">
                  <a:moveTo>
                    <a:pt x="233916" y="909193"/>
                  </a:moveTo>
                  <a:lnTo>
                    <a:pt x="233916" y="909193"/>
                  </a:lnTo>
                  <a:cubicBezTo>
                    <a:pt x="235442" y="893933"/>
                    <a:pt x="234968" y="859244"/>
                    <a:pt x="244549" y="840081"/>
                  </a:cubicBezTo>
                  <a:cubicBezTo>
                    <a:pt x="247406" y="834366"/>
                    <a:pt x="251637" y="829448"/>
                    <a:pt x="255181" y="824132"/>
                  </a:cubicBezTo>
                  <a:cubicBezTo>
                    <a:pt x="256953" y="815272"/>
                    <a:pt x="256758" y="805777"/>
                    <a:pt x="260497" y="797551"/>
                  </a:cubicBezTo>
                  <a:cubicBezTo>
                    <a:pt x="265785" y="785917"/>
                    <a:pt x="281763" y="765653"/>
                    <a:pt x="281763" y="765653"/>
                  </a:cubicBezTo>
                  <a:cubicBezTo>
                    <a:pt x="285307" y="755020"/>
                    <a:pt x="289677" y="744628"/>
                    <a:pt x="292395" y="733755"/>
                  </a:cubicBezTo>
                  <a:cubicBezTo>
                    <a:pt x="294167" y="726667"/>
                    <a:pt x="295611" y="719488"/>
                    <a:pt x="297711" y="712490"/>
                  </a:cubicBezTo>
                  <a:cubicBezTo>
                    <a:pt x="300932" y="701755"/>
                    <a:pt x="304800" y="691225"/>
                    <a:pt x="308344" y="680593"/>
                  </a:cubicBezTo>
                  <a:cubicBezTo>
                    <a:pt x="310116" y="675277"/>
                    <a:pt x="310551" y="669307"/>
                    <a:pt x="313660" y="664644"/>
                  </a:cubicBezTo>
                  <a:lnTo>
                    <a:pt x="324293" y="648695"/>
                  </a:lnTo>
                  <a:cubicBezTo>
                    <a:pt x="333636" y="620666"/>
                    <a:pt x="323434" y="643347"/>
                    <a:pt x="345558" y="616797"/>
                  </a:cubicBezTo>
                  <a:cubicBezTo>
                    <a:pt x="349648" y="611889"/>
                    <a:pt x="353333" y="606563"/>
                    <a:pt x="356190" y="600848"/>
                  </a:cubicBezTo>
                  <a:cubicBezTo>
                    <a:pt x="358696" y="595836"/>
                    <a:pt x="358006" y="589276"/>
                    <a:pt x="361507" y="584900"/>
                  </a:cubicBezTo>
                  <a:cubicBezTo>
                    <a:pt x="365499" y="579911"/>
                    <a:pt x="372140" y="577811"/>
                    <a:pt x="377456" y="574267"/>
                  </a:cubicBezTo>
                  <a:cubicBezTo>
                    <a:pt x="390816" y="534185"/>
                    <a:pt x="372796" y="583585"/>
                    <a:pt x="393404" y="542369"/>
                  </a:cubicBezTo>
                  <a:cubicBezTo>
                    <a:pt x="395910" y="537357"/>
                    <a:pt x="396215" y="531432"/>
                    <a:pt x="398721" y="526420"/>
                  </a:cubicBezTo>
                  <a:cubicBezTo>
                    <a:pt x="401578" y="520706"/>
                    <a:pt x="406758" y="516310"/>
                    <a:pt x="409353" y="510472"/>
                  </a:cubicBezTo>
                  <a:cubicBezTo>
                    <a:pt x="413905" y="500230"/>
                    <a:pt x="416442" y="489207"/>
                    <a:pt x="419986" y="478574"/>
                  </a:cubicBezTo>
                  <a:cubicBezTo>
                    <a:pt x="421758" y="473258"/>
                    <a:pt x="422194" y="467288"/>
                    <a:pt x="425302" y="462625"/>
                  </a:cubicBezTo>
                  <a:lnTo>
                    <a:pt x="457200" y="414779"/>
                  </a:lnTo>
                  <a:cubicBezTo>
                    <a:pt x="460744" y="409463"/>
                    <a:pt x="463314" y="403348"/>
                    <a:pt x="467832" y="398830"/>
                  </a:cubicBezTo>
                  <a:lnTo>
                    <a:pt x="483781" y="382881"/>
                  </a:lnTo>
                  <a:cubicBezTo>
                    <a:pt x="494130" y="351832"/>
                    <a:pt x="480999" y="380346"/>
                    <a:pt x="505046" y="356300"/>
                  </a:cubicBezTo>
                  <a:cubicBezTo>
                    <a:pt x="509564" y="351782"/>
                    <a:pt x="510870" y="344558"/>
                    <a:pt x="515679" y="340351"/>
                  </a:cubicBezTo>
                  <a:cubicBezTo>
                    <a:pt x="525296" y="331936"/>
                    <a:pt x="536944" y="326175"/>
                    <a:pt x="547577" y="319086"/>
                  </a:cubicBezTo>
                  <a:lnTo>
                    <a:pt x="579474" y="297820"/>
                  </a:lnTo>
                  <a:lnTo>
                    <a:pt x="595423" y="287188"/>
                  </a:lnTo>
                  <a:cubicBezTo>
                    <a:pt x="598967" y="281872"/>
                    <a:pt x="603812" y="277222"/>
                    <a:pt x="606056" y="271239"/>
                  </a:cubicBezTo>
                  <a:cubicBezTo>
                    <a:pt x="611544" y="256604"/>
                    <a:pt x="615819" y="219996"/>
                    <a:pt x="606056" y="207444"/>
                  </a:cubicBezTo>
                  <a:cubicBezTo>
                    <a:pt x="599175" y="198597"/>
                    <a:pt x="584791" y="200355"/>
                    <a:pt x="574158" y="196811"/>
                  </a:cubicBezTo>
                  <a:lnTo>
                    <a:pt x="558209" y="191495"/>
                  </a:lnTo>
                  <a:cubicBezTo>
                    <a:pt x="527972" y="161258"/>
                    <a:pt x="557088" y="185619"/>
                    <a:pt x="526311" y="170230"/>
                  </a:cubicBezTo>
                  <a:cubicBezTo>
                    <a:pt x="485089" y="149618"/>
                    <a:pt x="534503" y="167643"/>
                    <a:pt x="494414" y="154281"/>
                  </a:cubicBezTo>
                  <a:cubicBezTo>
                    <a:pt x="448715" y="123814"/>
                    <a:pt x="506529" y="160337"/>
                    <a:pt x="462516" y="138332"/>
                  </a:cubicBezTo>
                  <a:cubicBezTo>
                    <a:pt x="456801" y="135475"/>
                    <a:pt x="452440" y="130217"/>
                    <a:pt x="446567" y="127700"/>
                  </a:cubicBezTo>
                  <a:cubicBezTo>
                    <a:pt x="439851" y="124822"/>
                    <a:pt x="432327" y="124390"/>
                    <a:pt x="425302" y="122383"/>
                  </a:cubicBezTo>
                  <a:cubicBezTo>
                    <a:pt x="419914" y="120843"/>
                    <a:pt x="414669" y="118839"/>
                    <a:pt x="409353" y="117067"/>
                  </a:cubicBezTo>
                  <a:cubicBezTo>
                    <a:pt x="404037" y="111751"/>
                    <a:pt x="400129" y="104480"/>
                    <a:pt x="393404" y="101118"/>
                  </a:cubicBezTo>
                  <a:cubicBezTo>
                    <a:pt x="385322" y="97077"/>
                    <a:pt x="375540" y="98179"/>
                    <a:pt x="366823" y="95802"/>
                  </a:cubicBezTo>
                  <a:cubicBezTo>
                    <a:pt x="356010" y="92853"/>
                    <a:pt x="345558" y="88713"/>
                    <a:pt x="334925" y="85169"/>
                  </a:cubicBezTo>
                  <a:cubicBezTo>
                    <a:pt x="299534" y="49775"/>
                    <a:pt x="337649" y="83137"/>
                    <a:pt x="303028" y="63904"/>
                  </a:cubicBezTo>
                  <a:cubicBezTo>
                    <a:pt x="248187" y="33437"/>
                    <a:pt x="291270" y="49352"/>
                    <a:pt x="255181" y="37323"/>
                  </a:cubicBezTo>
                  <a:cubicBezTo>
                    <a:pt x="249865" y="33779"/>
                    <a:pt x="244947" y="29547"/>
                    <a:pt x="239232" y="26690"/>
                  </a:cubicBezTo>
                  <a:cubicBezTo>
                    <a:pt x="231606" y="22877"/>
                    <a:pt x="208830" y="17761"/>
                    <a:pt x="202018" y="16058"/>
                  </a:cubicBezTo>
                  <a:cubicBezTo>
                    <a:pt x="196463" y="12354"/>
                    <a:pt x="178927" y="-1359"/>
                    <a:pt x="170121" y="109"/>
                  </a:cubicBezTo>
                  <a:cubicBezTo>
                    <a:pt x="163819" y="1159"/>
                    <a:pt x="159488" y="7197"/>
                    <a:pt x="154172" y="10741"/>
                  </a:cubicBezTo>
                  <a:cubicBezTo>
                    <a:pt x="148856" y="17830"/>
                    <a:pt x="142619" y="24314"/>
                    <a:pt x="138223" y="32007"/>
                  </a:cubicBezTo>
                  <a:cubicBezTo>
                    <a:pt x="120786" y="62522"/>
                    <a:pt x="147533" y="33594"/>
                    <a:pt x="122274" y="63904"/>
                  </a:cubicBezTo>
                  <a:cubicBezTo>
                    <a:pt x="109483" y="79253"/>
                    <a:pt x="106058" y="80031"/>
                    <a:pt x="90377" y="90486"/>
                  </a:cubicBezTo>
                  <a:cubicBezTo>
                    <a:pt x="83288" y="101118"/>
                    <a:pt x="78147" y="113347"/>
                    <a:pt x="69111" y="122383"/>
                  </a:cubicBezTo>
                  <a:cubicBezTo>
                    <a:pt x="48645" y="142850"/>
                    <a:pt x="57333" y="132077"/>
                    <a:pt x="42530" y="154281"/>
                  </a:cubicBezTo>
                  <a:lnTo>
                    <a:pt x="21265" y="218076"/>
                  </a:lnTo>
                  <a:cubicBezTo>
                    <a:pt x="21263" y="218081"/>
                    <a:pt x="10635" y="249970"/>
                    <a:pt x="10632" y="249974"/>
                  </a:cubicBezTo>
                  <a:lnTo>
                    <a:pt x="0" y="265923"/>
                  </a:lnTo>
                  <a:cubicBezTo>
                    <a:pt x="1772" y="342123"/>
                    <a:pt x="658" y="418445"/>
                    <a:pt x="5316" y="494523"/>
                  </a:cubicBezTo>
                  <a:cubicBezTo>
                    <a:pt x="6001" y="505710"/>
                    <a:pt x="9732" y="517095"/>
                    <a:pt x="15949" y="526420"/>
                  </a:cubicBezTo>
                  <a:lnTo>
                    <a:pt x="26581" y="542369"/>
                  </a:lnTo>
                  <a:cubicBezTo>
                    <a:pt x="28353" y="551230"/>
                    <a:pt x="28158" y="560725"/>
                    <a:pt x="31897" y="568951"/>
                  </a:cubicBezTo>
                  <a:cubicBezTo>
                    <a:pt x="37185" y="580584"/>
                    <a:pt x="53163" y="600848"/>
                    <a:pt x="53163" y="600848"/>
                  </a:cubicBezTo>
                  <a:cubicBezTo>
                    <a:pt x="54935" y="607936"/>
                    <a:pt x="56380" y="615115"/>
                    <a:pt x="58479" y="622113"/>
                  </a:cubicBezTo>
                  <a:cubicBezTo>
                    <a:pt x="61699" y="632848"/>
                    <a:pt x="66392" y="643138"/>
                    <a:pt x="69111" y="654011"/>
                  </a:cubicBezTo>
                  <a:cubicBezTo>
                    <a:pt x="70883" y="661099"/>
                    <a:pt x="72328" y="668278"/>
                    <a:pt x="74428" y="675276"/>
                  </a:cubicBezTo>
                  <a:cubicBezTo>
                    <a:pt x="77649" y="686011"/>
                    <a:pt x="82341" y="696301"/>
                    <a:pt x="85060" y="707174"/>
                  </a:cubicBezTo>
                  <a:cubicBezTo>
                    <a:pt x="88031" y="719058"/>
                    <a:pt x="95835" y="752576"/>
                    <a:pt x="101009" y="760337"/>
                  </a:cubicBezTo>
                  <a:lnTo>
                    <a:pt x="111642" y="776286"/>
                  </a:lnTo>
                  <a:cubicBezTo>
                    <a:pt x="113414" y="781602"/>
                    <a:pt x="113850" y="787572"/>
                    <a:pt x="116958" y="792234"/>
                  </a:cubicBezTo>
                  <a:cubicBezTo>
                    <a:pt x="126952" y="807225"/>
                    <a:pt x="152130" y="820998"/>
                    <a:pt x="164804" y="829448"/>
                  </a:cubicBezTo>
                  <a:lnTo>
                    <a:pt x="180753" y="840081"/>
                  </a:lnTo>
                  <a:cubicBezTo>
                    <a:pt x="184297" y="845397"/>
                    <a:pt x="186397" y="852039"/>
                    <a:pt x="191386" y="856030"/>
                  </a:cubicBezTo>
                  <a:cubicBezTo>
                    <a:pt x="195762" y="859531"/>
                    <a:pt x="202132" y="859265"/>
                    <a:pt x="207335" y="861346"/>
                  </a:cubicBezTo>
                  <a:cubicBezTo>
                    <a:pt x="211014" y="862818"/>
                    <a:pt x="229486" y="901218"/>
                    <a:pt x="233916" y="909193"/>
                  </a:cubicBez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299251" y="648586"/>
              <a:ext cx="345558" cy="313661"/>
            </a:xfrm>
            <a:custGeom>
              <a:avLst/>
              <a:gdLst>
                <a:gd name="connsiteX0" fmla="*/ 0 w 345558"/>
                <a:gd name="connsiteY0" fmla="*/ 249865 h 313661"/>
                <a:gd name="connsiteX1" fmla="*/ 0 w 345558"/>
                <a:gd name="connsiteY1" fmla="*/ 249865 h 313661"/>
                <a:gd name="connsiteX2" fmla="*/ 69112 w 345558"/>
                <a:gd name="connsiteY2" fmla="*/ 260498 h 313661"/>
                <a:gd name="connsiteX3" fmla="*/ 95693 w 345558"/>
                <a:gd name="connsiteY3" fmla="*/ 271130 h 313661"/>
                <a:gd name="connsiteX4" fmla="*/ 116958 w 345558"/>
                <a:gd name="connsiteY4" fmla="*/ 276447 h 313661"/>
                <a:gd name="connsiteX5" fmla="*/ 143540 w 345558"/>
                <a:gd name="connsiteY5" fmla="*/ 287079 h 313661"/>
                <a:gd name="connsiteX6" fmla="*/ 170121 w 345558"/>
                <a:gd name="connsiteY6" fmla="*/ 292395 h 313661"/>
                <a:gd name="connsiteX7" fmla="*/ 191386 w 345558"/>
                <a:gd name="connsiteY7" fmla="*/ 297712 h 313661"/>
                <a:gd name="connsiteX8" fmla="*/ 223284 w 345558"/>
                <a:gd name="connsiteY8" fmla="*/ 313661 h 313661"/>
                <a:gd name="connsiteX9" fmla="*/ 271130 w 345558"/>
                <a:gd name="connsiteY9" fmla="*/ 308344 h 313661"/>
                <a:gd name="connsiteX10" fmla="*/ 324293 w 345558"/>
                <a:gd name="connsiteY10" fmla="*/ 303028 h 313661"/>
                <a:gd name="connsiteX11" fmla="*/ 334926 w 345558"/>
                <a:gd name="connsiteY11" fmla="*/ 287079 h 313661"/>
                <a:gd name="connsiteX12" fmla="*/ 345558 w 345558"/>
                <a:gd name="connsiteY12" fmla="*/ 255181 h 313661"/>
                <a:gd name="connsiteX13" fmla="*/ 340242 w 345558"/>
                <a:gd name="connsiteY13" fmla="*/ 53163 h 313661"/>
                <a:gd name="connsiteX14" fmla="*/ 329609 w 345558"/>
                <a:gd name="connsiteY14" fmla="*/ 37214 h 313661"/>
                <a:gd name="connsiteX15" fmla="*/ 313661 w 345558"/>
                <a:gd name="connsiteY15" fmla="*/ 31898 h 313661"/>
                <a:gd name="connsiteX16" fmla="*/ 297712 w 345558"/>
                <a:gd name="connsiteY16" fmla="*/ 21265 h 313661"/>
                <a:gd name="connsiteX17" fmla="*/ 281763 w 345558"/>
                <a:gd name="connsiteY17" fmla="*/ 5316 h 313661"/>
                <a:gd name="connsiteX18" fmla="*/ 265814 w 345558"/>
                <a:gd name="connsiteY18" fmla="*/ 0 h 313661"/>
                <a:gd name="connsiteX19" fmla="*/ 223284 w 345558"/>
                <a:gd name="connsiteY19" fmla="*/ 10633 h 313661"/>
                <a:gd name="connsiteX20" fmla="*/ 212651 w 345558"/>
                <a:gd name="connsiteY20" fmla="*/ 26581 h 313661"/>
                <a:gd name="connsiteX21" fmla="*/ 180754 w 345558"/>
                <a:gd name="connsiteY21" fmla="*/ 42530 h 313661"/>
                <a:gd name="connsiteX22" fmla="*/ 159489 w 345558"/>
                <a:gd name="connsiteY22" fmla="*/ 74428 h 313661"/>
                <a:gd name="connsiteX23" fmla="*/ 148856 w 345558"/>
                <a:gd name="connsiteY23" fmla="*/ 90377 h 313661"/>
                <a:gd name="connsiteX24" fmla="*/ 111642 w 345558"/>
                <a:gd name="connsiteY24" fmla="*/ 127591 h 313661"/>
                <a:gd name="connsiteX25" fmla="*/ 85061 w 345558"/>
                <a:gd name="connsiteY25" fmla="*/ 159488 h 313661"/>
                <a:gd name="connsiteX26" fmla="*/ 58479 w 345558"/>
                <a:gd name="connsiteY26" fmla="*/ 191386 h 313661"/>
                <a:gd name="connsiteX27" fmla="*/ 37214 w 345558"/>
                <a:gd name="connsiteY27" fmla="*/ 212651 h 313661"/>
                <a:gd name="connsiteX28" fmla="*/ 0 w 345558"/>
                <a:gd name="connsiteY28" fmla="*/ 249865 h 31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45558" h="313661">
                  <a:moveTo>
                    <a:pt x="0" y="249865"/>
                  </a:moveTo>
                  <a:lnTo>
                    <a:pt x="0" y="249865"/>
                  </a:lnTo>
                  <a:cubicBezTo>
                    <a:pt x="23037" y="253409"/>
                    <a:pt x="46359" y="255442"/>
                    <a:pt x="69112" y="260498"/>
                  </a:cubicBezTo>
                  <a:cubicBezTo>
                    <a:pt x="78428" y="262568"/>
                    <a:pt x="86640" y="268112"/>
                    <a:pt x="95693" y="271130"/>
                  </a:cubicBezTo>
                  <a:cubicBezTo>
                    <a:pt x="102625" y="273441"/>
                    <a:pt x="110026" y="274136"/>
                    <a:pt x="116958" y="276447"/>
                  </a:cubicBezTo>
                  <a:cubicBezTo>
                    <a:pt x="126011" y="279465"/>
                    <a:pt x="134399" y="284337"/>
                    <a:pt x="143540" y="287079"/>
                  </a:cubicBezTo>
                  <a:cubicBezTo>
                    <a:pt x="152195" y="289675"/>
                    <a:pt x="161300" y="290435"/>
                    <a:pt x="170121" y="292395"/>
                  </a:cubicBezTo>
                  <a:cubicBezTo>
                    <a:pt x="177254" y="293980"/>
                    <a:pt x="184298" y="295940"/>
                    <a:pt x="191386" y="297712"/>
                  </a:cubicBezTo>
                  <a:cubicBezTo>
                    <a:pt x="199448" y="303086"/>
                    <a:pt x="212281" y="313661"/>
                    <a:pt x="223284" y="313661"/>
                  </a:cubicBezTo>
                  <a:cubicBezTo>
                    <a:pt x="239331" y="313661"/>
                    <a:pt x="255171" y="310024"/>
                    <a:pt x="271130" y="308344"/>
                  </a:cubicBezTo>
                  <a:lnTo>
                    <a:pt x="324293" y="303028"/>
                  </a:lnTo>
                  <a:cubicBezTo>
                    <a:pt x="327837" y="297712"/>
                    <a:pt x="332331" y="292918"/>
                    <a:pt x="334926" y="287079"/>
                  </a:cubicBezTo>
                  <a:cubicBezTo>
                    <a:pt x="339478" y="276837"/>
                    <a:pt x="345558" y="255181"/>
                    <a:pt x="345558" y="255181"/>
                  </a:cubicBezTo>
                  <a:cubicBezTo>
                    <a:pt x="343786" y="187842"/>
                    <a:pt x="345158" y="120346"/>
                    <a:pt x="340242" y="53163"/>
                  </a:cubicBezTo>
                  <a:cubicBezTo>
                    <a:pt x="339776" y="46791"/>
                    <a:pt x="334598" y="41206"/>
                    <a:pt x="329609" y="37214"/>
                  </a:cubicBezTo>
                  <a:cubicBezTo>
                    <a:pt x="325233" y="33713"/>
                    <a:pt x="318977" y="33670"/>
                    <a:pt x="313661" y="31898"/>
                  </a:cubicBezTo>
                  <a:cubicBezTo>
                    <a:pt x="308345" y="28354"/>
                    <a:pt x="302621" y="25355"/>
                    <a:pt x="297712" y="21265"/>
                  </a:cubicBezTo>
                  <a:cubicBezTo>
                    <a:pt x="291936" y="16452"/>
                    <a:pt x="288019" y="9486"/>
                    <a:pt x="281763" y="5316"/>
                  </a:cubicBezTo>
                  <a:cubicBezTo>
                    <a:pt x="277100" y="2208"/>
                    <a:pt x="271130" y="1772"/>
                    <a:pt x="265814" y="0"/>
                  </a:cubicBezTo>
                  <a:cubicBezTo>
                    <a:pt x="264486" y="266"/>
                    <a:pt x="228735" y="6272"/>
                    <a:pt x="223284" y="10633"/>
                  </a:cubicBezTo>
                  <a:cubicBezTo>
                    <a:pt x="218295" y="14624"/>
                    <a:pt x="217169" y="22063"/>
                    <a:pt x="212651" y="26581"/>
                  </a:cubicBezTo>
                  <a:cubicBezTo>
                    <a:pt x="202344" y="36888"/>
                    <a:pt x="193727" y="38206"/>
                    <a:pt x="180754" y="42530"/>
                  </a:cubicBezTo>
                  <a:lnTo>
                    <a:pt x="159489" y="74428"/>
                  </a:lnTo>
                  <a:lnTo>
                    <a:pt x="148856" y="90377"/>
                  </a:lnTo>
                  <a:cubicBezTo>
                    <a:pt x="136827" y="126466"/>
                    <a:pt x="154296" y="84937"/>
                    <a:pt x="111642" y="127591"/>
                  </a:cubicBezTo>
                  <a:cubicBezTo>
                    <a:pt x="65045" y="174188"/>
                    <a:pt x="122069" y="115079"/>
                    <a:pt x="85061" y="159488"/>
                  </a:cubicBezTo>
                  <a:cubicBezTo>
                    <a:pt x="50948" y="200423"/>
                    <a:pt x="84880" y="151786"/>
                    <a:pt x="58479" y="191386"/>
                  </a:cubicBezTo>
                  <a:cubicBezTo>
                    <a:pt x="44303" y="233917"/>
                    <a:pt x="65567" y="184298"/>
                    <a:pt x="37214" y="212651"/>
                  </a:cubicBezTo>
                  <a:lnTo>
                    <a:pt x="0" y="249865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938285" y="3642963"/>
              <a:ext cx="994144" cy="988827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7697422" y="659219"/>
              <a:ext cx="53713" cy="265814"/>
            </a:xfrm>
            <a:custGeom>
              <a:avLst/>
              <a:gdLst>
                <a:gd name="connsiteX0" fmla="*/ 550 w 53713"/>
                <a:gd name="connsiteY0" fmla="*/ 0 h 265814"/>
                <a:gd name="connsiteX1" fmla="*/ 550 w 53713"/>
                <a:gd name="connsiteY1" fmla="*/ 0 h 265814"/>
                <a:gd name="connsiteX2" fmla="*/ 43080 w 53713"/>
                <a:gd name="connsiteY2" fmla="*/ 15948 h 265814"/>
                <a:gd name="connsiteX3" fmla="*/ 48397 w 53713"/>
                <a:gd name="connsiteY3" fmla="*/ 42530 h 265814"/>
                <a:gd name="connsiteX4" fmla="*/ 53713 w 53713"/>
                <a:gd name="connsiteY4" fmla="*/ 74428 h 265814"/>
                <a:gd name="connsiteX5" fmla="*/ 48397 w 53713"/>
                <a:gd name="connsiteY5" fmla="*/ 148855 h 265814"/>
                <a:gd name="connsiteX6" fmla="*/ 37764 w 53713"/>
                <a:gd name="connsiteY6" fmla="*/ 196702 h 265814"/>
                <a:gd name="connsiteX7" fmla="*/ 27131 w 53713"/>
                <a:gd name="connsiteY7" fmla="*/ 265814 h 265814"/>
                <a:gd name="connsiteX8" fmla="*/ 11183 w 53713"/>
                <a:gd name="connsiteY8" fmla="*/ 260497 h 265814"/>
                <a:gd name="connsiteX9" fmla="*/ 5866 w 53713"/>
                <a:gd name="connsiteY9" fmla="*/ 122274 h 265814"/>
                <a:gd name="connsiteX10" fmla="*/ 550 w 53713"/>
                <a:gd name="connsiteY10" fmla="*/ 90376 h 265814"/>
                <a:gd name="connsiteX11" fmla="*/ 550 w 53713"/>
                <a:gd name="connsiteY11" fmla="*/ 0 h 26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713" h="265814">
                  <a:moveTo>
                    <a:pt x="550" y="0"/>
                  </a:moveTo>
                  <a:lnTo>
                    <a:pt x="550" y="0"/>
                  </a:lnTo>
                  <a:cubicBezTo>
                    <a:pt x="14727" y="5316"/>
                    <a:pt x="31764" y="5889"/>
                    <a:pt x="43080" y="15948"/>
                  </a:cubicBezTo>
                  <a:cubicBezTo>
                    <a:pt x="49834" y="21951"/>
                    <a:pt x="46781" y="33640"/>
                    <a:pt x="48397" y="42530"/>
                  </a:cubicBezTo>
                  <a:cubicBezTo>
                    <a:pt x="50325" y="53135"/>
                    <a:pt x="51941" y="63795"/>
                    <a:pt x="53713" y="74428"/>
                  </a:cubicBezTo>
                  <a:cubicBezTo>
                    <a:pt x="51941" y="99237"/>
                    <a:pt x="51001" y="124119"/>
                    <a:pt x="48397" y="148855"/>
                  </a:cubicBezTo>
                  <a:cubicBezTo>
                    <a:pt x="46334" y="168448"/>
                    <a:pt x="41481" y="178115"/>
                    <a:pt x="37764" y="196702"/>
                  </a:cubicBezTo>
                  <a:cubicBezTo>
                    <a:pt x="34079" y="215130"/>
                    <a:pt x="29682" y="247956"/>
                    <a:pt x="27131" y="265814"/>
                  </a:cubicBezTo>
                  <a:cubicBezTo>
                    <a:pt x="21815" y="264042"/>
                    <a:pt x="12004" y="266040"/>
                    <a:pt x="11183" y="260497"/>
                  </a:cubicBezTo>
                  <a:cubicBezTo>
                    <a:pt x="4426" y="214886"/>
                    <a:pt x="8742" y="168293"/>
                    <a:pt x="5866" y="122274"/>
                  </a:cubicBezTo>
                  <a:cubicBezTo>
                    <a:pt x="5194" y="111516"/>
                    <a:pt x="1088" y="101142"/>
                    <a:pt x="550" y="90376"/>
                  </a:cubicBezTo>
                  <a:cubicBezTo>
                    <a:pt x="-689" y="65598"/>
                    <a:pt x="550" y="15063"/>
                    <a:pt x="550" y="0"/>
                  </a:cubicBez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793665" y="1432476"/>
              <a:ext cx="325935" cy="261736"/>
            </a:xfrm>
            <a:custGeom>
              <a:avLst/>
              <a:gdLst>
                <a:gd name="connsiteX0" fmla="*/ 159488 w 325935"/>
                <a:gd name="connsiteY0" fmla="*/ 2919 h 261736"/>
                <a:gd name="connsiteX1" fmla="*/ 159488 w 325935"/>
                <a:gd name="connsiteY1" fmla="*/ 2919 h 261736"/>
                <a:gd name="connsiteX2" fmla="*/ 122275 w 325935"/>
                <a:gd name="connsiteY2" fmla="*/ 29501 h 261736"/>
                <a:gd name="connsiteX3" fmla="*/ 111642 w 325935"/>
                <a:gd name="connsiteY3" fmla="*/ 45450 h 261736"/>
                <a:gd name="connsiteX4" fmla="*/ 95693 w 325935"/>
                <a:gd name="connsiteY4" fmla="*/ 50766 h 261736"/>
                <a:gd name="connsiteX5" fmla="*/ 63795 w 325935"/>
                <a:gd name="connsiteY5" fmla="*/ 72031 h 261736"/>
                <a:gd name="connsiteX6" fmla="*/ 42530 w 325935"/>
                <a:gd name="connsiteY6" fmla="*/ 103929 h 261736"/>
                <a:gd name="connsiteX7" fmla="*/ 31898 w 325935"/>
                <a:gd name="connsiteY7" fmla="*/ 119877 h 261736"/>
                <a:gd name="connsiteX8" fmla="*/ 15949 w 325935"/>
                <a:gd name="connsiteY8" fmla="*/ 178357 h 261736"/>
                <a:gd name="connsiteX9" fmla="*/ 5316 w 325935"/>
                <a:gd name="connsiteY9" fmla="*/ 194305 h 261736"/>
                <a:gd name="connsiteX10" fmla="*/ 0 w 325935"/>
                <a:gd name="connsiteY10" fmla="*/ 210254 h 261736"/>
                <a:gd name="connsiteX11" fmla="*/ 85061 w 325935"/>
                <a:gd name="connsiteY11" fmla="*/ 252784 h 261736"/>
                <a:gd name="connsiteX12" fmla="*/ 202019 w 325935"/>
                <a:gd name="connsiteY12" fmla="*/ 247468 h 261736"/>
                <a:gd name="connsiteX13" fmla="*/ 186070 w 325935"/>
                <a:gd name="connsiteY13" fmla="*/ 215571 h 261736"/>
                <a:gd name="connsiteX14" fmla="*/ 170121 w 325935"/>
                <a:gd name="connsiteY14" fmla="*/ 183673 h 261736"/>
                <a:gd name="connsiteX15" fmla="*/ 164805 w 325935"/>
                <a:gd name="connsiteY15" fmla="*/ 167724 h 261736"/>
                <a:gd name="connsiteX16" fmla="*/ 180754 w 325935"/>
                <a:gd name="connsiteY16" fmla="*/ 157091 h 261736"/>
                <a:gd name="connsiteX17" fmla="*/ 186070 w 325935"/>
                <a:gd name="connsiteY17" fmla="*/ 141143 h 261736"/>
                <a:gd name="connsiteX18" fmla="*/ 207335 w 325935"/>
                <a:gd name="connsiteY18" fmla="*/ 146459 h 261736"/>
                <a:gd name="connsiteX19" fmla="*/ 239233 w 325935"/>
                <a:gd name="connsiteY19" fmla="*/ 157091 h 261736"/>
                <a:gd name="connsiteX20" fmla="*/ 244549 w 325935"/>
                <a:gd name="connsiteY20" fmla="*/ 173040 h 261736"/>
                <a:gd name="connsiteX21" fmla="*/ 276447 w 325935"/>
                <a:gd name="connsiteY21" fmla="*/ 183673 h 261736"/>
                <a:gd name="connsiteX22" fmla="*/ 324293 w 325935"/>
                <a:gd name="connsiteY22" fmla="*/ 178357 h 261736"/>
                <a:gd name="connsiteX23" fmla="*/ 318977 w 325935"/>
                <a:gd name="connsiteY23" fmla="*/ 162408 h 261736"/>
                <a:gd name="connsiteX24" fmla="*/ 308344 w 325935"/>
                <a:gd name="connsiteY24" fmla="*/ 146459 h 261736"/>
                <a:gd name="connsiteX25" fmla="*/ 276447 w 325935"/>
                <a:gd name="connsiteY25" fmla="*/ 135826 h 261736"/>
                <a:gd name="connsiteX26" fmla="*/ 244549 w 325935"/>
                <a:gd name="connsiteY26" fmla="*/ 119877 h 261736"/>
                <a:gd name="connsiteX27" fmla="*/ 249865 w 325935"/>
                <a:gd name="connsiteY27" fmla="*/ 66715 h 261736"/>
                <a:gd name="connsiteX28" fmla="*/ 265814 w 325935"/>
                <a:gd name="connsiteY28" fmla="*/ 61398 h 261736"/>
                <a:gd name="connsiteX29" fmla="*/ 271130 w 325935"/>
                <a:gd name="connsiteY29" fmla="*/ 45450 h 261736"/>
                <a:gd name="connsiteX30" fmla="*/ 223284 w 325935"/>
                <a:gd name="connsiteY30" fmla="*/ 13552 h 261736"/>
                <a:gd name="connsiteX31" fmla="*/ 207335 w 325935"/>
                <a:gd name="connsiteY31" fmla="*/ 2919 h 261736"/>
                <a:gd name="connsiteX32" fmla="*/ 159488 w 325935"/>
                <a:gd name="connsiteY32" fmla="*/ 2919 h 26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25935" h="261736">
                  <a:moveTo>
                    <a:pt x="159488" y="2919"/>
                  </a:moveTo>
                  <a:lnTo>
                    <a:pt x="159488" y="2919"/>
                  </a:lnTo>
                  <a:cubicBezTo>
                    <a:pt x="147084" y="11780"/>
                    <a:pt x="133668" y="19373"/>
                    <a:pt x="122275" y="29501"/>
                  </a:cubicBezTo>
                  <a:cubicBezTo>
                    <a:pt x="117499" y="33746"/>
                    <a:pt x="116631" y="41459"/>
                    <a:pt x="111642" y="45450"/>
                  </a:cubicBezTo>
                  <a:cubicBezTo>
                    <a:pt x="107266" y="48951"/>
                    <a:pt x="100592" y="48045"/>
                    <a:pt x="95693" y="50766"/>
                  </a:cubicBezTo>
                  <a:cubicBezTo>
                    <a:pt x="84522" y="56972"/>
                    <a:pt x="63795" y="72031"/>
                    <a:pt x="63795" y="72031"/>
                  </a:cubicBezTo>
                  <a:lnTo>
                    <a:pt x="42530" y="103929"/>
                  </a:lnTo>
                  <a:lnTo>
                    <a:pt x="31898" y="119877"/>
                  </a:lnTo>
                  <a:cubicBezTo>
                    <a:pt x="29045" y="134143"/>
                    <a:pt x="23659" y="166794"/>
                    <a:pt x="15949" y="178357"/>
                  </a:cubicBezTo>
                  <a:lnTo>
                    <a:pt x="5316" y="194305"/>
                  </a:lnTo>
                  <a:cubicBezTo>
                    <a:pt x="3544" y="199621"/>
                    <a:pt x="0" y="204650"/>
                    <a:pt x="0" y="210254"/>
                  </a:cubicBezTo>
                  <a:cubicBezTo>
                    <a:pt x="0" y="285753"/>
                    <a:pt x="3014" y="257219"/>
                    <a:pt x="85061" y="252784"/>
                  </a:cubicBezTo>
                  <a:lnTo>
                    <a:pt x="202019" y="247468"/>
                  </a:lnTo>
                  <a:cubicBezTo>
                    <a:pt x="188652" y="207372"/>
                    <a:pt x="206685" y="256802"/>
                    <a:pt x="186070" y="215571"/>
                  </a:cubicBezTo>
                  <a:cubicBezTo>
                    <a:pt x="164062" y="171554"/>
                    <a:pt x="200591" y="229376"/>
                    <a:pt x="170121" y="183673"/>
                  </a:cubicBezTo>
                  <a:cubicBezTo>
                    <a:pt x="168349" y="178357"/>
                    <a:pt x="162724" y="172927"/>
                    <a:pt x="164805" y="167724"/>
                  </a:cubicBezTo>
                  <a:cubicBezTo>
                    <a:pt x="167178" y="161792"/>
                    <a:pt x="176762" y="162080"/>
                    <a:pt x="180754" y="157091"/>
                  </a:cubicBezTo>
                  <a:cubicBezTo>
                    <a:pt x="184255" y="152715"/>
                    <a:pt x="184298" y="146459"/>
                    <a:pt x="186070" y="141143"/>
                  </a:cubicBezTo>
                  <a:cubicBezTo>
                    <a:pt x="193158" y="142915"/>
                    <a:pt x="200337" y="144360"/>
                    <a:pt x="207335" y="146459"/>
                  </a:cubicBezTo>
                  <a:cubicBezTo>
                    <a:pt x="218070" y="149679"/>
                    <a:pt x="239233" y="157091"/>
                    <a:pt x="239233" y="157091"/>
                  </a:cubicBezTo>
                  <a:cubicBezTo>
                    <a:pt x="241005" y="162407"/>
                    <a:pt x="239989" y="169783"/>
                    <a:pt x="244549" y="173040"/>
                  </a:cubicBezTo>
                  <a:cubicBezTo>
                    <a:pt x="253669" y="179555"/>
                    <a:pt x="276447" y="183673"/>
                    <a:pt x="276447" y="183673"/>
                  </a:cubicBezTo>
                  <a:cubicBezTo>
                    <a:pt x="292396" y="181901"/>
                    <a:pt x="309940" y="185533"/>
                    <a:pt x="324293" y="178357"/>
                  </a:cubicBezTo>
                  <a:cubicBezTo>
                    <a:pt x="329305" y="175851"/>
                    <a:pt x="321483" y="167420"/>
                    <a:pt x="318977" y="162408"/>
                  </a:cubicBezTo>
                  <a:cubicBezTo>
                    <a:pt x="316120" y="156693"/>
                    <a:pt x="313762" y="149845"/>
                    <a:pt x="308344" y="146459"/>
                  </a:cubicBezTo>
                  <a:cubicBezTo>
                    <a:pt x="298840" y="140519"/>
                    <a:pt x="285772" y="142043"/>
                    <a:pt x="276447" y="135826"/>
                  </a:cubicBezTo>
                  <a:cubicBezTo>
                    <a:pt x="255835" y="122086"/>
                    <a:pt x="266559" y="127215"/>
                    <a:pt x="244549" y="119877"/>
                  </a:cubicBezTo>
                  <a:cubicBezTo>
                    <a:pt x="246321" y="102156"/>
                    <a:pt x="243779" y="83452"/>
                    <a:pt x="249865" y="66715"/>
                  </a:cubicBezTo>
                  <a:cubicBezTo>
                    <a:pt x="251780" y="61448"/>
                    <a:pt x="261851" y="65361"/>
                    <a:pt x="265814" y="61398"/>
                  </a:cubicBezTo>
                  <a:cubicBezTo>
                    <a:pt x="269776" y="57436"/>
                    <a:pt x="269358" y="50766"/>
                    <a:pt x="271130" y="45450"/>
                  </a:cubicBezTo>
                  <a:lnTo>
                    <a:pt x="223284" y="13552"/>
                  </a:lnTo>
                  <a:cubicBezTo>
                    <a:pt x="217968" y="10008"/>
                    <a:pt x="213397" y="4939"/>
                    <a:pt x="207335" y="2919"/>
                  </a:cubicBezTo>
                  <a:cubicBezTo>
                    <a:pt x="187627" y="-3650"/>
                    <a:pt x="167462" y="2919"/>
                    <a:pt x="159488" y="2919"/>
                  </a:cubicBez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олилиния 2"/>
            <p:cNvSpPr/>
            <p:nvPr/>
          </p:nvSpPr>
          <p:spPr>
            <a:xfrm>
              <a:off x="5538493" y="859906"/>
              <a:ext cx="1654433" cy="2638206"/>
            </a:xfrm>
            <a:custGeom>
              <a:avLst/>
              <a:gdLst>
                <a:gd name="connsiteX0" fmla="*/ 123344 w 1654433"/>
                <a:gd name="connsiteY0" fmla="*/ 2638206 h 2638206"/>
                <a:gd name="connsiteX1" fmla="*/ 11702 w 1654433"/>
                <a:gd name="connsiteY1" fmla="*/ 2478717 h 2638206"/>
                <a:gd name="connsiteX2" fmla="*/ 6386 w 1654433"/>
                <a:gd name="connsiteY2" fmla="*/ 2122527 h 2638206"/>
                <a:gd name="connsiteX3" fmla="*/ 38284 w 1654433"/>
                <a:gd name="connsiteY3" fmla="*/ 1585582 h 2638206"/>
                <a:gd name="connsiteX4" fmla="*/ 293465 w 1654433"/>
                <a:gd name="connsiteY4" fmla="*/ 915731 h 2638206"/>
                <a:gd name="connsiteX5" fmla="*/ 686870 w 1654433"/>
                <a:gd name="connsiteY5" fmla="*/ 325624 h 2638206"/>
                <a:gd name="connsiteX6" fmla="*/ 1032428 w 1654433"/>
                <a:gd name="connsiteY6" fmla="*/ 97024 h 2638206"/>
                <a:gd name="connsiteX7" fmla="*/ 1346088 w 1654433"/>
                <a:gd name="connsiteY7" fmla="*/ 1331 h 2638206"/>
                <a:gd name="connsiteX8" fmla="*/ 1654433 w 1654433"/>
                <a:gd name="connsiteY8" fmla="*/ 38545 h 2638206"/>
                <a:gd name="connsiteX9" fmla="*/ 1654433 w 1654433"/>
                <a:gd name="connsiteY9" fmla="*/ 38545 h 263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4433" h="2638206">
                  <a:moveTo>
                    <a:pt x="123344" y="2638206"/>
                  </a:moveTo>
                  <a:cubicBezTo>
                    <a:pt x="77269" y="2601434"/>
                    <a:pt x="31195" y="2564663"/>
                    <a:pt x="11702" y="2478717"/>
                  </a:cubicBezTo>
                  <a:cubicBezTo>
                    <a:pt x="-7791" y="2392771"/>
                    <a:pt x="1956" y="2271383"/>
                    <a:pt x="6386" y="2122527"/>
                  </a:cubicBezTo>
                  <a:cubicBezTo>
                    <a:pt x="10816" y="1973671"/>
                    <a:pt x="-9563" y="1786715"/>
                    <a:pt x="38284" y="1585582"/>
                  </a:cubicBezTo>
                  <a:cubicBezTo>
                    <a:pt x="86131" y="1384449"/>
                    <a:pt x="185367" y="1125724"/>
                    <a:pt x="293465" y="915731"/>
                  </a:cubicBezTo>
                  <a:cubicBezTo>
                    <a:pt x="401563" y="705738"/>
                    <a:pt x="563710" y="462075"/>
                    <a:pt x="686870" y="325624"/>
                  </a:cubicBezTo>
                  <a:cubicBezTo>
                    <a:pt x="810030" y="189173"/>
                    <a:pt x="922558" y="151073"/>
                    <a:pt x="1032428" y="97024"/>
                  </a:cubicBezTo>
                  <a:cubicBezTo>
                    <a:pt x="1142298" y="42975"/>
                    <a:pt x="1242421" y="11077"/>
                    <a:pt x="1346088" y="1331"/>
                  </a:cubicBezTo>
                  <a:cubicBezTo>
                    <a:pt x="1449755" y="-8415"/>
                    <a:pt x="1654433" y="38545"/>
                    <a:pt x="1654433" y="38545"/>
                  </a:cubicBezTo>
                  <a:lnTo>
                    <a:pt x="1654433" y="38545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5667153" y="919716"/>
              <a:ext cx="1488559" cy="2567763"/>
            </a:xfrm>
            <a:custGeom>
              <a:avLst/>
              <a:gdLst>
                <a:gd name="connsiteX0" fmla="*/ 0 w 1488559"/>
                <a:gd name="connsiteY0" fmla="*/ 2567763 h 2567763"/>
                <a:gd name="connsiteX1" fmla="*/ 148856 w 1488559"/>
                <a:gd name="connsiteY1" fmla="*/ 2328531 h 2567763"/>
                <a:gd name="connsiteX2" fmla="*/ 276447 w 1488559"/>
                <a:gd name="connsiteY2" fmla="*/ 1807535 h 2567763"/>
                <a:gd name="connsiteX3" fmla="*/ 584791 w 1488559"/>
                <a:gd name="connsiteY3" fmla="*/ 925033 h 2567763"/>
                <a:gd name="connsiteX4" fmla="*/ 967563 w 1488559"/>
                <a:gd name="connsiteY4" fmla="*/ 414670 h 2567763"/>
                <a:gd name="connsiteX5" fmla="*/ 1488559 w 1488559"/>
                <a:gd name="connsiteY5" fmla="*/ 0 h 2567763"/>
                <a:gd name="connsiteX6" fmla="*/ 1488559 w 1488559"/>
                <a:gd name="connsiteY6" fmla="*/ 0 h 2567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559" h="2567763">
                  <a:moveTo>
                    <a:pt x="0" y="2567763"/>
                  </a:moveTo>
                  <a:cubicBezTo>
                    <a:pt x="51391" y="2511499"/>
                    <a:pt x="102782" y="2455236"/>
                    <a:pt x="148856" y="2328531"/>
                  </a:cubicBezTo>
                  <a:cubicBezTo>
                    <a:pt x="194930" y="2201826"/>
                    <a:pt x="203791" y="2041451"/>
                    <a:pt x="276447" y="1807535"/>
                  </a:cubicBezTo>
                  <a:cubicBezTo>
                    <a:pt x="349103" y="1573619"/>
                    <a:pt x="469605" y="1157177"/>
                    <a:pt x="584791" y="925033"/>
                  </a:cubicBezTo>
                  <a:cubicBezTo>
                    <a:pt x="699977" y="692889"/>
                    <a:pt x="816935" y="568842"/>
                    <a:pt x="967563" y="414670"/>
                  </a:cubicBezTo>
                  <a:cubicBezTo>
                    <a:pt x="1118191" y="260498"/>
                    <a:pt x="1488559" y="0"/>
                    <a:pt x="1488559" y="0"/>
                  </a:cubicBezTo>
                  <a:lnTo>
                    <a:pt x="1488559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5587409" y="2997868"/>
              <a:ext cx="265814" cy="48360"/>
            </a:xfrm>
            <a:custGeom>
              <a:avLst/>
              <a:gdLst>
                <a:gd name="connsiteX0" fmla="*/ 0 w 265814"/>
                <a:gd name="connsiteY0" fmla="*/ 48360 h 48360"/>
                <a:gd name="connsiteX1" fmla="*/ 116958 w 265814"/>
                <a:gd name="connsiteY1" fmla="*/ 513 h 48360"/>
                <a:gd name="connsiteX2" fmla="*/ 265814 w 265814"/>
                <a:gd name="connsiteY2" fmla="*/ 21779 h 48360"/>
                <a:gd name="connsiteX3" fmla="*/ 265814 w 265814"/>
                <a:gd name="connsiteY3" fmla="*/ 21779 h 4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14" h="48360">
                  <a:moveTo>
                    <a:pt x="0" y="48360"/>
                  </a:moveTo>
                  <a:cubicBezTo>
                    <a:pt x="36328" y="26651"/>
                    <a:pt x="72656" y="4943"/>
                    <a:pt x="116958" y="513"/>
                  </a:cubicBezTo>
                  <a:cubicBezTo>
                    <a:pt x="161260" y="-3917"/>
                    <a:pt x="265814" y="21779"/>
                    <a:pt x="265814" y="21779"/>
                  </a:cubicBezTo>
                  <a:lnTo>
                    <a:pt x="265814" y="2177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719907">
              <a:off x="5614840" y="2414078"/>
              <a:ext cx="413819" cy="63307"/>
            </a:xfrm>
            <a:custGeom>
              <a:avLst/>
              <a:gdLst>
                <a:gd name="connsiteX0" fmla="*/ 0 w 265814"/>
                <a:gd name="connsiteY0" fmla="*/ 48360 h 48360"/>
                <a:gd name="connsiteX1" fmla="*/ 116958 w 265814"/>
                <a:gd name="connsiteY1" fmla="*/ 513 h 48360"/>
                <a:gd name="connsiteX2" fmla="*/ 265814 w 265814"/>
                <a:gd name="connsiteY2" fmla="*/ 21779 h 48360"/>
                <a:gd name="connsiteX3" fmla="*/ 265814 w 265814"/>
                <a:gd name="connsiteY3" fmla="*/ 21779 h 4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14" h="48360">
                  <a:moveTo>
                    <a:pt x="0" y="48360"/>
                  </a:moveTo>
                  <a:cubicBezTo>
                    <a:pt x="36328" y="26651"/>
                    <a:pt x="72656" y="4943"/>
                    <a:pt x="116958" y="513"/>
                  </a:cubicBezTo>
                  <a:cubicBezTo>
                    <a:pt x="161260" y="-3917"/>
                    <a:pt x="265814" y="21779"/>
                    <a:pt x="265814" y="21779"/>
                  </a:cubicBezTo>
                  <a:lnTo>
                    <a:pt x="265814" y="2177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 rot="719907">
              <a:off x="5797227" y="1859063"/>
              <a:ext cx="413819" cy="63307"/>
            </a:xfrm>
            <a:custGeom>
              <a:avLst/>
              <a:gdLst>
                <a:gd name="connsiteX0" fmla="*/ 0 w 265814"/>
                <a:gd name="connsiteY0" fmla="*/ 48360 h 48360"/>
                <a:gd name="connsiteX1" fmla="*/ 116958 w 265814"/>
                <a:gd name="connsiteY1" fmla="*/ 513 h 48360"/>
                <a:gd name="connsiteX2" fmla="*/ 265814 w 265814"/>
                <a:gd name="connsiteY2" fmla="*/ 21779 h 48360"/>
                <a:gd name="connsiteX3" fmla="*/ 265814 w 265814"/>
                <a:gd name="connsiteY3" fmla="*/ 21779 h 4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14" h="48360">
                  <a:moveTo>
                    <a:pt x="0" y="48360"/>
                  </a:moveTo>
                  <a:cubicBezTo>
                    <a:pt x="36328" y="26651"/>
                    <a:pt x="72656" y="4943"/>
                    <a:pt x="116958" y="513"/>
                  </a:cubicBezTo>
                  <a:cubicBezTo>
                    <a:pt x="161260" y="-3917"/>
                    <a:pt x="265814" y="21779"/>
                    <a:pt x="265814" y="21779"/>
                  </a:cubicBezTo>
                  <a:lnTo>
                    <a:pt x="265814" y="2177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 rot="719907">
              <a:off x="6165351" y="1304046"/>
              <a:ext cx="413819" cy="63307"/>
            </a:xfrm>
            <a:custGeom>
              <a:avLst/>
              <a:gdLst>
                <a:gd name="connsiteX0" fmla="*/ 0 w 265814"/>
                <a:gd name="connsiteY0" fmla="*/ 48360 h 48360"/>
                <a:gd name="connsiteX1" fmla="*/ 116958 w 265814"/>
                <a:gd name="connsiteY1" fmla="*/ 513 h 48360"/>
                <a:gd name="connsiteX2" fmla="*/ 265814 w 265814"/>
                <a:gd name="connsiteY2" fmla="*/ 21779 h 48360"/>
                <a:gd name="connsiteX3" fmla="*/ 265814 w 265814"/>
                <a:gd name="connsiteY3" fmla="*/ 21779 h 4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14" h="48360">
                  <a:moveTo>
                    <a:pt x="0" y="48360"/>
                  </a:moveTo>
                  <a:cubicBezTo>
                    <a:pt x="36328" y="26651"/>
                    <a:pt x="72656" y="4943"/>
                    <a:pt x="116958" y="513"/>
                  </a:cubicBezTo>
                  <a:cubicBezTo>
                    <a:pt x="161260" y="-3917"/>
                    <a:pt x="265814" y="21779"/>
                    <a:pt x="265814" y="21779"/>
                  </a:cubicBezTo>
                  <a:lnTo>
                    <a:pt x="265814" y="2177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 rot="719907">
              <a:off x="6516550" y="1004569"/>
              <a:ext cx="413819" cy="63307"/>
            </a:xfrm>
            <a:custGeom>
              <a:avLst/>
              <a:gdLst>
                <a:gd name="connsiteX0" fmla="*/ 0 w 265814"/>
                <a:gd name="connsiteY0" fmla="*/ 48360 h 48360"/>
                <a:gd name="connsiteX1" fmla="*/ 116958 w 265814"/>
                <a:gd name="connsiteY1" fmla="*/ 513 h 48360"/>
                <a:gd name="connsiteX2" fmla="*/ 265814 w 265814"/>
                <a:gd name="connsiteY2" fmla="*/ 21779 h 48360"/>
                <a:gd name="connsiteX3" fmla="*/ 265814 w 265814"/>
                <a:gd name="connsiteY3" fmla="*/ 21779 h 4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14" h="48360">
                  <a:moveTo>
                    <a:pt x="0" y="48360"/>
                  </a:moveTo>
                  <a:cubicBezTo>
                    <a:pt x="36328" y="26651"/>
                    <a:pt x="72656" y="4943"/>
                    <a:pt x="116958" y="513"/>
                  </a:cubicBezTo>
                  <a:cubicBezTo>
                    <a:pt x="161260" y="-3917"/>
                    <a:pt x="265814" y="21779"/>
                    <a:pt x="265814" y="21779"/>
                  </a:cubicBezTo>
                  <a:lnTo>
                    <a:pt x="265814" y="2177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7283302" y="644234"/>
              <a:ext cx="366824" cy="296747"/>
            </a:xfrm>
            <a:custGeom>
              <a:avLst/>
              <a:gdLst>
                <a:gd name="connsiteX0" fmla="*/ 0 w 366824"/>
                <a:gd name="connsiteY0" fmla="*/ 254217 h 296747"/>
                <a:gd name="connsiteX1" fmla="*/ 239233 w 366824"/>
                <a:gd name="connsiteY1" fmla="*/ 46882 h 296747"/>
                <a:gd name="connsiteX2" fmla="*/ 340242 w 366824"/>
                <a:gd name="connsiteY2" fmla="*/ 20301 h 296747"/>
                <a:gd name="connsiteX3" fmla="*/ 366824 w 366824"/>
                <a:gd name="connsiteY3" fmla="*/ 296747 h 296747"/>
                <a:gd name="connsiteX4" fmla="*/ 366824 w 366824"/>
                <a:gd name="connsiteY4" fmla="*/ 296747 h 296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824" h="296747">
                  <a:moveTo>
                    <a:pt x="0" y="254217"/>
                  </a:moveTo>
                  <a:cubicBezTo>
                    <a:pt x="91263" y="170042"/>
                    <a:pt x="182526" y="85868"/>
                    <a:pt x="239233" y="46882"/>
                  </a:cubicBezTo>
                  <a:cubicBezTo>
                    <a:pt x="295940" y="7896"/>
                    <a:pt x="318977" y="-21343"/>
                    <a:pt x="340242" y="20301"/>
                  </a:cubicBezTo>
                  <a:cubicBezTo>
                    <a:pt x="361507" y="61945"/>
                    <a:pt x="366824" y="296747"/>
                    <a:pt x="366824" y="296747"/>
                  </a:cubicBezTo>
                  <a:lnTo>
                    <a:pt x="366824" y="29674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7692656" y="645554"/>
              <a:ext cx="75025" cy="268846"/>
            </a:xfrm>
            <a:custGeom>
              <a:avLst/>
              <a:gdLst>
                <a:gd name="connsiteX0" fmla="*/ 0 w 75025"/>
                <a:gd name="connsiteY0" fmla="*/ 194418 h 268846"/>
                <a:gd name="connsiteX1" fmla="*/ 15949 w 75025"/>
                <a:gd name="connsiteY1" fmla="*/ 8348 h 268846"/>
                <a:gd name="connsiteX2" fmla="*/ 74428 w 75025"/>
                <a:gd name="connsiteY2" fmla="*/ 56195 h 268846"/>
                <a:gd name="connsiteX3" fmla="*/ 47846 w 75025"/>
                <a:gd name="connsiteY3" fmla="*/ 268846 h 268846"/>
                <a:gd name="connsiteX4" fmla="*/ 47846 w 75025"/>
                <a:gd name="connsiteY4" fmla="*/ 268846 h 26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25" h="268846">
                  <a:moveTo>
                    <a:pt x="0" y="194418"/>
                  </a:moveTo>
                  <a:cubicBezTo>
                    <a:pt x="1772" y="112901"/>
                    <a:pt x="3544" y="31385"/>
                    <a:pt x="15949" y="8348"/>
                  </a:cubicBezTo>
                  <a:cubicBezTo>
                    <a:pt x="28354" y="-14689"/>
                    <a:pt x="69112" y="12779"/>
                    <a:pt x="74428" y="56195"/>
                  </a:cubicBezTo>
                  <a:cubicBezTo>
                    <a:pt x="79744" y="99611"/>
                    <a:pt x="47846" y="268846"/>
                    <a:pt x="47846" y="268846"/>
                  </a:cubicBezTo>
                  <a:lnTo>
                    <a:pt x="47846" y="268846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7787892" y="1435395"/>
              <a:ext cx="207792" cy="244549"/>
            </a:xfrm>
            <a:custGeom>
              <a:avLst/>
              <a:gdLst>
                <a:gd name="connsiteX0" fmla="*/ 207792 w 207792"/>
                <a:gd name="connsiteY0" fmla="*/ 0 h 244549"/>
                <a:gd name="connsiteX1" fmla="*/ 207792 w 207792"/>
                <a:gd name="connsiteY1" fmla="*/ 0 h 244549"/>
                <a:gd name="connsiteX2" fmla="*/ 165261 w 207792"/>
                <a:gd name="connsiteY2" fmla="*/ 21265 h 244549"/>
                <a:gd name="connsiteX3" fmla="*/ 128048 w 207792"/>
                <a:gd name="connsiteY3" fmla="*/ 26582 h 244549"/>
                <a:gd name="connsiteX4" fmla="*/ 112099 w 207792"/>
                <a:gd name="connsiteY4" fmla="*/ 31898 h 244549"/>
                <a:gd name="connsiteX5" fmla="*/ 90834 w 207792"/>
                <a:gd name="connsiteY5" fmla="*/ 47847 h 244549"/>
                <a:gd name="connsiteX6" fmla="*/ 90834 w 207792"/>
                <a:gd name="connsiteY6" fmla="*/ 47847 h 244549"/>
                <a:gd name="connsiteX7" fmla="*/ 37671 w 207792"/>
                <a:gd name="connsiteY7" fmla="*/ 85061 h 244549"/>
                <a:gd name="connsiteX8" fmla="*/ 16406 w 207792"/>
                <a:gd name="connsiteY8" fmla="*/ 148856 h 244549"/>
                <a:gd name="connsiteX9" fmla="*/ 11089 w 207792"/>
                <a:gd name="connsiteY9" fmla="*/ 164805 h 244549"/>
                <a:gd name="connsiteX10" fmla="*/ 457 w 207792"/>
                <a:gd name="connsiteY10" fmla="*/ 207335 h 244549"/>
                <a:gd name="connsiteX11" fmla="*/ 457 w 207792"/>
                <a:gd name="connsiteY11" fmla="*/ 244549 h 244549"/>
                <a:gd name="connsiteX12" fmla="*/ 457 w 207792"/>
                <a:gd name="connsiteY12" fmla="*/ 244549 h 24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792" h="244549">
                  <a:moveTo>
                    <a:pt x="207792" y="0"/>
                  </a:moveTo>
                  <a:lnTo>
                    <a:pt x="207792" y="0"/>
                  </a:lnTo>
                  <a:cubicBezTo>
                    <a:pt x="193615" y="7088"/>
                    <a:pt x="180298" y="16253"/>
                    <a:pt x="165261" y="21265"/>
                  </a:cubicBezTo>
                  <a:cubicBezTo>
                    <a:pt x="153374" y="25228"/>
                    <a:pt x="140335" y="24124"/>
                    <a:pt x="128048" y="26582"/>
                  </a:cubicBezTo>
                  <a:cubicBezTo>
                    <a:pt x="122553" y="27681"/>
                    <a:pt x="117415" y="30126"/>
                    <a:pt x="112099" y="31898"/>
                  </a:cubicBezTo>
                  <a:cubicBezTo>
                    <a:pt x="94065" y="43921"/>
                    <a:pt x="100668" y="38013"/>
                    <a:pt x="90834" y="47847"/>
                  </a:cubicBezTo>
                  <a:lnTo>
                    <a:pt x="90834" y="47847"/>
                  </a:lnTo>
                  <a:cubicBezTo>
                    <a:pt x="73113" y="60252"/>
                    <a:pt x="44512" y="64540"/>
                    <a:pt x="37671" y="85061"/>
                  </a:cubicBezTo>
                  <a:lnTo>
                    <a:pt x="16406" y="148856"/>
                  </a:lnTo>
                  <a:lnTo>
                    <a:pt x="11089" y="164805"/>
                  </a:lnTo>
                  <a:cubicBezTo>
                    <a:pt x="6010" y="180040"/>
                    <a:pt x="1882" y="190231"/>
                    <a:pt x="457" y="207335"/>
                  </a:cubicBezTo>
                  <a:cubicBezTo>
                    <a:pt x="-573" y="219697"/>
                    <a:pt x="457" y="232144"/>
                    <a:pt x="457" y="244549"/>
                  </a:cubicBezTo>
                  <a:lnTo>
                    <a:pt x="457" y="24454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793665" y="1367776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7705262" y="1437792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7676432" y="1562985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6948378" y="1181848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7073300" y="1276315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7179636" y="1400126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7287114" y="1518440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467110" y="1432476"/>
              <a:ext cx="749846" cy="730433"/>
            </a:xfrm>
            <a:custGeom>
              <a:avLst/>
              <a:gdLst>
                <a:gd name="connsiteX0" fmla="*/ 159580 w 749846"/>
                <a:gd name="connsiteY0" fmla="*/ 0 h 730433"/>
                <a:gd name="connsiteX1" fmla="*/ 159580 w 749846"/>
                <a:gd name="connsiteY1" fmla="*/ 0 h 730433"/>
                <a:gd name="connsiteX2" fmla="*/ 191478 w 749846"/>
                <a:gd name="connsiteY2" fmla="*/ 37214 h 730433"/>
                <a:gd name="connsiteX3" fmla="*/ 207427 w 749846"/>
                <a:gd name="connsiteY3" fmla="*/ 42530 h 730433"/>
                <a:gd name="connsiteX4" fmla="*/ 239324 w 749846"/>
                <a:gd name="connsiteY4" fmla="*/ 63795 h 730433"/>
                <a:gd name="connsiteX5" fmla="*/ 271222 w 749846"/>
                <a:gd name="connsiteY5" fmla="*/ 85060 h 730433"/>
                <a:gd name="connsiteX6" fmla="*/ 297803 w 749846"/>
                <a:gd name="connsiteY6" fmla="*/ 116958 h 730433"/>
                <a:gd name="connsiteX7" fmla="*/ 308436 w 749846"/>
                <a:gd name="connsiteY7" fmla="*/ 132907 h 730433"/>
                <a:gd name="connsiteX8" fmla="*/ 340334 w 749846"/>
                <a:gd name="connsiteY8" fmla="*/ 148856 h 730433"/>
                <a:gd name="connsiteX9" fmla="*/ 372231 w 749846"/>
                <a:gd name="connsiteY9" fmla="*/ 175437 h 730433"/>
                <a:gd name="connsiteX10" fmla="*/ 388180 w 749846"/>
                <a:gd name="connsiteY10" fmla="*/ 191386 h 730433"/>
                <a:gd name="connsiteX11" fmla="*/ 409445 w 749846"/>
                <a:gd name="connsiteY11" fmla="*/ 212651 h 730433"/>
                <a:gd name="connsiteX12" fmla="*/ 425394 w 749846"/>
                <a:gd name="connsiteY12" fmla="*/ 228600 h 730433"/>
                <a:gd name="connsiteX13" fmla="*/ 436027 w 749846"/>
                <a:gd name="connsiteY13" fmla="*/ 244549 h 730433"/>
                <a:gd name="connsiteX14" fmla="*/ 451976 w 749846"/>
                <a:gd name="connsiteY14" fmla="*/ 249865 h 730433"/>
                <a:gd name="connsiteX15" fmla="*/ 499822 w 749846"/>
                <a:gd name="connsiteY15" fmla="*/ 281763 h 730433"/>
                <a:gd name="connsiteX16" fmla="*/ 515771 w 749846"/>
                <a:gd name="connsiteY16" fmla="*/ 292395 h 730433"/>
                <a:gd name="connsiteX17" fmla="*/ 542352 w 749846"/>
                <a:gd name="connsiteY17" fmla="*/ 324293 h 730433"/>
                <a:gd name="connsiteX18" fmla="*/ 558301 w 749846"/>
                <a:gd name="connsiteY18" fmla="*/ 334925 h 730433"/>
                <a:gd name="connsiteX19" fmla="*/ 563617 w 749846"/>
                <a:gd name="connsiteY19" fmla="*/ 350874 h 730433"/>
                <a:gd name="connsiteX20" fmla="*/ 595515 w 749846"/>
                <a:gd name="connsiteY20" fmla="*/ 382772 h 730433"/>
                <a:gd name="connsiteX21" fmla="*/ 606148 w 749846"/>
                <a:gd name="connsiteY21" fmla="*/ 398721 h 730433"/>
                <a:gd name="connsiteX22" fmla="*/ 627413 w 749846"/>
                <a:gd name="connsiteY22" fmla="*/ 425302 h 730433"/>
                <a:gd name="connsiteX23" fmla="*/ 632729 w 749846"/>
                <a:gd name="connsiteY23" fmla="*/ 441251 h 730433"/>
                <a:gd name="connsiteX24" fmla="*/ 664627 w 749846"/>
                <a:gd name="connsiteY24" fmla="*/ 467832 h 730433"/>
                <a:gd name="connsiteX25" fmla="*/ 675259 w 749846"/>
                <a:gd name="connsiteY25" fmla="*/ 483781 h 730433"/>
                <a:gd name="connsiteX26" fmla="*/ 691208 w 749846"/>
                <a:gd name="connsiteY26" fmla="*/ 489097 h 730433"/>
                <a:gd name="connsiteX27" fmla="*/ 723106 w 749846"/>
                <a:gd name="connsiteY27" fmla="*/ 505046 h 730433"/>
                <a:gd name="connsiteX28" fmla="*/ 749687 w 749846"/>
                <a:gd name="connsiteY28" fmla="*/ 531628 h 730433"/>
                <a:gd name="connsiteX29" fmla="*/ 744371 w 749846"/>
                <a:gd name="connsiteY29" fmla="*/ 552893 h 730433"/>
                <a:gd name="connsiteX30" fmla="*/ 733738 w 749846"/>
                <a:gd name="connsiteY30" fmla="*/ 584790 h 730433"/>
                <a:gd name="connsiteX31" fmla="*/ 723106 w 749846"/>
                <a:gd name="connsiteY31" fmla="*/ 616688 h 730433"/>
                <a:gd name="connsiteX32" fmla="*/ 717789 w 749846"/>
                <a:gd name="connsiteY32" fmla="*/ 632637 h 730433"/>
                <a:gd name="connsiteX33" fmla="*/ 696524 w 749846"/>
                <a:gd name="connsiteY33" fmla="*/ 664535 h 730433"/>
                <a:gd name="connsiteX34" fmla="*/ 675259 w 749846"/>
                <a:gd name="connsiteY34" fmla="*/ 712381 h 730433"/>
                <a:gd name="connsiteX35" fmla="*/ 669943 w 749846"/>
                <a:gd name="connsiteY35" fmla="*/ 728330 h 730433"/>
                <a:gd name="connsiteX36" fmla="*/ 638045 w 749846"/>
                <a:gd name="connsiteY36" fmla="*/ 707065 h 730433"/>
                <a:gd name="connsiteX37" fmla="*/ 622096 w 749846"/>
                <a:gd name="connsiteY37" fmla="*/ 701749 h 730433"/>
                <a:gd name="connsiteX38" fmla="*/ 574250 w 749846"/>
                <a:gd name="connsiteY38" fmla="*/ 675167 h 730433"/>
                <a:gd name="connsiteX39" fmla="*/ 563617 w 749846"/>
                <a:gd name="connsiteY39" fmla="*/ 659218 h 730433"/>
                <a:gd name="connsiteX40" fmla="*/ 531720 w 749846"/>
                <a:gd name="connsiteY40" fmla="*/ 648586 h 730433"/>
                <a:gd name="connsiteX41" fmla="*/ 515771 w 749846"/>
                <a:gd name="connsiteY41" fmla="*/ 637953 h 730433"/>
                <a:gd name="connsiteX42" fmla="*/ 499822 w 749846"/>
                <a:gd name="connsiteY42" fmla="*/ 622004 h 730433"/>
                <a:gd name="connsiteX43" fmla="*/ 483873 w 749846"/>
                <a:gd name="connsiteY43" fmla="*/ 616688 h 730433"/>
                <a:gd name="connsiteX44" fmla="*/ 467924 w 749846"/>
                <a:gd name="connsiteY44" fmla="*/ 600739 h 730433"/>
                <a:gd name="connsiteX45" fmla="*/ 451976 w 749846"/>
                <a:gd name="connsiteY45" fmla="*/ 595423 h 730433"/>
                <a:gd name="connsiteX46" fmla="*/ 420078 w 749846"/>
                <a:gd name="connsiteY46" fmla="*/ 574158 h 730433"/>
                <a:gd name="connsiteX47" fmla="*/ 420078 w 749846"/>
                <a:gd name="connsiteY47" fmla="*/ 574158 h 730433"/>
                <a:gd name="connsiteX48" fmla="*/ 388180 w 749846"/>
                <a:gd name="connsiteY48" fmla="*/ 552893 h 730433"/>
                <a:gd name="connsiteX49" fmla="*/ 372231 w 749846"/>
                <a:gd name="connsiteY49" fmla="*/ 536944 h 730433"/>
                <a:gd name="connsiteX50" fmla="*/ 340334 w 749846"/>
                <a:gd name="connsiteY50" fmla="*/ 515679 h 730433"/>
                <a:gd name="connsiteX51" fmla="*/ 308436 w 749846"/>
                <a:gd name="connsiteY51" fmla="*/ 489097 h 730433"/>
                <a:gd name="connsiteX52" fmla="*/ 292487 w 749846"/>
                <a:gd name="connsiteY52" fmla="*/ 483781 h 730433"/>
                <a:gd name="connsiteX53" fmla="*/ 271222 w 749846"/>
                <a:gd name="connsiteY53" fmla="*/ 467832 h 730433"/>
                <a:gd name="connsiteX54" fmla="*/ 255273 w 749846"/>
                <a:gd name="connsiteY54" fmla="*/ 462516 h 730433"/>
                <a:gd name="connsiteX55" fmla="*/ 239324 w 749846"/>
                <a:gd name="connsiteY55" fmla="*/ 446567 h 730433"/>
                <a:gd name="connsiteX56" fmla="*/ 196794 w 749846"/>
                <a:gd name="connsiteY56" fmla="*/ 425302 h 730433"/>
                <a:gd name="connsiteX57" fmla="*/ 159580 w 749846"/>
                <a:gd name="connsiteY57" fmla="*/ 404037 h 730433"/>
                <a:gd name="connsiteX58" fmla="*/ 143631 w 749846"/>
                <a:gd name="connsiteY58" fmla="*/ 393404 h 730433"/>
                <a:gd name="connsiteX59" fmla="*/ 132999 w 749846"/>
                <a:gd name="connsiteY59" fmla="*/ 377456 h 730433"/>
                <a:gd name="connsiteX60" fmla="*/ 117050 w 749846"/>
                <a:gd name="connsiteY60" fmla="*/ 372139 h 730433"/>
                <a:gd name="connsiteX61" fmla="*/ 101101 w 749846"/>
                <a:gd name="connsiteY61" fmla="*/ 361507 h 730433"/>
                <a:gd name="connsiteX62" fmla="*/ 69203 w 749846"/>
                <a:gd name="connsiteY62" fmla="*/ 340242 h 730433"/>
                <a:gd name="connsiteX63" fmla="*/ 47938 w 749846"/>
                <a:gd name="connsiteY63" fmla="*/ 313660 h 730433"/>
                <a:gd name="connsiteX64" fmla="*/ 10724 w 749846"/>
                <a:gd name="connsiteY64" fmla="*/ 276446 h 730433"/>
                <a:gd name="connsiteX65" fmla="*/ 10724 w 749846"/>
                <a:gd name="connsiteY65" fmla="*/ 228600 h 730433"/>
                <a:gd name="connsiteX66" fmla="*/ 42622 w 749846"/>
                <a:gd name="connsiteY66" fmla="*/ 207335 h 730433"/>
                <a:gd name="connsiteX67" fmla="*/ 58571 w 749846"/>
                <a:gd name="connsiteY67" fmla="*/ 196702 h 730433"/>
                <a:gd name="connsiteX68" fmla="*/ 74520 w 749846"/>
                <a:gd name="connsiteY68" fmla="*/ 186070 h 730433"/>
                <a:gd name="connsiteX69" fmla="*/ 85152 w 749846"/>
                <a:gd name="connsiteY69" fmla="*/ 154172 h 730433"/>
                <a:gd name="connsiteX70" fmla="*/ 90469 w 749846"/>
                <a:gd name="connsiteY70" fmla="*/ 138223 h 730433"/>
                <a:gd name="connsiteX71" fmla="*/ 111734 w 749846"/>
                <a:gd name="connsiteY71" fmla="*/ 106325 h 730433"/>
                <a:gd name="connsiteX72" fmla="*/ 122366 w 749846"/>
                <a:gd name="connsiteY72" fmla="*/ 90377 h 730433"/>
                <a:gd name="connsiteX73" fmla="*/ 132999 w 749846"/>
                <a:gd name="connsiteY73" fmla="*/ 74428 h 730433"/>
                <a:gd name="connsiteX74" fmla="*/ 138315 w 749846"/>
                <a:gd name="connsiteY74" fmla="*/ 47846 h 730433"/>
                <a:gd name="connsiteX75" fmla="*/ 143631 w 749846"/>
                <a:gd name="connsiteY75" fmla="*/ 31897 h 730433"/>
                <a:gd name="connsiteX76" fmla="*/ 159580 w 749846"/>
                <a:gd name="connsiteY76" fmla="*/ 0 h 73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49846" h="730433">
                  <a:moveTo>
                    <a:pt x="159580" y="0"/>
                  </a:moveTo>
                  <a:lnTo>
                    <a:pt x="159580" y="0"/>
                  </a:lnTo>
                  <a:cubicBezTo>
                    <a:pt x="170213" y="12405"/>
                    <a:pt x="179267" y="26360"/>
                    <a:pt x="191478" y="37214"/>
                  </a:cubicBezTo>
                  <a:cubicBezTo>
                    <a:pt x="195666" y="40937"/>
                    <a:pt x="202764" y="39422"/>
                    <a:pt x="207427" y="42530"/>
                  </a:cubicBezTo>
                  <a:cubicBezTo>
                    <a:pt x="247251" y="69079"/>
                    <a:pt x="201402" y="51154"/>
                    <a:pt x="239324" y="63795"/>
                  </a:cubicBezTo>
                  <a:cubicBezTo>
                    <a:pt x="249957" y="70883"/>
                    <a:pt x="264133" y="74427"/>
                    <a:pt x="271222" y="85060"/>
                  </a:cubicBezTo>
                  <a:cubicBezTo>
                    <a:pt x="297622" y="124659"/>
                    <a:pt x="263692" y="76024"/>
                    <a:pt x="297803" y="116958"/>
                  </a:cubicBezTo>
                  <a:cubicBezTo>
                    <a:pt x="301893" y="121867"/>
                    <a:pt x="303918" y="128389"/>
                    <a:pt x="308436" y="132907"/>
                  </a:cubicBezTo>
                  <a:cubicBezTo>
                    <a:pt x="318741" y="143211"/>
                    <a:pt x="327364" y="144532"/>
                    <a:pt x="340334" y="148856"/>
                  </a:cubicBezTo>
                  <a:cubicBezTo>
                    <a:pt x="386926" y="195448"/>
                    <a:pt x="327822" y="138429"/>
                    <a:pt x="372231" y="175437"/>
                  </a:cubicBezTo>
                  <a:cubicBezTo>
                    <a:pt x="378007" y="180250"/>
                    <a:pt x="382864" y="186070"/>
                    <a:pt x="388180" y="191386"/>
                  </a:cubicBezTo>
                  <a:cubicBezTo>
                    <a:pt x="398306" y="221765"/>
                    <a:pt x="385142" y="196449"/>
                    <a:pt x="409445" y="212651"/>
                  </a:cubicBezTo>
                  <a:cubicBezTo>
                    <a:pt x="415701" y="216821"/>
                    <a:pt x="420581" y="222824"/>
                    <a:pt x="425394" y="228600"/>
                  </a:cubicBezTo>
                  <a:cubicBezTo>
                    <a:pt x="429484" y="233509"/>
                    <a:pt x="431038" y="240558"/>
                    <a:pt x="436027" y="244549"/>
                  </a:cubicBezTo>
                  <a:cubicBezTo>
                    <a:pt x="440403" y="248050"/>
                    <a:pt x="446660" y="248093"/>
                    <a:pt x="451976" y="249865"/>
                  </a:cubicBezTo>
                  <a:lnTo>
                    <a:pt x="499822" y="281763"/>
                  </a:lnTo>
                  <a:lnTo>
                    <a:pt x="515771" y="292395"/>
                  </a:lnTo>
                  <a:cubicBezTo>
                    <a:pt x="526225" y="308077"/>
                    <a:pt x="527002" y="311501"/>
                    <a:pt x="542352" y="324293"/>
                  </a:cubicBezTo>
                  <a:cubicBezTo>
                    <a:pt x="547260" y="328383"/>
                    <a:pt x="552985" y="331381"/>
                    <a:pt x="558301" y="334925"/>
                  </a:cubicBezTo>
                  <a:cubicBezTo>
                    <a:pt x="560073" y="340241"/>
                    <a:pt x="560177" y="346451"/>
                    <a:pt x="563617" y="350874"/>
                  </a:cubicBezTo>
                  <a:cubicBezTo>
                    <a:pt x="572849" y="362743"/>
                    <a:pt x="587174" y="370261"/>
                    <a:pt x="595515" y="382772"/>
                  </a:cubicBezTo>
                  <a:lnTo>
                    <a:pt x="606148" y="398721"/>
                  </a:lnTo>
                  <a:cubicBezTo>
                    <a:pt x="619510" y="438809"/>
                    <a:pt x="599931" y="390950"/>
                    <a:pt x="627413" y="425302"/>
                  </a:cubicBezTo>
                  <a:cubicBezTo>
                    <a:pt x="630914" y="429678"/>
                    <a:pt x="629621" y="436588"/>
                    <a:pt x="632729" y="441251"/>
                  </a:cubicBezTo>
                  <a:cubicBezTo>
                    <a:pt x="640916" y="453532"/>
                    <a:pt x="652858" y="459986"/>
                    <a:pt x="664627" y="467832"/>
                  </a:cubicBezTo>
                  <a:cubicBezTo>
                    <a:pt x="668171" y="473148"/>
                    <a:pt x="670270" y="479790"/>
                    <a:pt x="675259" y="483781"/>
                  </a:cubicBezTo>
                  <a:cubicBezTo>
                    <a:pt x="679635" y="487282"/>
                    <a:pt x="686196" y="486591"/>
                    <a:pt x="691208" y="489097"/>
                  </a:cubicBezTo>
                  <a:cubicBezTo>
                    <a:pt x="732431" y="509709"/>
                    <a:pt x="683018" y="491684"/>
                    <a:pt x="723106" y="505046"/>
                  </a:cubicBezTo>
                  <a:cubicBezTo>
                    <a:pt x="732060" y="511016"/>
                    <a:pt x="747822" y="518570"/>
                    <a:pt x="749687" y="531628"/>
                  </a:cubicBezTo>
                  <a:cubicBezTo>
                    <a:pt x="750720" y="538861"/>
                    <a:pt x="746471" y="545895"/>
                    <a:pt x="744371" y="552893"/>
                  </a:cubicBezTo>
                  <a:cubicBezTo>
                    <a:pt x="741150" y="563628"/>
                    <a:pt x="737282" y="574158"/>
                    <a:pt x="733738" y="584790"/>
                  </a:cubicBezTo>
                  <a:lnTo>
                    <a:pt x="723106" y="616688"/>
                  </a:lnTo>
                  <a:cubicBezTo>
                    <a:pt x="721334" y="622004"/>
                    <a:pt x="720897" y="627974"/>
                    <a:pt x="717789" y="632637"/>
                  </a:cubicBezTo>
                  <a:lnTo>
                    <a:pt x="696524" y="664535"/>
                  </a:lnTo>
                  <a:cubicBezTo>
                    <a:pt x="683872" y="702494"/>
                    <a:pt x="692109" y="687107"/>
                    <a:pt x="675259" y="712381"/>
                  </a:cubicBezTo>
                  <a:cubicBezTo>
                    <a:pt x="673487" y="717697"/>
                    <a:pt x="675146" y="726249"/>
                    <a:pt x="669943" y="728330"/>
                  </a:cubicBezTo>
                  <a:cubicBezTo>
                    <a:pt x="647560" y="737284"/>
                    <a:pt x="648288" y="715259"/>
                    <a:pt x="638045" y="707065"/>
                  </a:cubicBezTo>
                  <a:cubicBezTo>
                    <a:pt x="633669" y="703564"/>
                    <a:pt x="627412" y="703521"/>
                    <a:pt x="622096" y="701749"/>
                  </a:cubicBezTo>
                  <a:cubicBezTo>
                    <a:pt x="585536" y="677375"/>
                    <a:pt x="602322" y="684525"/>
                    <a:pt x="574250" y="675167"/>
                  </a:cubicBezTo>
                  <a:cubicBezTo>
                    <a:pt x="570706" y="669851"/>
                    <a:pt x="569035" y="662604"/>
                    <a:pt x="563617" y="659218"/>
                  </a:cubicBezTo>
                  <a:cubicBezTo>
                    <a:pt x="554113" y="653278"/>
                    <a:pt x="531720" y="648586"/>
                    <a:pt x="531720" y="648586"/>
                  </a:cubicBezTo>
                  <a:cubicBezTo>
                    <a:pt x="526404" y="645042"/>
                    <a:pt x="520680" y="642043"/>
                    <a:pt x="515771" y="637953"/>
                  </a:cubicBezTo>
                  <a:cubicBezTo>
                    <a:pt x="509995" y="633140"/>
                    <a:pt x="506078" y="626174"/>
                    <a:pt x="499822" y="622004"/>
                  </a:cubicBezTo>
                  <a:cubicBezTo>
                    <a:pt x="495159" y="618896"/>
                    <a:pt x="489189" y="618460"/>
                    <a:pt x="483873" y="616688"/>
                  </a:cubicBezTo>
                  <a:cubicBezTo>
                    <a:pt x="478557" y="611372"/>
                    <a:pt x="474180" y="604910"/>
                    <a:pt x="467924" y="600739"/>
                  </a:cubicBezTo>
                  <a:cubicBezTo>
                    <a:pt x="463262" y="597631"/>
                    <a:pt x="456874" y="598144"/>
                    <a:pt x="451976" y="595423"/>
                  </a:cubicBezTo>
                  <a:cubicBezTo>
                    <a:pt x="440805" y="589217"/>
                    <a:pt x="430711" y="581246"/>
                    <a:pt x="420078" y="574158"/>
                  </a:cubicBezTo>
                  <a:lnTo>
                    <a:pt x="420078" y="574158"/>
                  </a:lnTo>
                  <a:cubicBezTo>
                    <a:pt x="400166" y="554246"/>
                    <a:pt x="411262" y="560586"/>
                    <a:pt x="388180" y="552893"/>
                  </a:cubicBezTo>
                  <a:cubicBezTo>
                    <a:pt x="382864" y="547577"/>
                    <a:pt x="378166" y="541560"/>
                    <a:pt x="372231" y="536944"/>
                  </a:cubicBezTo>
                  <a:cubicBezTo>
                    <a:pt x="362144" y="529099"/>
                    <a:pt x="349370" y="524715"/>
                    <a:pt x="340334" y="515679"/>
                  </a:cubicBezTo>
                  <a:cubicBezTo>
                    <a:pt x="328577" y="503922"/>
                    <a:pt x="323238" y="496498"/>
                    <a:pt x="308436" y="489097"/>
                  </a:cubicBezTo>
                  <a:cubicBezTo>
                    <a:pt x="303424" y="486591"/>
                    <a:pt x="297803" y="485553"/>
                    <a:pt x="292487" y="483781"/>
                  </a:cubicBezTo>
                  <a:cubicBezTo>
                    <a:pt x="285399" y="478465"/>
                    <a:pt x="278915" y="472228"/>
                    <a:pt x="271222" y="467832"/>
                  </a:cubicBezTo>
                  <a:cubicBezTo>
                    <a:pt x="266356" y="465052"/>
                    <a:pt x="259936" y="465624"/>
                    <a:pt x="255273" y="462516"/>
                  </a:cubicBezTo>
                  <a:cubicBezTo>
                    <a:pt x="249017" y="458346"/>
                    <a:pt x="245667" y="450603"/>
                    <a:pt x="239324" y="446567"/>
                  </a:cubicBezTo>
                  <a:cubicBezTo>
                    <a:pt x="225952" y="438058"/>
                    <a:pt x="209982" y="434094"/>
                    <a:pt x="196794" y="425302"/>
                  </a:cubicBezTo>
                  <a:cubicBezTo>
                    <a:pt x="157926" y="399392"/>
                    <a:pt x="206808" y="431026"/>
                    <a:pt x="159580" y="404037"/>
                  </a:cubicBezTo>
                  <a:cubicBezTo>
                    <a:pt x="154032" y="400867"/>
                    <a:pt x="148947" y="396948"/>
                    <a:pt x="143631" y="393404"/>
                  </a:cubicBezTo>
                  <a:cubicBezTo>
                    <a:pt x="140087" y="388088"/>
                    <a:pt x="137988" y="381447"/>
                    <a:pt x="132999" y="377456"/>
                  </a:cubicBezTo>
                  <a:cubicBezTo>
                    <a:pt x="128623" y="373955"/>
                    <a:pt x="122062" y="374645"/>
                    <a:pt x="117050" y="372139"/>
                  </a:cubicBezTo>
                  <a:cubicBezTo>
                    <a:pt x="111335" y="369282"/>
                    <a:pt x="106009" y="365597"/>
                    <a:pt x="101101" y="361507"/>
                  </a:cubicBezTo>
                  <a:cubicBezTo>
                    <a:pt x="74551" y="339383"/>
                    <a:pt x="97232" y="349585"/>
                    <a:pt x="69203" y="340242"/>
                  </a:cubicBezTo>
                  <a:cubicBezTo>
                    <a:pt x="57232" y="304327"/>
                    <a:pt x="73834" y="343255"/>
                    <a:pt x="47938" y="313660"/>
                  </a:cubicBezTo>
                  <a:cubicBezTo>
                    <a:pt x="12811" y="273515"/>
                    <a:pt x="43511" y="287377"/>
                    <a:pt x="10724" y="276446"/>
                  </a:cubicBezTo>
                  <a:cubicBezTo>
                    <a:pt x="2839" y="252790"/>
                    <a:pt x="-8842" y="245721"/>
                    <a:pt x="10724" y="228600"/>
                  </a:cubicBezTo>
                  <a:cubicBezTo>
                    <a:pt x="20341" y="220185"/>
                    <a:pt x="31989" y="214423"/>
                    <a:pt x="42622" y="207335"/>
                  </a:cubicBezTo>
                  <a:lnTo>
                    <a:pt x="58571" y="196702"/>
                  </a:lnTo>
                  <a:lnTo>
                    <a:pt x="74520" y="186070"/>
                  </a:lnTo>
                  <a:lnTo>
                    <a:pt x="85152" y="154172"/>
                  </a:lnTo>
                  <a:cubicBezTo>
                    <a:pt x="86924" y="148856"/>
                    <a:pt x="87361" y="142886"/>
                    <a:pt x="90469" y="138223"/>
                  </a:cubicBezTo>
                  <a:lnTo>
                    <a:pt x="111734" y="106325"/>
                  </a:lnTo>
                  <a:lnTo>
                    <a:pt x="122366" y="90377"/>
                  </a:lnTo>
                  <a:lnTo>
                    <a:pt x="132999" y="74428"/>
                  </a:lnTo>
                  <a:cubicBezTo>
                    <a:pt x="134771" y="65567"/>
                    <a:pt x="136124" y="56612"/>
                    <a:pt x="138315" y="47846"/>
                  </a:cubicBezTo>
                  <a:cubicBezTo>
                    <a:pt x="139674" y="42409"/>
                    <a:pt x="142839" y="37445"/>
                    <a:pt x="143631" y="31897"/>
                  </a:cubicBezTo>
                  <a:cubicBezTo>
                    <a:pt x="144633" y="24880"/>
                    <a:pt x="156922" y="5316"/>
                    <a:pt x="159580" y="0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7396204" y="1627684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6612050" y="1550790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84581" y="1238693"/>
              <a:ext cx="505047" cy="494414"/>
            </a:xfrm>
            <a:custGeom>
              <a:avLst/>
              <a:gdLst>
                <a:gd name="connsiteX0" fmla="*/ 0 w 505047"/>
                <a:gd name="connsiteY0" fmla="*/ 0 h 494414"/>
                <a:gd name="connsiteX1" fmla="*/ 505047 w 505047"/>
                <a:gd name="connsiteY1" fmla="*/ 494414 h 494414"/>
                <a:gd name="connsiteX2" fmla="*/ 505047 w 505047"/>
                <a:gd name="connsiteY2" fmla="*/ 494414 h 49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5047" h="494414">
                  <a:moveTo>
                    <a:pt x="0" y="0"/>
                  </a:moveTo>
                  <a:lnTo>
                    <a:pt x="505047" y="494414"/>
                  </a:lnTo>
                  <a:lnTo>
                    <a:pt x="505047" y="494414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6608135" y="1430079"/>
              <a:ext cx="606056" cy="510363"/>
            </a:xfrm>
            <a:custGeom>
              <a:avLst/>
              <a:gdLst>
                <a:gd name="connsiteX0" fmla="*/ 0 w 606056"/>
                <a:gd name="connsiteY0" fmla="*/ 0 h 510363"/>
                <a:gd name="connsiteX1" fmla="*/ 606056 w 606056"/>
                <a:gd name="connsiteY1" fmla="*/ 510363 h 510363"/>
                <a:gd name="connsiteX2" fmla="*/ 606056 w 606056"/>
                <a:gd name="connsiteY2" fmla="*/ 510363 h 51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6056" h="510363">
                  <a:moveTo>
                    <a:pt x="0" y="0"/>
                  </a:moveTo>
                  <a:lnTo>
                    <a:pt x="606056" y="510363"/>
                  </a:lnTo>
                  <a:lnTo>
                    <a:pt x="606056" y="510363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6727839" y="1632482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6840659" y="1740133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6964615" y="1841824"/>
              <a:ext cx="63795" cy="647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7097213" y="1957429"/>
              <a:ext cx="45719" cy="4571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5" name="Прямая соединительная линия 44"/>
            <p:cNvCxnSpPr>
              <a:stCxn id="7" idx="4"/>
            </p:cNvCxnSpPr>
            <p:nvPr/>
          </p:nvCxnSpPr>
          <p:spPr>
            <a:xfrm flipV="1">
              <a:off x="6425561" y="2105247"/>
              <a:ext cx="250284" cy="134468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 flipV="1">
              <a:off x="6240546" y="2918435"/>
              <a:ext cx="212455" cy="35414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 flipV="1">
              <a:off x="6334359" y="2583809"/>
              <a:ext cx="182404" cy="29523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 flipV="1">
              <a:off x="6440917" y="2258381"/>
              <a:ext cx="152352" cy="23369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V="1">
              <a:off x="6488550" y="3007693"/>
              <a:ext cx="293310" cy="26446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V="1">
              <a:off x="6557818" y="2689353"/>
              <a:ext cx="240046" cy="20537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6647642" y="2339940"/>
              <a:ext cx="193017" cy="18965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Овал 66"/>
            <p:cNvSpPr/>
            <p:nvPr/>
          </p:nvSpPr>
          <p:spPr>
            <a:xfrm rot="1622334">
              <a:off x="6429579" y="1796386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 rot="1622334">
              <a:off x="6605810" y="1884903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 rot="1622334">
              <a:off x="6785681" y="2016813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 rot="1622334">
              <a:off x="6952272" y="2116764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 rot="445915">
              <a:off x="5938773" y="3186253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 rot="156047">
              <a:off x="6170965" y="3205754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 rot="259683">
              <a:off x="6640556" y="3296685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6876512" y="3364901"/>
              <a:ext cx="113510" cy="2220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4028661" y="3853070"/>
              <a:ext cx="1974574" cy="63082"/>
            </a:xfrm>
            <a:custGeom>
              <a:avLst/>
              <a:gdLst>
                <a:gd name="connsiteX0" fmla="*/ 0 w 1974574"/>
                <a:gd name="connsiteY0" fmla="*/ 0 h 63082"/>
                <a:gd name="connsiteX1" fmla="*/ 235226 w 1974574"/>
                <a:gd name="connsiteY1" fmla="*/ 13252 h 63082"/>
                <a:gd name="connsiteX2" fmla="*/ 430696 w 1974574"/>
                <a:gd name="connsiteY2" fmla="*/ 56321 h 63082"/>
                <a:gd name="connsiteX3" fmla="*/ 1974574 w 1974574"/>
                <a:gd name="connsiteY3" fmla="*/ 62947 h 63082"/>
                <a:gd name="connsiteX4" fmla="*/ 1974574 w 1974574"/>
                <a:gd name="connsiteY4" fmla="*/ 62947 h 6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4574" h="63082">
                  <a:moveTo>
                    <a:pt x="0" y="0"/>
                  </a:moveTo>
                  <a:cubicBezTo>
                    <a:pt x="81721" y="1932"/>
                    <a:pt x="163443" y="3865"/>
                    <a:pt x="235226" y="13252"/>
                  </a:cubicBezTo>
                  <a:cubicBezTo>
                    <a:pt x="307009" y="22639"/>
                    <a:pt x="140805" y="48039"/>
                    <a:pt x="430696" y="56321"/>
                  </a:cubicBezTo>
                  <a:cubicBezTo>
                    <a:pt x="720587" y="64603"/>
                    <a:pt x="1974574" y="62947"/>
                    <a:pt x="1974574" y="62947"/>
                  </a:cubicBezTo>
                  <a:lnTo>
                    <a:pt x="1974574" y="6294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3916017" y="4452730"/>
              <a:ext cx="2113722" cy="6627"/>
            </a:xfrm>
            <a:custGeom>
              <a:avLst/>
              <a:gdLst>
                <a:gd name="connsiteX0" fmla="*/ 0 w 2113722"/>
                <a:gd name="connsiteY0" fmla="*/ 6627 h 6627"/>
                <a:gd name="connsiteX1" fmla="*/ 2113722 w 2113722"/>
                <a:gd name="connsiteY1" fmla="*/ 0 h 6627"/>
                <a:gd name="connsiteX2" fmla="*/ 2113722 w 2113722"/>
                <a:gd name="connsiteY2" fmla="*/ 0 h 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3722" h="6627">
                  <a:moveTo>
                    <a:pt x="0" y="6627"/>
                  </a:moveTo>
                  <a:lnTo>
                    <a:pt x="2113722" y="0"/>
                  </a:lnTo>
                  <a:lnTo>
                    <a:pt x="2113722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9" name="Прямая соединительная линия 78"/>
            <p:cNvCxnSpPr>
              <a:stCxn id="12" idx="0"/>
              <a:endCxn id="12" idx="4"/>
            </p:cNvCxnSpPr>
            <p:nvPr/>
          </p:nvCxnSpPr>
          <p:spPr>
            <a:xfrm>
              <a:off x="6435357" y="3642963"/>
              <a:ext cx="0" cy="98882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6003235" y="3872948"/>
              <a:ext cx="873277" cy="55327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H="1">
              <a:off x="6003235" y="3916152"/>
              <a:ext cx="873277" cy="41068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>
              <a:stCxn id="13" idx="45"/>
            </p:cNvCxnSpPr>
            <p:nvPr/>
          </p:nvCxnSpPr>
          <p:spPr>
            <a:xfrm>
              <a:off x="4035056" y="3880884"/>
              <a:ext cx="311657" cy="57184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4375809" y="3936095"/>
              <a:ext cx="308834" cy="49013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>
              <a:off x="4724025" y="3918153"/>
              <a:ext cx="311657" cy="57184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flipH="1">
              <a:off x="5064778" y="3936095"/>
              <a:ext cx="261594" cy="5274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>
              <a:off x="5306842" y="3887910"/>
              <a:ext cx="311657" cy="57184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flipH="1">
              <a:off x="5647595" y="3943121"/>
              <a:ext cx="308834" cy="49013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Полилиния 95"/>
            <p:cNvSpPr/>
            <p:nvPr/>
          </p:nvSpPr>
          <p:spPr>
            <a:xfrm>
              <a:off x="4005470" y="4803913"/>
              <a:ext cx="708991" cy="1000539"/>
            </a:xfrm>
            <a:custGeom>
              <a:avLst/>
              <a:gdLst>
                <a:gd name="connsiteX0" fmla="*/ 0 w 708991"/>
                <a:gd name="connsiteY0" fmla="*/ 0 h 1000539"/>
                <a:gd name="connsiteX1" fmla="*/ 0 w 708991"/>
                <a:gd name="connsiteY1" fmla="*/ 0 h 1000539"/>
                <a:gd name="connsiteX2" fmla="*/ 132521 w 708991"/>
                <a:gd name="connsiteY2" fmla="*/ 3313 h 1000539"/>
                <a:gd name="connsiteX3" fmla="*/ 165652 w 708991"/>
                <a:gd name="connsiteY3" fmla="*/ 9939 h 1000539"/>
                <a:gd name="connsiteX4" fmla="*/ 195469 w 708991"/>
                <a:gd name="connsiteY4" fmla="*/ 19878 h 1000539"/>
                <a:gd name="connsiteX5" fmla="*/ 215347 w 708991"/>
                <a:gd name="connsiteY5" fmla="*/ 26504 h 1000539"/>
                <a:gd name="connsiteX6" fmla="*/ 231913 w 708991"/>
                <a:gd name="connsiteY6" fmla="*/ 33130 h 1000539"/>
                <a:gd name="connsiteX7" fmla="*/ 268356 w 708991"/>
                <a:gd name="connsiteY7" fmla="*/ 36444 h 1000539"/>
                <a:gd name="connsiteX8" fmla="*/ 298173 w 708991"/>
                <a:gd name="connsiteY8" fmla="*/ 46383 h 1000539"/>
                <a:gd name="connsiteX9" fmla="*/ 314739 w 708991"/>
                <a:gd name="connsiteY9" fmla="*/ 53009 h 1000539"/>
                <a:gd name="connsiteX10" fmla="*/ 327991 w 708991"/>
                <a:gd name="connsiteY10" fmla="*/ 56322 h 1000539"/>
                <a:gd name="connsiteX11" fmla="*/ 367747 w 708991"/>
                <a:gd name="connsiteY11" fmla="*/ 66261 h 1000539"/>
                <a:gd name="connsiteX12" fmla="*/ 387626 w 708991"/>
                <a:gd name="connsiteY12" fmla="*/ 76200 h 1000539"/>
                <a:gd name="connsiteX13" fmla="*/ 400878 w 708991"/>
                <a:gd name="connsiteY13" fmla="*/ 82826 h 1000539"/>
                <a:gd name="connsiteX14" fmla="*/ 417443 w 708991"/>
                <a:gd name="connsiteY14" fmla="*/ 86139 h 1000539"/>
                <a:gd name="connsiteX15" fmla="*/ 427382 w 708991"/>
                <a:gd name="connsiteY15" fmla="*/ 89452 h 1000539"/>
                <a:gd name="connsiteX16" fmla="*/ 443947 w 708991"/>
                <a:gd name="connsiteY16" fmla="*/ 92765 h 1000539"/>
                <a:gd name="connsiteX17" fmla="*/ 453887 w 708991"/>
                <a:gd name="connsiteY17" fmla="*/ 96078 h 1000539"/>
                <a:gd name="connsiteX18" fmla="*/ 467139 w 708991"/>
                <a:gd name="connsiteY18" fmla="*/ 99391 h 1000539"/>
                <a:gd name="connsiteX19" fmla="*/ 483704 w 708991"/>
                <a:gd name="connsiteY19" fmla="*/ 106017 h 1000539"/>
                <a:gd name="connsiteX20" fmla="*/ 493643 w 708991"/>
                <a:gd name="connsiteY20" fmla="*/ 109330 h 1000539"/>
                <a:gd name="connsiteX21" fmla="*/ 510208 w 708991"/>
                <a:gd name="connsiteY21" fmla="*/ 115957 h 1000539"/>
                <a:gd name="connsiteX22" fmla="*/ 543339 w 708991"/>
                <a:gd name="connsiteY22" fmla="*/ 125896 h 1000539"/>
                <a:gd name="connsiteX23" fmla="*/ 563217 w 708991"/>
                <a:gd name="connsiteY23" fmla="*/ 132522 h 1000539"/>
                <a:gd name="connsiteX24" fmla="*/ 583095 w 708991"/>
                <a:gd name="connsiteY24" fmla="*/ 139148 h 1000539"/>
                <a:gd name="connsiteX25" fmla="*/ 593034 w 708991"/>
                <a:gd name="connsiteY25" fmla="*/ 142461 h 1000539"/>
                <a:gd name="connsiteX26" fmla="*/ 609600 w 708991"/>
                <a:gd name="connsiteY26" fmla="*/ 145774 h 1000539"/>
                <a:gd name="connsiteX27" fmla="*/ 675860 w 708991"/>
                <a:gd name="connsiteY27" fmla="*/ 162339 h 1000539"/>
                <a:gd name="connsiteX28" fmla="*/ 708991 w 708991"/>
                <a:gd name="connsiteY28" fmla="*/ 172278 h 1000539"/>
                <a:gd name="connsiteX29" fmla="*/ 705678 w 708991"/>
                <a:gd name="connsiteY29" fmla="*/ 241852 h 1000539"/>
                <a:gd name="connsiteX30" fmla="*/ 695739 w 708991"/>
                <a:gd name="connsiteY30" fmla="*/ 271670 h 1000539"/>
                <a:gd name="connsiteX31" fmla="*/ 692426 w 708991"/>
                <a:gd name="connsiteY31" fmla="*/ 288235 h 1000539"/>
                <a:gd name="connsiteX32" fmla="*/ 685800 w 708991"/>
                <a:gd name="connsiteY32" fmla="*/ 308113 h 1000539"/>
                <a:gd name="connsiteX33" fmla="*/ 682487 w 708991"/>
                <a:gd name="connsiteY33" fmla="*/ 318052 h 1000539"/>
                <a:gd name="connsiteX34" fmla="*/ 679173 w 708991"/>
                <a:gd name="connsiteY34" fmla="*/ 331304 h 1000539"/>
                <a:gd name="connsiteX35" fmla="*/ 672547 w 708991"/>
                <a:gd name="connsiteY35" fmla="*/ 351183 h 1000539"/>
                <a:gd name="connsiteX36" fmla="*/ 665921 w 708991"/>
                <a:gd name="connsiteY36" fmla="*/ 374374 h 1000539"/>
                <a:gd name="connsiteX37" fmla="*/ 662608 w 708991"/>
                <a:gd name="connsiteY37" fmla="*/ 387626 h 1000539"/>
                <a:gd name="connsiteX38" fmla="*/ 659295 w 708991"/>
                <a:gd name="connsiteY38" fmla="*/ 397565 h 1000539"/>
                <a:gd name="connsiteX39" fmla="*/ 652669 w 708991"/>
                <a:gd name="connsiteY39" fmla="*/ 430696 h 1000539"/>
                <a:gd name="connsiteX40" fmla="*/ 642730 w 708991"/>
                <a:gd name="connsiteY40" fmla="*/ 470452 h 1000539"/>
                <a:gd name="connsiteX41" fmla="*/ 639417 w 708991"/>
                <a:gd name="connsiteY41" fmla="*/ 483704 h 1000539"/>
                <a:gd name="connsiteX42" fmla="*/ 636104 w 708991"/>
                <a:gd name="connsiteY42" fmla="*/ 496957 h 1000539"/>
                <a:gd name="connsiteX43" fmla="*/ 629478 w 708991"/>
                <a:gd name="connsiteY43" fmla="*/ 506896 h 1000539"/>
                <a:gd name="connsiteX44" fmla="*/ 622852 w 708991"/>
                <a:gd name="connsiteY44" fmla="*/ 533400 h 1000539"/>
                <a:gd name="connsiteX45" fmla="*/ 616226 w 708991"/>
                <a:gd name="connsiteY45" fmla="*/ 556591 h 1000539"/>
                <a:gd name="connsiteX46" fmla="*/ 606287 w 708991"/>
                <a:gd name="connsiteY46" fmla="*/ 606287 h 1000539"/>
                <a:gd name="connsiteX47" fmla="*/ 602973 w 708991"/>
                <a:gd name="connsiteY47" fmla="*/ 642730 h 1000539"/>
                <a:gd name="connsiteX48" fmla="*/ 599660 w 708991"/>
                <a:gd name="connsiteY48" fmla="*/ 652670 h 1000539"/>
                <a:gd name="connsiteX49" fmla="*/ 589721 w 708991"/>
                <a:gd name="connsiteY49" fmla="*/ 699052 h 1000539"/>
                <a:gd name="connsiteX50" fmla="*/ 586408 w 708991"/>
                <a:gd name="connsiteY50" fmla="*/ 708991 h 1000539"/>
                <a:gd name="connsiteX51" fmla="*/ 583095 w 708991"/>
                <a:gd name="connsiteY51" fmla="*/ 718930 h 1000539"/>
                <a:gd name="connsiteX52" fmla="*/ 576469 w 708991"/>
                <a:gd name="connsiteY52" fmla="*/ 745435 h 1000539"/>
                <a:gd name="connsiteX53" fmla="*/ 573156 w 708991"/>
                <a:gd name="connsiteY53" fmla="*/ 854765 h 1000539"/>
                <a:gd name="connsiteX54" fmla="*/ 553278 w 708991"/>
                <a:gd name="connsiteY54" fmla="*/ 894522 h 1000539"/>
                <a:gd name="connsiteX55" fmla="*/ 549965 w 708991"/>
                <a:gd name="connsiteY55" fmla="*/ 904461 h 1000539"/>
                <a:gd name="connsiteX56" fmla="*/ 513521 w 708991"/>
                <a:gd name="connsiteY56" fmla="*/ 914400 h 1000539"/>
                <a:gd name="connsiteX57" fmla="*/ 503582 w 708991"/>
                <a:gd name="connsiteY57" fmla="*/ 917713 h 1000539"/>
                <a:gd name="connsiteX58" fmla="*/ 470452 w 708991"/>
                <a:gd name="connsiteY58" fmla="*/ 927652 h 1000539"/>
                <a:gd name="connsiteX59" fmla="*/ 460513 w 708991"/>
                <a:gd name="connsiteY59" fmla="*/ 930965 h 1000539"/>
                <a:gd name="connsiteX60" fmla="*/ 440634 w 708991"/>
                <a:gd name="connsiteY60" fmla="*/ 944217 h 1000539"/>
                <a:gd name="connsiteX61" fmla="*/ 430695 w 708991"/>
                <a:gd name="connsiteY61" fmla="*/ 947530 h 1000539"/>
                <a:gd name="connsiteX62" fmla="*/ 404191 w 708991"/>
                <a:gd name="connsiteY62" fmla="*/ 967409 h 1000539"/>
                <a:gd name="connsiteX63" fmla="*/ 394252 w 708991"/>
                <a:gd name="connsiteY63" fmla="*/ 974035 h 1000539"/>
                <a:gd name="connsiteX64" fmla="*/ 377687 w 708991"/>
                <a:gd name="connsiteY64" fmla="*/ 1000539 h 1000539"/>
                <a:gd name="connsiteX65" fmla="*/ 298173 w 708991"/>
                <a:gd name="connsiteY65" fmla="*/ 997226 h 1000539"/>
                <a:gd name="connsiteX66" fmla="*/ 245165 w 708991"/>
                <a:gd name="connsiteY66" fmla="*/ 990600 h 1000539"/>
                <a:gd name="connsiteX67" fmla="*/ 215347 w 708991"/>
                <a:gd name="connsiteY67" fmla="*/ 974035 h 1000539"/>
                <a:gd name="connsiteX68" fmla="*/ 195469 w 708991"/>
                <a:gd name="connsiteY68" fmla="*/ 967409 h 1000539"/>
                <a:gd name="connsiteX69" fmla="*/ 185530 w 708991"/>
                <a:gd name="connsiteY69" fmla="*/ 964096 h 1000539"/>
                <a:gd name="connsiteX70" fmla="*/ 172278 w 708991"/>
                <a:gd name="connsiteY70" fmla="*/ 947530 h 1000539"/>
                <a:gd name="connsiteX71" fmla="*/ 152400 w 708991"/>
                <a:gd name="connsiteY71" fmla="*/ 924339 h 1000539"/>
                <a:gd name="connsiteX72" fmla="*/ 149087 w 708991"/>
                <a:gd name="connsiteY72" fmla="*/ 911087 h 1000539"/>
                <a:gd name="connsiteX73" fmla="*/ 142460 w 708991"/>
                <a:gd name="connsiteY73" fmla="*/ 891209 h 1000539"/>
                <a:gd name="connsiteX74" fmla="*/ 129208 w 708991"/>
                <a:gd name="connsiteY74" fmla="*/ 851452 h 1000539"/>
                <a:gd name="connsiteX75" fmla="*/ 122582 w 708991"/>
                <a:gd name="connsiteY75" fmla="*/ 831574 h 1000539"/>
                <a:gd name="connsiteX76" fmla="*/ 109330 w 708991"/>
                <a:gd name="connsiteY76" fmla="*/ 805070 h 1000539"/>
                <a:gd name="connsiteX77" fmla="*/ 102704 w 708991"/>
                <a:gd name="connsiteY77" fmla="*/ 778565 h 1000539"/>
                <a:gd name="connsiteX78" fmla="*/ 96078 w 708991"/>
                <a:gd name="connsiteY78" fmla="*/ 768626 h 1000539"/>
                <a:gd name="connsiteX79" fmla="*/ 86139 w 708991"/>
                <a:gd name="connsiteY79" fmla="*/ 748748 h 1000539"/>
                <a:gd name="connsiteX80" fmla="*/ 82826 w 708991"/>
                <a:gd name="connsiteY80" fmla="*/ 735496 h 1000539"/>
                <a:gd name="connsiteX81" fmla="*/ 76200 w 708991"/>
                <a:gd name="connsiteY81" fmla="*/ 722244 h 1000539"/>
                <a:gd name="connsiteX82" fmla="*/ 72887 w 708991"/>
                <a:gd name="connsiteY82" fmla="*/ 702365 h 1000539"/>
                <a:gd name="connsiteX83" fmla="*/ 59634 w 708991"/>
                <a:gd name="connsiteY83" fmla="*/ 672548 h 1000539"/>
                <a:gd name="connsiteX84" fmla="*/ 56321 w 708991"/>
                <a:gd name="connsiteY84" fmla="*/ 655983 h 1000539"/>
                <a:gd name="connsiteX85" fmla="*/ 46382 w 708991"/>
                <a:gd name="connsiteY85" fmla="*/ 626165 h 1000539"/>
                <a:gd name="connsiteX86" fmla="*/ 43069 w 708991"/>
                <a:gd name="connsiteY86" fmla="*/ 616226 h 1000539"/>
                <a:gd name="connsiteX87" fmla="*/ 39756 w 708991"/>
                <a:gd name="connsiteY87" fmla="*/ 606287 h 1000539"/>
                <a:gd name="connsiteX88" fmla="*/ 36443 w 708991"/>
                <a:gd name="connsiteY88" fmla="*/ 407504 h 1000539"/>
                <a:gd name="connsiteX89" fmla="*/ 33130 w 708991"/>
                <a:gd name="connsiteY89" fmla="*/ 394252 h 1000539"/>
                <a:gd name="connsiteX90" fmla="*/ 29817 w 708991"/>
                <a:gd name="connsiteY90" fmla="*/ 374374 h 1000539"/>
                <a:gd name="connsiteX91" fmla="*/ 26504 w 708991"/>
                <a:gd name="connsiteY91" fmla="*/ 122583 h 1000539"/>
                <a:gd name="connsiteX92" fmla="*/ 13252 w 708991"/>
                <a:gd name="connsiteY92" fmla="*/ 76200 h 1000539"/>
                <a:gd name="connsiteX93" fmla="*/ 0 w 708991"/>
                <a:gd name="connsiteY93" fmla="*/ 0 h 1000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708991" h="1000539">
                  <a:moveTo>
                    <a:pt x="0" y="0"/>
                  </a:moveTo>
                  <a:lnTo>
                    <a:pt x="0" y="0"/>
                  </a:lnTo>
                  <a:cubicBezTo>
                    <a:pt x="44174" y="1104"/>
                    <a:pt x="88413" y="667"/>
                    <a:pt x="132521" y="3313"/>
                  </a:cubicBezTo>
                  <a:cubicBezTo>
                    <a:pt x="143763" y="3988"/>
                    <a:pt x="165652" y="9939"/>
                    <a:pt x="165652" y="9939"/>
                  </a:cubicBezTo>
                  <a:cubicBezTo>
                    <a:pt x="189949" y="22087"/>
                    <a:pt x="167211" y="12171"/>
                    <a:pt x="195469" y="19878"/>
                  </a:cubicBezTo>
                  <a:cubicBezTo>
                    <a:pt x="202207" y="21716"/>
                    <a:pt x="208862" y="23910"/>
                    <a:pt x="215347" y="26504"/>
                  </a:cubicBezTo>
                  <a:cubicBezTo>
                    <a:pt x="220869" y="28713"/>
                    <a:pt x="226068" y="32034"/>
                    <a:pt x="231913" y="33130"/>
                  </a:cubicBezTo>
                  <a:cubicBezTo>
                    <a:pt x="243902" y="35378"/>
                    <a:pt x="256208" y="35339"/>
                    <a:pt x="268356" y="36444"/>
                  </a:cubicBezTo>
                  <a:cubicBezTo>
                    <a:pt x="320194" y="57179"/>
                    <a:pt x="255382" y="32120"/>
                    <a:pt x="298173" y="46383"/>
                  </a:cubicBezTo>
                  <a:cubicBezTo>
                    <a:pt x="303815" y="48264"/>
                    <a:pt x="309097" y="51128"/>
                    <a:pt x="314739" y="53009"/>
                  </a:cubicBezTo>
                  <a:cubicBezTo>
                    <a:pt x="319059" y="54449"/>
                    <a:pt x="323630" y="55014"/>
                    <a:pt x="327991" y="56322"/>
                  </a:cubicBezTo>
                  <a:cubicBezTo>
                    <a:pt x="360804" y="66166"/>
                    <a:pt x="334668" y="60748"/>
                    <a:pt x="367747" y="66261"/>
                  </a:cubicBezTo>
                  <a:cubicBezTo>
                    <a:pt x="386851" y="78996"/>
                    <a:pt x="368421" y="67969"/>
                    <a:pt x="387626" y="76200"/>
                  </a:cubicBezTo>
                  <a:cubicBezTo>
                    <a:pt x="392165" y="78145"/>
                    <a:pt x="396193" y="81264"/>
                    <a:pt x="400878" y="82826"/>
                  </a:cubicBezTo>
                  <a:cubicBezTo>
                    <a:pt x="406220" y="84607"/>
                    <a:pt x="411980" y="84773"/>
                    <a:pt x="417443" y="86139"/>
                  </a:cubicBezTo>
                  <a:cubicBezTo>
                    <a:pt x="420831" y="86986"/>
                    <a:pt x="423994" y="88605"/>
                    <a:pt x="427382" y="89452"/>
                  </a:cubicBezTo>
                  <a:cubicBezTo>
                    <a:pt x="432845" y="90818"/>
                    <a:pt x="438484" y="91399"/>
                    <a:pt x="443947" y="92765"/>
                  </a:cubicBezTo>
                  <a:cubicBezTo>
                    <a:pt x="447335" y="93612"/>
                    <a:pt x="450529" y="95119"/>
                    <a:pt x="453887" y="96078"/>
                  </a:cubicBezTo>
                  <a:cubicBezTo>
                    <a:pt x="458265" y="97329"/>
                    <a:pt x="462819" y="97951"/>
                    <a:pt x="467139" y="99391"/>
                  </a:cubicBezTo>
                  <a:cubicBezTo>
                    <a:pt x="472781" y="101272"/>
                    <a:pt x="478136" y="103929"/>
                    <a:pt x="483704" y="106017"/>
                  </a:cubicBezTo>
                  <a:cubicBezTo>
                    <a:pt x="486974" y="107243"/>
                    <a:pt x="490373" y="108104"/>
                    <a:pt x="493643" y="109330"/>
                  </a:cubicBezTo>
                  <a:cubicBezTo>
                    <a:pt x="499211" y="111418"/>
                    <a:pt x="504619" y="113925"/>
                    <a:pt x="510208" y="115957"/>
                  </a:cubicBezTo>
                  <a:cubicBezTo>
                    <a:pt x="547007" y="129339"/>
                    <a:pt x="515097" y="117423"/>
                    <a:pt x="543339" y="125896"/>
                  </a:cubicBezTo>
                  <a:cubicBezTo>
                    <a:pt x="550029" y="127903"/>
                    <a:pt x="556591" y="130313"/>
                    <a:pt x="563217" y="132522"/>
                  </a:cubicBezTo>
                  <a:lnTo>
                    <a:pt x="583095" y="139148"/>
                  </a:lnTo>
                  <a:cubicBezTo>
                    <a:pt x="586408" y="140252"/>
                    <a:pt x="589610" y="141776"/>
                    <a:pt x="593034" y="142461"/>
                  </a:cubicBezTo>
                  <a:lnTo>
                    <a:pt x="609600" y="145774"/>
                  </a:lnTo>
                  <a:cubicBezTo>
                    <a:pt x="656507" y="164537"/>
                    <a:pt x="578699" y="134580"/>
                    <a:pt x="675860" y="162339"/>
                  </a:cubicBezTo>
                  <a:cubicBezTo>
                    <a:pt x="702410" y="169924"/>
                    <a:pt x="691425" y="166423"/>
                    <a:pt x="708991" y="172278"/>
                  </a:cubicBezTo>
                  <a:cubicBezTo>
                    <a:pt x="707887" y="195469"/>
                    <a:pt x="708242" y="218776"/>
                    <a:pt x="705678" y="241852"/>
                  </a:cubicBezTo>
                  <a:cubicBezTo>
                    <a:pt x="704023" y="256746"/>
                    <a:pt x="698222" y="259253"/>
                    <a:pt x="695739" y="271670"/>
                  </a:cubicBezTo>
                  <a:cubicBezTo>
                    <a:pt x="694635" y="277192"/>
                    <a:pt x="693908" y="282802"/>
                    <a:pt x="692426" y="288235"/>
                  </a:cubicBezTo>
                  <a:cubicBezTo>
                    <a:pt x="690588" y="294973"/>
                    <a:pt x="688009" y="301487"/>
                    <a:pt x="685800" y="308113"/>
                  </a:cubicBezTo>
                  <a:cubicBezTo>
                    <a:pt x="684696" y="311426"/>
                    <a:pt x="683334" y="314664"/>
                    <a:pt x="682487" y="318052"/>
                  </a:cubicBezTo>
                  <a:cubicBezTo>
                    <a:pt x="681382" y="322469"/>
                    <a:pt x="680481" y="326943"/>
                    <a:pt x="679173" y="331304"/>
                  </a:cubicBezTo>
                  <a:cubicBezTo>
                    <a:pt x="677166" y="337994"/>
                    <a:pt x="674241" y="344407"/>
                    <a:pt x="672547" y="351183"/>
                  </a:cubicBezTo>
                  <a:cubicBezTo>
                    <a:pt x="662190" y="392611"/>
                    <a:pt x="675427" y="341104"/>
                    <a:pt x="665921" y="374374"/>
                  </a:cubicBezTo>
                  <a:cubicBezTo>
                    <a:pt x="664670" y="378752"/>
                    <a:pt x="663859" y="383248"/>
                    <a:pt x="662608" y="387626"/>
                  </a:cubicBezTo>
                  <a:cubicBezTo>
                    <a:pt x="661649" y="390984"/>
                    <a:pt x="660254" y="394207"/>
                    <a:pt x="659295" y="397565"/>
                  </a:cubicBezTo>
                  <a:cubicBezTo>
                    <a:pt x="653324" y="418463"/>
                    <a:pt x="658248" y="404661"/>
                    <a:pt x="652669" y="430696"/>
                  </a:cubicBezTo>
                  <a:lnTo>
                    <a:pt x="642730" y="470452"/>
                  </a:lnTo>
                  <a:lnTo>
                    <a:pt x="639417" y="483704"/>
                  </a:lnTo>
                  <a:cubicBezTo>
                    <a:pt x="638313" y="488122"/>
                    <a:pt x="638630" y="493168"/>
                    <a:pt x="636104" y="496957"/>
                  </a:cubicBezTo>
                  <a:cubicBezTo>
                    <a:pt x="633895" y="500270"/>
                    <a:pt x="631259" y="503335"/>
                    <a:pt x="629478" y="506896"/>
                  </a:cubicBezTo>
                  <a:cubicBezTo>
                    <a:pt x="625926" y="514000"/>
                    <a:pt x="624364" y="526595"/>
                    <a:pt x="622852" y="533400"/>
                  </a:cubicBezTo>
                  <a:cubicBezTo>
                    <a:pt x="620079" y="545880"/>
                    <a:pt x="619915" y="545523"/>
                    <a:pt x="616226" y="556591"/>
                  </a:cubicBezTo>
                  <a:cubicBezTo>
                    <a:pt x="609026" y="599793"/>
                    <a:pt x="613849" y="583602"/>
                    <a:pt x="606287" y="606287"/>
                  </a:cubicBezTo>
                  <a:cubicBezTo>
                    <a:pt x="605182" y="618435"/>
                    <a:pt x="604698" y="630655"/>
                    <a:pt x="602973" y="642730"/>
                  </a:cubicBezTo>
                  <a:cubicBezTo>
                    <a:pt x="602479" y="646187"/>
                    <a:pt x="600285" y="649234"/>
                    <a:pt x="599660" y="652670"/>
                  </a:cubicBezTo>
                  <a:cubicBezTo>
                    <a:pt x="591302" y="698641"/>
                    <a:pt x="602441" y="660893"/>
                    <a:pt x="589721" y="699052"/>
                  </a:cubicBezTo>
                  <a:lnTo>
                    <a:pt x="586408" y="708991"/>
                  </a:lnTo>
                  <a:cubicBezTo>
                    <a:pt x="585304" y="712304"/>
                    <a:pt x="583942" y="715542"/>
                    <a:pt x="583095" y="718930"/>
                  </a:cubicBezTo>
                  <a:lnTo>
                    <a:pt x="576469" y="745435"/>
                  </a:lnTo>
                  <a:cubicBezTo>
                    <a:pt x="575365" y="781878"/>
                    <a:pt x="575952" y="818412"/>
                    <a:pt x="573156" y="854765"/>
                  </a:cubicBezTo>
                  <a:cubicBezTo>
                    <a:pt x="570903" y="884059"/>
                    <a:pt x="562548" y="866712"/>
                    <a:pt x="553278" y="894522"/>
                  </a:cubicBezTo>
                  <a:cubicBezTo>
                    <a:pt x="552174" y="897835"/>
                    <a:pt x="552807" y="902431"/>
                    <a:pt x="549965" y="904461"/>
                  </a:cubicBezTo>
                  <a:cubicBezTo>
                    <a:pt x="542310" y="909929"/>
                    <a:pt x="522773" y="912087"/>
                    <a:pt x="513521" y="914400"/>
                  </a:cubicBezTo>
                  <a:cubicBezTo>
                    <a:pt x="510133" y="915247"/>
                    <a:pt x="506940" y="916754"/>
                    <a:pt x="503582" y="917713"/>
                  </a:cubicBezTo>
                  <a:cubicBezTo>
                    <a:pt x="468533" y="927727"/>
                    <a:pt x="517691" y="911906"/>
                    <a:pt x="470452" y="927652"/>
                  </a:cubicBezTo>
                  <a:cubicBezTo>
                    <a:pt x="467139" y="928756"/>
                    <a:pt x="463419" y="929028"/>
                    <a:pt x="460513" y="930965"/>
                  </a:cubicBezTo>
                  <a:cubicBezTo>
                    <a:pt x="453887" y="935382"/>
                    <a:pt x="448189" y="941699"/>
                    <a:pt x="440634" y="944217"/>
                  </a:cubicBezTo>
                  <a:lnTo>
                    <a:pt x="430695" y="947530"/>
                  </a:lnTo>
                  <a:cubicBezTo>
                    <a:pt x="418438" y="959788"/>
                    <a:pt x="426668" y="952424"/>
                    <a:pt x="404191" y="967409"/>
                  </a:cubicBezTo>
                  <a:lnTo>
                    <a:pt x="394252" y="974035"/>
                  </a:lnTo>
                  <a:cubicBezTo>
                    <a:pt x="386367" y="997690"/>
                    <a:pt x="393437" y="990039"/>
                    <a:pt x="377687" y="1000539"/>
                  </a:cubicBezTo>
                  <a:lnTo>
                    <a:pt x="298173" y="997226"/>
                  </a:lnTo>
                  <a:cubicBezTo>
                    <a:pt x="285708" y="996493"/>
                    <a:pt x="259437" y="993772"/>
                    <a:pt x="245165" y="990600"/>
                  </a:cubicBezTo>
                  <a:cubicBezTo>
                    <a:pt x="215194" y="983940"/>
                    <a:pt x="266585" y="991114"/>
                    <a:pt x="215347" y="974035"/>
                  </a:cubicBezTo>
                  <a:lnTo>
                    <a:pt x="195469" y="967409"/>
                  </a:lnTo>
                  <a:lnTo>
                    <a:pt x="185530" y="964096"/>
                  </a:lnTo>
                  <a:cubicBezTo>
                    <a:pt x="165137" y="933506"/>
                    <a:pt x="191161" y="971135"/>
                    <a:pt x="172278" y="947530"/>
                  </a:cubicBezTo>
                  <a:cubicBezTo>
                    <a:pt x="152102" y="922308"/>
                    <a:pt x="184290" y="956229"/>
                    <a:pt x="152400" y="924339"/>
                  </a:cubicBezTo>
                  <a:cubicBezTo>
                    <a:pt x="151296" y="919922"/>
                    <a:pt x="150395" y="915448"/>
                    <a:pt x="149087" y="911087"/>
                  </a:cubicBezTo>
                  <a:cubicBezTo>
                    <a:pt x="147080" y="904397"/>
                    <a:pt x="144669" y="897835"/>
                    <a:pt x="142460" y="891209"/>
                  </a:cubicBezTo>
                  <a:lnTo>
                    <a:pt x="129208" y="851452"/>
                  </a:lnTo>
                  <a:cubicBezTo>
                    <a:pt x="126999" y="844826"/>
                    <a:pt x="125706" y="837821"/>
                    <a:pt x="122582" y="831574"/>
                  </a:cubicBezTo>
                  <a:lnTo>
                    <a:pt x="109330" y="805070"/>
                  </a:lnTo>
                  <a:cubicBezTo>
                    <a:pt x="107121" y="796235"/>
                    <a:pt x="107756" y="786142"/>
                    <a:pt x="102704" y="778565"/>
                  </a:cubicBezTo>
                  <a:cubicBezTo>
                    <a:pt x="100495" y="775252"/>
                    <a:pt x="97859" y="772187"/>
                    <a:pt x="96078" y="768626"/>
                  </a:cubicBezTo>
                  <a:cubicBezTo>
                    <a:pt x="82362" y="741193"/>
                    <a:pt x="105128" y="777232"/>
                    <a:pt x="86139" y="748748"/>
                  </a:cubicBezTo>
                  <a:cubicBezTo>
                    <a:pt x="85035" y="744331"/>
                    <a:pt x="84425" y="739759"/>
                    <a:pt x="82826" y="735496"/>
                  </a:cubicBezTo>
                  <a:cubicBezTo>
                    <a:pt x="81092" y="730872"/>
                    <a:pt x="77619" y="726974"/>
                    <a:pt x="76200" y="722244"/>
                  </a:cubicBezTo>
                  <a:cubicBezTo>
                    <a:pt x="74270" y="715810"/>
                    <a:pt x="74516" y="708882"/>
                    <a:pt x="72887" y="702365"/>
                  </a:cubicBezTo>
                  <a:cubicBezTo>
                    <a:pt x="68156" y="683443"/>
                    <a:pt x="68336" y="685600"/>
                    <a:pt x="59634" y="672548"/>
                  </a:cubicBezTo>
                  <a:cubicBezTo>
                    <a:pt x="58530" y="667026"/>
                    <a:pt x="57803" y="661416"/>
                    <a:pt x="56321" y="655983"/>
                  </a:cubicBezTo>
                  <a:lnTo>
                    <a:pt x="46382" y="626165"/>
                  </a:lnTo>
                  <a:lnTo>
                    <a:pt x="43069" y="616226"/>
                  </a:lnTo>
                  <a:lnTo>
                    <a:pt x="39756" y="606287"/>
                  </a:lnTo>
                  <a:cubicBezTo>
                    <a:pt x="38652" y="540026"/>
                    <a:pt x="38513" y="473742"/>
                    <a:pt x="36443" y="407504"/>
                  </a:cubicBezTo>
                  <a:cubicBezTo>
                    <a:pt x="36301" y="402953"/>
                    <a:pt x="34023" y="398717"/>
                    <a:pt x="33130" y="394252"/>
                  </a:cubicBezTo>
                  <a:cubicBezTo>
                    <a:pt x="31813" y="387665"/>
                    <a:pt x="30921" y="381000"/>
                    <a:pt x="29817" y="374374"/>
                  </a:cubicBezTo>
                  <a:cubicBezTo>
                    <a:pt x="28713" y="290444"/>
                    <a:pt x="29573" y="206464"/>
                    <a:pt x="26504" y="122583"/>
                  </a:cubicBezTo>
                  <a:cubicBezTo>
                    <a:pt x="23380" y="37188"/>
                    <a:pt x="13252" y="183634"/>
                    <a:pt x="13252" y="762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Полилиния 96"/>
            <p:cNvSpPr/>
            <p:nvPr/>
          </p:nvSpPr>
          <p:spPr>
            <a:xfrm>
              <a:off x="6072808" y="5168348"/>
              <a:ext cx="718825" cy="927652"/>
            </a:xfrm>
            <a:custGeom>
              <a:avLst/>
              <a:gdLst>
                <a:gd name="connsiteX0" fmla="*/ 0 w 705678"/>
                <a:gd name="connsiteY0" fmla="*/ 26504 h 927652"/>
                <a:gd name="connsiteX1" fmla="*/ 0 w 705678"/>
                <a:gd name="connsiteY1" fmla="*/ 26504 h 927652"/>
                <a:gd name="connsiteX2" fmla="*/ 66261 w 705678"/>
                <a:gd name="connsiteY2" fmla="*/ 23191 h 927652"/>
                <a:gd name="connsiteX3" fmla="*/ 76200 w 705678"/>
                <a:gd name="connsiteY3" fmla="*/ 19878 h 927652"/>
                <a:gd name="connsiteX4" fmla="*/ 96078 w 705678"/>
                <a:gd name="connsiteY4" fmla="*/ 16565 h 927652"/>
                <a:gd name="connsiteX5" fmla="*/ 235226 w 705678"/>
                <a:gd name="connsiteY5" fmla="*/ 19878 h 927652"/>
                <a:gd name="connsiteX6" fmla="*/ 255104 w 705678"/>
                <a:gd name="connsiteY6" fmla="*/ 26504 h 927652"/>
                <a:gd name="connsiteX7" fmla="*/ 265043 w 705678"/>
                <a:gd name="connsiteY7" fmla="*/ 29817 h 927652"/>
                <a:gd name="connsiteX8" fmla="*/ 414130 w 705678"/>
                <a:gd name="connsiteY8" fmla="*/ 26504 h 927652"/>
                <a:gd name="connsiteX9" fmla="*/ 443948 w 705678"/>
                <a:gd name="connsiteY9" fmla="*/ 19878 h 927652"/>
                <a:gd name="connsiteX10" fmla="*/ 460513 w 705678"/>
                <a:gd name="connsiteY10" fmla="*/ 16565 h 927652"/>
                <a:gd name="connsiteX11" fmla="*/ 490330 w 705678"/>
                <a:gd name="connsiteY11" fmla="*/ 3313 h 927652"/>
                <a:gd name="connsiteX12" fmla="*/ 503582 w 705678"/>
                <a:gd name="connsiteY12" fmla="*/ 0 h 927652"/>
                <a:gd name="connsiteX13" fmla="*/ 566530 w 705678"/>
                <a:gd name="connsiteY13" fmla="*/ 3313 h 927652"/>
                <a:gd name="connsiteX14" fmla="*/ 586408 w 705678"/>
                <a:gd name="connsiteY14" fmla="*/ 9939 h 927652"/>
                <a:gd name="connsiteX15" fmla="*/ 593034 w 705678"/>
                <a:gd name="connsiteY15" fmla="*/ 19878 h 927652"/>
                <a:gd name="connsiteX16" fmla="*/ 599661 w 705678"/>
                <a:gd name="connsiteY16" fmla="*/ 69574 h 927652"/>
                <a:gd name="connsiteX17" fmla="*/ 606287 w 705678"/>
                <a:gd name="connsiteY17" fmla="*/ 89452 h 927652"/>
                <a:gd name="connsiteX18" fmla="*/ 609600 w 705678"/>
                <a:gd name="connsiteY18" fmla="*/ 145774 h 927652"/>
                <a:gd name="connsiteX19" fmla="*/ 612913 w 705678"/>
                <a:gd name="connsiteY19" fmla="*/ 265043 h 927652"/>
                <a:gd name="connsiteX20" fmla="*/ 619539 w 705678"/>
                <a:gd name="connsiteY20" fmla="*/ 291548 h 927652"/>
                <a:gd name="connsiteX21" fmla="*/ 626165 w 705678"/>
                <a:gd name="connsiteY21" fmla="*/ 331304 h 927652"/>
                <a:gd name="connsiteX22" fmla="*/ 632791 w 705678"/>
                <a:gd name="connsiteY22" fmla="*/ 351182 h 927652"/>
                <a:gd name="connsiteX23" fmla="*/ 636104 w 705678"/>
                <a:gd name="connsiteY23" fmla="*/ 361122 h 927652"/>
                <a:gd name="connsiteX24" fmla="*/ 639417 w 705678"/>
                <a:gd name="connsiteY24" fmla="*/ 374374 h 927652"/>
                <a:gd name="connsiteX25" fmla="*/ 646043 w 705678"/>
                <a:gd name="connsiteY25" fmla="*/ 394252 h 927652"/>
                <a:gd name="connsiteX26" fmla="*/ 649356 w 705678"/>
                <a:gd name="connsiteY26" fmla="*/ 410817 h 927652"/>
                <a:gd name="connsiteX27" fmla="*/ 652669 w 705678"/>
                <a:gd name="connsiteY27" fmla="*/ 430695 h 927652"/>
                <a:gd name="connsiteX28" fmla="*/ 659295 w 705678"/>
                <a:gd name="connsiteY28" fmla="*/ 450574 h 927652"/>
                <a:gd name="connsiteX29" fmla="*/ 665921 w 705678"/>
                <a:gd name="connsiteY29" fmla="*/ 470452 h 927652"/>
                <a:gd name="connsiteX30" fmla="*/ 675861 w 705678"/>
                <a:gd name="connsiteY30" fmla="*/ 500269 h 927652"/>
                <a:gd name="connsiteX31" fmla="*/ 679174 w 705678"/>
                <a:gd name="connsiteY31" fmla="*/ 510209 h 927652"/>
                <a:gd name="connsiteX32" fmla="*/ 682487 w 705678"/>
                <a:gd name="connsiteY32" fmla="*/ 520148 h 927652"/>
                <a:gd name="connsiteX33" fmla="*/ 685800 w 705678"/>
                <a:gd name="connsiteY33" fmla="*/ 566530 h 927652"/>
                <a:gd name="connsiteX34" fmla="*/ 689113 w 705678"/>
                <a:gd name="connsiteY34" fmla="*/ 636104 h 927652"/>
                <a:gd name="connsiteX35" fmla="*/ 692426 w 705678"/>
                <a:gd name="connsiteY35" fmla="*/ 649356 h 927652"/>
                <a:gd name="connsiteX36" fmla="*/ 695739 w 705678"/>
                <a:gd name="connsiteY36" fmla="*/ 665922 h 927652"/>
                <a:gd name="connsiteX37" fmla="*/ 702365 w 705678"/>
                <a:gd name="connsiteY37" fmla="*/ 685800 h 927652"/>
                <a:gd name="connsiteX38" fmla="*/ 705678 w 705678"/>
                <a:gd name="connsiteY38" fmla="*/ 695739 h 927652"/>
                <a:gd name="connsiteX39" fmla="*/ 702365 w 705678"/>
                <a:gd name="connsiteY39" fmla="*/ 771939 h 927652"/>
                <a:gd name="connsiteX40" fmla="*/ 695739 w 705678"/>
                <a:gd name="connsiteY40" fmla="*/ 791817 h 927652"/>
                <a:gd name="connsiteX41" fmla="*/ 692426 w 705678"/>
                <a:gd name="connsiteY41" fmla="*/ 801756 h 927652"/>
                <a:gd name="connsiteX42" fmla="*/ 689113 w 705678"/>
                <a:gd name="connsiteY42" fmla="*/ 811695 h 927652"/>
                <a:gd name="connsiteX43" fmla="*/ 685800 w 705678"/>
                <a:gd name="connsiteY43" fmla="*/ 824948 h 927652"/>
                <a:gd name="connsiteX44" fmla="*/ 672548 w 705678"/>
                <a:gd name="connsiteY44" fmla="*/ 844826 h 927652"/>
                <a:gd name="connsiteX45" fmla="*/ 662608 w 705678"/>
                <a:gd name="connsiteY45" fmla="*/ 848139 h 927652"/>
                <a:gd name="connsiteX46" fmla="*/ 655982 w 705678"/>
                <a:gd name="connsiteY46" fmla="*/ 858078 h 927652"/>
                <a:gd name="connsiteX47" fmla="*/ 636104 w 705678"/>
                <a:gd name="connsiteY47" fmla="*/ 868017 h 927652"/>
                <a:gd name="connsiteX48" fmla="*/ 626165 w 705678"/>
                <a:gd name="connsiteY48" fmla="*/ 887895 h 927652"/>
                <a:gd name="connsiteX49" fmla="*/ 616226 w 705678"/>
                <a:gd name="connsiteY49" fmla="*/ 891209 h 927652"/>
                <a:gd name="connsiteX50" fmla="*/ 596348 w 705678"/>
                <a:gd name="connsiteY50" fmla="*/ 904461 h 927652"/>
                <a:gd name="connsiteX51" fmla="*/ 589721 w 705678"/>
                <a:gd name="connsiteY51" fmla="*/ 911087 h 927652"/>
                <a:gd name="connsiteX52" fmla="*/ 569843 w 705678"/>
                <a:gd name="connsiteY52" fmla="*/ 917713 h 927652"/>
                <a:gd name="connsiteX53" fmla="*/ 546652 w 705678"/>
                <a:gd name="connsiteY53" fmla="*/ 927652 h 927652"/>
                <a:gd name="connsiteX54" fmla="*/ 404191 w 705678"/>
                <a:gd name="connsiteY54" fmla="*/ 924339 h 927652"/>
                <a:gd name="connsiteX55" fmla="*/ 374374 w 705678"/>
                <a:gd name="connsiteY55" fmla="*/ 914400 h 927652"/>
                <a:gd name="connsiteX56" fmla="*/ 361121 w 705678"/>
                <a:gd name="connsiteY56" fmla="*/ 911087 h 927652"/>
                <a:gd name="connsiteX57" fmla="*/ 327991 w 705678"/>
                <a:gd name="connsiteY57" fmla="*/ 904461 h 927652"/>
                <a:gd name="connsiteX58" fmla="*/ 301487 w 705678"/>
                <a:gd name="connsiteY58" fmla="*/ 891209 h 927652"/>
                <a:gd name="connsiteX59" fmla="*/ 281608 w 705678"/>
                <a:gd name="connsiteY59" fmla="*/ 884582 h 927652"/>
                <a:gd name="connsiteX60" fmla="*/ 258417 w 705678"/>
                <a:gd name="connsiteY60" fmla="*/ 877956 h 927652"/>
                <a:gd name="connsiteX61" fmla="*/ 248478 w 705678"/>
                <a:gd name="connsiteY61" fmla="*/ 871330 h 927652"/>
                <a:gd name="connsiteX62" fmla="*/ 235226 w 705678"/>
                <a:gd name="connsiteY62" fmla="*/ 851452 h 927652"/>
                <a:gd name="connsiteX63" fmla="*/ 228600 w 705678"/>
                <a:gd name="connsiteY63" fmla="*/ 841513 h 927652"/>
                <a:gd name="connsiteX64" fmla="*/ 225287 w 705678"/>
                <a:gd name="connsiteY64" fmla="*/ 831574 h 927652"/>
                <a:gd name="connsiteX65" fmla="*/ 215348 w 705678"/>
                <a:gd name="connsiteY65" fmla="*/ 821635 h 927652"/>
                <a:gd name="connsiteX66" fmla="*/ 208721 w 705678"/>
                <a:gd name="connsiteY66" fmla="*/ 811695 h 927652"/>
                <a:gd name="connsiteX67" fmla="*/ 205408 w 705678"/>
                <a:gd name="connsiteY67" fmla="*/ 801756 h 927652"/>
                <a:gd name="connsiteX68" fmla="*/ 188843 w 705678"/>
                <a:gd name="connsiteY68" fmla="*/ 781878 h 927652"/>
                <a:gd name="connsiteX69" fmla="*/ 178904 w 705678"/>
                <a:gd name="connsiteY69" fmla="*/ 748748 h 927652"/>
                <a:gd name="connsiteX70" fmla="*/ 175591 w 705678"/>
                <a:gd name="connsiteY70" fmla="*/ 738809 h 927652"/>
                <a:gd name="connsiteX71" fmla="*/ 168965 w 705678"/>
                <a:gd name="connsiteY71" fmla="*/ 728869 h 927652"/>
                <a:gd name="connsiteX72" fmla="*/ 165652 w 705678"/>
                <a:gd name="connsiteY72" fmla="*/ 712304 h 927652"/>
                <a:gd name="connsiteX73" fmla="*/ 162339 w 705678"/>
                <a:gd name="connsiteY73" fmla="*/ 672548 h 927652"/>
                <a:gd name="connsiteX74" fmla="*/ 152400 w 705678"/>
                <a:gd name="connsiteY74" fmla="*/ 659295 h 927652"/>
                <a:gd name="connsiteX75" fmla="*/ 149087 w 705678"/>
                <a:gd name="connsiteY75" fmla="*/ 642730 h 927652"/>
                <a:gd name="connsiteX76" fmla="*/ 142461 w 705678"/>
                <a:gd name="connsiteY76" fmla="*/ 622852 h 927652"/>
                <a:gd name="connsiteX77" fmla="*/ 139148 w 705678"/>
                <a:gd name="connsiteY77" fmla="*/ 612913 h 927652"/>
                <a:gd name="connsiteX78" fmla="*/ 132521 w 705678"/>
                <a:gd name="connsiteY78" fmla="*/ 589722 h 927652"/>
                <a:gd name="connsiteX79" fmla="*/ 129208 w 705678"/>
                <a:gd name="connsiteY79" fmla="*/ 556591 h 927652"/>
                <a:gd name="connsiteX80" fmla="*/ 122582 w 705678"/>
                <a:gd name="connsiteY80" fmla="*/ 536713 h 927652"/>
                <a:gd name="connsiteX81" fmla="*/ 115956 w 705678"/>
                <a:gd name="connsiteY81" fmla="*/ 516835 h 927652"/>
                <a:gd name="connsiteX82" fmla="*/ 112643 w 705678"/>
                <a:gd name="connsiteY82" fmla="*/ 506895 h 927652"/>
                <a:gd name="connsiteX83" fmla="*/ 109330 w 705678"/>
                <a:gd name="connsiteY83" fmla="*/ 487017 h 927652"/>
                <a:gd name="connsiteX84" fmla="*/ 102704 w 705678"/>
                <a:gd name="connsiteY84" fmla="*/ 467139 h 927652"/>
                <a:gd name="connsiteX85" fmla="*/ 99391 w 705678"/>
                <a:gd name="connsiteY85" fmla="*/ 453887 h 927652"/>
                <a:gd name="connsiteX86" fmla="*/ 92765 w 705678"/>
                <a:gd name="connsiteY86" fmla="*/ 434009 h 927652"/>
                <a:gd name="connsiteX87" fmla="*/ 89452 w 705678"/>
                <a:gd name="connsiteY87" fmla="*/ 301487 h 927652"/>
                <a:gd name="connsiteX88" fmla="*/ 79513 w 705678"/>
                <a:gd name="connsiteY88" fmla="*/ 278295 h 927652"/>
                <a:gd name="connsiteX89" fmla="*/ 76200 w 705678"/>
                <a:gd name="connsiteY89" fmla="*/ 258417 h 927652"/>
                <a:gd name="connsiteX90" fmla="*/ 69574 w 705678"/>
                <a:gd name="connsiteY90" fmla="*/ 238539 h 927652"/>
                <a:gd name="connsiteX91" fmla="*/ 66261 w 705678"/>
                <a:gd name="connsiteY91" fmla="*/ 221974 h 927652"/>
                <a:gd name="connsiteX92" fmla="*/ 59634 w 705678"/>
                <a:gd name="connsiteY92" fmla="*/ 202095 h 927652"/>
                <a:gd name="connsiteX93" fmla="*/ 56321 w 705678"/>
                <a:gd name="connsiteY93" fmla="*/ 188843 h 927652"/>
                <a:gd name="connsiteX94" fmla="*/ 49695 w 705678"/>
                <a:gd name="connsiteY94" fmla="*/ 168965 h 927652"/>
                <a:gd name="connsiteX95" fmla="*/ 36443 w 705678"/>
                <a:gd name="connsiteY95" fmla="*/ 129209 h 927652"/>
                <a:gd name="connsiteX96" fmla="*/ 19878 w 705678"/>
                <a:gd name="connsiteY96" fmla="*/ 79513 h 927652"/>
                <a:gd name="connsiteX97" fmla="*/ 16565 w 705678"/>
                <a:gd name="connsiteY97" fmla="*/ 69574 h 927652"/>
                <a:gd name="connsiteX98" fmla="*/ 13252 w 705678"/>
                <a:gd name="connsiteY98" fmla="*/ 59635 h 927652"/>
                <a:gd name="connsiteX99" fmla="*/ 0 w 705678"/>
                <a:gd name="connsiteY99" fmla="*/ 26504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705678" h="927652">
                  <a:moveTo>
                    <a:pt x="0" y="26504"/>
                  </a:moveTo>
                  <a:lnTo>
                    <a:pt x="0" y="26504"/>
                  </a:lnTo>
                  <a:cubicBezTo>
                    <a:pt x="22087" y="25400"/>
                    <a:pt x="44230" y="25107"/>
                    <a:pt x="66261" y="23191"/>
                  </a:cubicBezTo>
                  <a:cubicBezTo>
                    <a:pt x="69740" y="22888"/>
                    <a:pt x="72791" y="20636"/>
                    <a:pt x="76200" y="19878"/>
                  </a:cubicBezTo>
                  <a:cubicBezTo>
                    <a:pt x="82757" y="18421"/>
                    <a:pt x="89452" y="17669"/>
                    <a:pt x="96078" y="16565"/>
                  </a:cubicBezTo>
                  <a:cubicBezTo>
                    <a:pt x="142461" y="17669"/>
                    <a:pt x="188921" y="16984"/>
                    <a:pt x="235226" y="19878"/>
                  </a:cubicBezTo>
                  <a:cubicBezTo>
                    <a:pt x="242197" y="20314"/>
                    <a:pt x="248478" y="24295"/>
                    <a:pt x="255104" y="26504"/>
                  </a:cubicBezTo>
                  <a:lnTo>
                    <a:pt x="265043" y="29817"/>
                  </a:lnTo>
                  <a:lnTo>
                    <a:pt x="414130" y="26504"/>
                  </a:lnTo>
                  <a:cubicBezTo>
                    <a:pt x="435751" y="25656"/>
                    <a:pt x="428520" y="23735"/>
                    <a:pt x="443948" y="19878"/>
                  </a:cubicBezTo>
                  <a:cubicBezTo>
                    <a:pt x="449411" y="18512"/>
                    <a:pt x="454991" y="17669"/>
                    <a:pt x="460513" y="16565"/>
                  </a:cubicBezTo>
                  <a:cubicBezTo>
                    <a:pt x="472058" y="10792"/>
                    <a:pt x="477640" y="7543"/>
                    <a:pt x="490330" y="3313"/>
                  </a:cubicBezTo>
                  <a:cubicBezTo>
                    <a:pt x="494650" y="1873"/>
                    <a:pt x="499165" y="1104"/>
                    <a:pt x="503582" y="0"/>
                  </a:cubicBezTo>
                  <a:cubicBezTo>
                    <a:pt x="524565" y="1104"/>
                    <a:pt x="545668" y="810"/>
                    <a:pt x="566530" y="3313"/>
                  </a:cubicBezTo>
                  <a:cubicBezTo>
                    <a:pt x="573465" y="4145"/>
                    <a:pt x="586408" y="9939"/>
                    <a:pt x="586408" y="9939"/>
                  </a:cubicBezTo>
                  <a:cubicBezTo>
                    <a:pt x="588617" y="13252"/>
                    <a:pt x="591253" y="16317"/>
                    <a:pt x="593034" y="19878"/>
                  </a:cubicBezTo>
                  <a:cubicBezTo>
                    <a:pt x="600095" y="33999"/>
                    <a:pt x="597807" y="58452"/>
                    <a:pt x="599661" y="69574"/>
                  </a:cubicBezTo>
                  <a:cubicBezTo>
                    <a:pt x="600809" y="76463"/>
                    <a:pt x="606287" y="89452"/>
                    <a:pt x="606287" y="89452"/>
                  </a:cubicBezTo>
                  <a:cubicBezTo>
                    <a:pt x="607391" y="108226"/>
                    <a:pt x="608891" y="126981"/>
                    <a:pt x="609600" y="145774"/>
                  </a:cubicBezTo>
                  <a:cubicBezTo>
                    <a:pt x="611100" y="185517"/>
                    <a:pt x="610208" y="225363"/>
                    <a:pt x="612913" y="265043"/>
                  </a:cubicBezTo>
                  <a:cubicBezTo>
                    <a:pt x="613532" y="274129"/>
                    <a:pt x="617753" y="282618"/>
                    <a:pt x="619539" y="291548"/>
                  </a:cubicBezTo>
                  <a:cubicBezTo>
                    <a:pt x="623094" y="309324"/>
                    <a:pt x="621720" y="315007"/>
                    <a:pt x="626165" y="331304"/>
                  </a:cubicBezTo>
                  <a:cubicBezTo>
                    <a:pt x="628003" y="338042"/>
                    <a:pt x="630582" y="344556"/>
                    <a:pt x="632791" y="351182"/>
                  </a:cubicBezTo>
                  <a:cubicBezTo>
                    <a:pt x="633895" y="354495"/>
                    <a:pt x="635257" y="357734"/>
                    <a:pt x="636104" y="361122"/>
                  </a:cubicBezTo>
                  <a:cubicBezTo>
                    <a:pt x="637208" y="365539"/>
                    <a:pt x="638109" y="370013"/>
                    <a:pt x="639417" y="374374"/>
                  </a:cubicBezTo>
                  <a:cubicBezTo>
                    <a:pt x="641424" y="381064"/>
                    <a:pt x="644673" y="387403"/>
                    <a:pt x="646043" y="394252"/>
                  </a:cubicBezTo>
                  <a:cubicBezTo>
                    <a:pt x="647147" y="399774"/>
                    <a:pt x="648349" y="405277"/>
                    <a:pt x="649356" y="410817"/>
                  </a:cubicBezTo>
                  <a:cubicBezTo>
                    <a:pt x="650558" y="417426"/>
                    <a:pt x="651040" y="424178"/>
                    <a:pt x="652669" y="430695"/>
                  </a:cubicBezTo>
                  <a:cubicBezTo>
                    <a:pt x="654363" y="437471"/>
                    <a:pt x="657086" y="443948"/>
                    <a:pt x="659295" y="450574"/>
                  </a:cubicBezTo>
                  <a:lnTo>
                    <a:pt x="665921" y="470452"/>
                  </a:lnTo>
                  <a:lnTo>
                    <a:pt x="675861" y="500269"/>
                  </a:lnTo>
                  <a:lnTo>
                    <a:pt x="679174" y="510209"/>
                  </a:lnTo>
                  <a:lnTo>
                    <a:pt x="682487" y="520148"/>
                  </a:lnTo>
                  <a:cubicBezTo>
                    <a:pt x="683591" y="535609"/>
                    <a:pt x="684916" y="551055"/>
                    <a:pt x="685800" y="566530"/>
                  </a:cubicBezTo>
                  <a:cubicBezTo>
                    <a:pt x="687125" y="589710"/>
                    <a:pt x="687262" y="612960"/>
                    <a:pt x="689113" y="636104"/>
                  </a:cubicBezTo>
                  <a:cubicBezTo>
                    <a:pt x="689476" y="640643"/>
                    <a:pt x="691438" y="644911"/>
                    <a:pt x="692426" y="649356"/>
                  </a:cubicBezTo>
                  <a:cubicBezTo>
                    <a:pt x="693648" y="654853"/>
                    <a:pt x="694257" y="660489"/>
                    <a:pt x="695739" y="665922"/>
                  </a:cubicBezTo>
                  <a:cubicBezTo>
                    <a:pt x="697577" y="672660"/>
                    <a:pt x="700156" y="679174"/>
                    <a:pt x="702365" y="685800"/>
                  </a:cubicBezTo>
                  <a:lnTo>
                    <a:pt x="705678" y="695739"/>
                  </a:lnTo>
                  <a:cubicBezTo>
                    <a:pt x="704574" y="721139"/>
                    <a:pt x="704981" y="746650"/>
                    <a:pt x="702365" y="771939"/>
                  </a:cubicBezTo>
                  <a:cubicBezTo>
                    <a:pt x="701646" y="778886"/>
                    <a:pt x="697948" y="785191"/>
                    <a:pt x="695739" y="791817"/>
                  </a:cubicBezTo>
                  <a:lnTo>
                    <a:pt x="692426" y="801756"/>
                  </a:lnTo>
                  <a:cubicBezTo>
                    <a:pt x="691322" y="805069"/>
                    <a:pt x="689960" y="808307"/>
                    <a:pt x="689113" y="811695"/>
                  </a:cubicBezTo>
                  <a:cubicBezTo>
                    <a:pt x="688009" y="816113"/>
                    <a:pt x="687836" y="820875"/>
                    <a:pt x="685800" y="824948"/>
                  </a:cubicBezTo>
                  <a:cubicBezTo>
                    <a:pt x="682239" y="832071"/>
                    <a:pt x="680103" y="842308"/>
                    <a:pt x="672548" y="844826"/>
                  </a:cubicBezTo>
                  <a:lnTo>
                    <a:pt x="662608" y="848139"/>
                  </a:lnTo>
                  <a:cubicBezTo>
                    <a:pt x="660399" y="851452"/>
                    <a:pt x="658798" y="855262"/>
                    <a:pt x="655982" y="858078"/>
                  </a:cubicBezTo>
                  <a:cubicBezTo>
                    <a:pt x="649560" y="864500"/>
                    <a:pt x="644188" y="865322"/>
                    <a:pt x="636104" y="868017"/>
                  </a:cubicBezTo>
                  <a:cubicBezTo>
                    <a:pt x="633921" y="874565"/>
                    <a:pt x="632004" y="883224"/>
                    <a:pt x="626165" y="887895"/>
                  </a:cubicBezTo>
                  <a:cubicBezTo>
                    <a:pt x="623438" y="890077"/>
                    <a:pt x="619279" y="889513"/>
                    <a:pt x="616226" y="891209"/>
                  </a:cubicBezTo>
                  <a:cubicBezTo>
                    <a:pt x="609265" y="895077"/>
                    <a:pt x="601979" y="898830"/>
                    <a:pt x="596348" y="904461"/>
                  </a:cubicBezTo>
                  <a:cubicBezTo>
                    <a:pt x="594139" y="906670"/>
                    <a:pt x="592515" y="909690"/>
                    <a:pt x="589721" y="911087"/>
                  </a:cubicBezTo>
                  <a:cubicBezTo>
                    <a:pt x="583474" y="914210"/>
                    <a:pt x="576090" y="914589"/>
                    <a:pt x="569843" y="917713"/>
                  </a:cubicBezTo>
                  <a:cubicBezTo>
                    <a:pt x="553467" y="925901"/>
                    <a:pt x="561276" y="922777"/>
                    <a:pt x="546652" y="927652"/>
                  </a:cubicBezTo>
                  <a:cubicBezTo>
                    <a:pt x="499165" y="926548"/>
                    <a:pt x="451602" y="927242"/>
                    <a:pt x="404191" y="924339"/>
                  </a:cubicBezTo>
                  <a:cubicBezTo>
                    <a:pt x="399802" y="924070"/>
                    <a:pt x="381538" y="916191"/>
                    <a:pt x="374374" y="914400"/>
                  </a:cubicBezTo>
                  <a:cubicBezTo>
                    <a:pt x="369956" y="913296"/>
                    <a:pt x="365586" y="911980"/>
                    <a:pt x="361121" y="911087"/>
                  </a:cubicBezTo>
                  <a:cubicBezTo>
                    <a:pt x="348888" y="908640"/>
                    <a:pt x="339534" y="908309"/>
                    <a:pt x="327991" y="904461"/>
                  </a:cubicBezTo>
                  <a:cubicBezTo>
                    <a:pt x="275425" y="886939"/>
                    <a:pt x="338003" y="907439"/>
                    <a:pt x="301487" y="891209"/>
                  </a:cubicBezTo>
                  <a:cubicBezTo>
                    <a:pt x="295104" y="888372"/>
                    <a:pt x="288384" y="886276"/>
                    <a:pt x="281608" y="884582"/>
                  </a:cubicBezTo>
                  <a:cubicBezTo>
                    <a:pt x="277362" y="883521"/>
                    <a:pt x="263170" y="880332"/>
                    <a:pt x="258417" y="877956"/>
                  </a:cubicBezTo>
                  <a:cubicBezTo>
                    <a:pt x="254856" y="876175"/>
                    <a:pt x="251791" y="873539"/>
                    <a:pt x="248478" y="871330"/>
                  </a:cubicBezTo>
                  <a:lnTo>
                    <a:pt x="235226" y="851452"/>
                  </a:lnTo>
                  <a:cubicBezTo>
                    <a:pt x="233017" y="848139"/>
                    <a:pt x="229859" y="845290"/>
                    <a:pt x="228600" y="841513"/>
                  </a:cubicBezTo>
                  <a:cubicBezTo>
                    <a:pt x="227496" y="838200"/>
                    <a:pt x="227224" y="834480"/>
                    <a:pt x="225287" y="831574"/>
                  </a:cubicBezTo>
                  <a:cubicBezTo>
                    <a:pt x="222688" y="827676"/>
                    <a:pt x="218347" y="825234"/>
                    <a:pt x="215348" y="821635"/>
                  </a:cubicBezTo>
                  <a:cubicBezTo>
                    <a:pt x="212799" y="818576"/>
                    <a:pt x="210930" y="815008"/>
                    <a:pt x="208721" y="811695"/>
                  </a:cubicBezTo>
                  <a:cubicBezTo>
                    <a:pt x="207617" y="808382"/>
                    <a:pt x="206970" y="804880"/>
                    <a:pt x="205408" y="801756"/>
                  </a:cubicBezTo>
                  <a:cubicBezTo>
                    <a:pt x="200796" y="792531"/>
                    <a:pt x="196170" y="789205"/>
                    <a:pt x="188843" y="781878"/>
                  </a:cubicBezTo>
                  <a:cubicBezTo>
                    <a:pt x="183836" y="761850"/>
                    <a:pt x="186970" y="772946"/>
                    <a:pt x="178904" y="748748"/>
                  </a:cubicBezTo>
                  <a:cubicBezTo>
                    <a:pt x="177800" y="745435"/>
                    <a:pt x="177528" y="741715"/>
                    <a:pt x="175591" y="738809"/>
                  </a:cubicBezTo>
                  <a:lnTo>
                    <a:pt x="168965" y="728869"/>
                  </a:lnTo>
                  <a:cubicBezTo>
                    <a:pt x="167861" y="723347"/>
                    <a:pt x="166310" y="717896"/>
                    <a:pt x="165652" y="712304"/>
                  </a:cubicBezTo>
                  <a:cubicBezTo>
                    <a:pt x="164098" y="699097"/>
                    <a:pt x="165564" y="685449"/>
                    <a:pt x="162339" y="672548"/>
                  </a:cubicBezTo>
                  <a:cubicBezTo>
                    <a:pt x="161000" y="667191"/>
                    <a:pt x="155713" y="663713"/>
                    <a:pt x="152400" y="659295"/>
                  </a:cubicBezTo>
                  <a:cubicBezTo>
                    <a:pt x="151296" y="653773"/>
                    <a:pt x="150569" y="648163"/>
                    <a:pt x="149087" y="642730"/>
                  </a:cubicBezTo>
                  <a:cubicBezTo>
                    <a:pt x="147249" y="635992"/>
                    <a:pt x="144670" y="629478"/>
                    <a:pt x="142461" y="622852"/>
                  </a:cubicBezTo>
                  <a:cubicBezTo>
                    <a:pt x="141357" y="619539"/>
                    <a:pt x="139995" y="616301"/>
                    <a:pt x="139148" y="612913"/>
                  </a:cubicBezTo>
                  <a:cubicBezTo>
                    <a:pt x="134987" y="596273"/>
                    <a:pt x="137274" y="603981"/>
                    <a:pt x="132521" y="589722"/>
                  </a:cubicBezTo>
                  <a:cubicBezTo>
                    <a:pt x="131417" y="578678"/>
                    <a:pt x="131253" y="567500"/>
                    <a:pt x="129208" y="556591"/>
                  </a:cubicBezTo>
                  <a:cubicBezTo>
                    <a:pt x="127921" y="549726"/>
                    <a:pt x="124791" y="543339"/>
                    <a:pt x="122582" y="536713"/>
                  </a:cubicBezTo>
                  <a:lnTo>
                    <a:pt x="115956" y="516835"/>
                  </a:lnTo>
                  <a:cubicBezTo>
                    <a:pt x="114852" y="513522"/>
                    <a:pt x="113217" y="510340"/>
                    <a:pt x="112643" y="506895"/>
                  </a:cubicBezTo>
                  <a:cubicBezTo>
                    <a:pt x="111539" y="500269"/>
                    <a:pt x="110959" y="493534"/>
                    <a:pt x="109330" y="487017"/>
                  </a:cubicBezTo>
                  <a:cubicBezTo>
                    <a:pt x="107636" y="480241"/>
                    <a:pt x="104398" y="473915"/>
                    <a:pt x="102704" y="467139"/>
                  </a:cubicBezTo>
                  <a:cubicBezTo>
                    <a:pt x="101600" y="462722"/>
                    <a:pt x="100699" y="458248"/>
                    <a:pt x="99391" y="453887"/>
                  </a:cubicBezTo>
                  <a:cubicBezTo>
                    <a:pt x="97384" y="447197"/>
                    <a:pt x="92765" y="434009"/>
                    <a:pt x="92765" y="434009"/>
                  </a:cubicBezTo>
                  <a:cubicBezTo>
                    <a:pt x="91661" y="389835"/>
                    <a:pt x="91414" y="345631"/>
                    <a:pt x="89452" y="301487"/>
                  </a:cubicBezTo>
                  <a:cubicBezTo>
                    <a:pt x="88722" y="285055"/>
                    <a:pt x="88348" y="287131"/>
                    <a:pt x="79513" y="278295"/>
                  </a:cubicBezTo>
                  <a:cubicBezTo>
                    <a:pt x="78409" y="271669"/>
                    <a:pt x="77829" y="264934"/>
                    <a:pt x="76200" y="258417"/>
                  </a:cubicBezTo>
                  <a:cubicBezTo>
                    <a:pt x="74506" y="251641"/>
                    <a:pt x="70944" y="245388"/>
                    <a:pt x="69574" y="238539"/>
                  </a:cubicBezTo>
                  <a:cubicBezTo>
                    <a:pt x="68470" y="233017"/>
                    <a:pt x="67743" y="227407"/>
                    <a:pt x="66261" y="221974"/>
                  </a:cubicBezTo>
                  <a:cubicBezTo>
                    <a:pt x="64423" y="215235"/>
                    <a:pt x="61328" y="208871"/>
                    <a:pt x="59634" y="202095"/>
                  </a:cubicBezTo>
                  <a:cubicBezTo>
                    <a:pt x="58530" y="197678"/>
                    <a:pt x="57629" y="193204"/>
                    <a:pt x="56321" y="188843"/>
                  </a:cubicBezTo>
                  <a:cubicBezTo>
                    <a:pt x="54314" y="182153"/>
                    <a:pt x="51904" y="175591"/>
                    <a:pt x="49695" y="168965"/>
                  </a:cubicBezTo>
                  <a:lnTo>
                    <a:pt x="36443" y="129209"/>
                  </a:lnTo>
                  <a:lnTo>
                    <a:pt x="19878" y="79513"/>
                  </a:lnTo>
                  <a:lnTo>
                    <a:pt x="16565" y="69574"/>
                  </a:lnTo>
                  <a:cubicBezTo>
                    <a:pt x="15461" y="66261"/>
                    <a:pt x="13252" y="63127"/>
                    <a:pt x="13252" y="59635"/>
                  </a:cubicBezTo>
                  <a:lnTo>
                    <a:pt x="0" y="26504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Полилиния 97"/>
            <p:cNvSpPr/>
            <p:nvPr/>
          </p:nvSpPr>
          <p:spPr>
            <a:xfrm>
              <a:off x="4015409" y="4794919"/>
              <a:ext cx="712304" cy="177959"/>
            </a:xfrm>
            <a:custGeom>
              <a:avLst/>
              <a:gdLst>
                <a:gd name="connsiteX0" fmla="*/ 0 w 712304"/>
                <a:gd name="connsiteY0" fmla="*/ 15620 h 177959"/>
                <a:gd name="connsiteX1" fmla="*/ 135834 w 712304"/>
                <a:gd name="connsiteY1" fmla="*/ 15620 h 177959"/>
                <a:gd name="connsiteX2" fmla="*/ 712304 w 712304"/>
                <a:gd name="connsiteY2" fmla="*/ 177959 h 177959"/>
                <a:gd name="connsiteX3" fmla="*/ 712304 w 712304"/>
                <a:gd name="connsiteY3" fmla="*/ 177959 h 17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304" h="177959">
                  <a:moveTo>
                    <a:pt x="0" y="15620"/>
                  </a:moveTo>
                  <a:cubicBezTo>
                    <a:pt x="8558" y="2092"/>
                    <a:pt x="17117" y="-11436"/>
                    <a:pt x="135834" y="15620"/>
                  </a:cubicBezTo>
                  <a:cubicBezTo>
                    <a:pt x="254551" y="42676"/>
                    <a:pt x="712304" y="177959"/>
                    <a:pt x="712304" y="177959"/>
                  </a:cubicBezTo>
                  <a:lnTo>
                    <a:pt x="712304" y="17795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Полилиния 98"/>
            <p:cNvSpPr/>
            <p:nvPr/>
          </p:nvSpPr>
          <p:spPr>
            <a:xfrm>
              <a:off x="4028661" y="5034647"/>
              <a:ext cx="629478" cy="160206"/>
            </a:xfrm>
            <a:custGeom>
              <a:avLst/>
              <a:gdLst>
                <a:gd name="connsiteX0" fmla="*/ 0 w 712304"/>
                <a:gd name="connsiteY0" fmla="*/ 15620 h 177959"/>
                <a:gd name="connsiteX1" fmla="*/ 135834 w 712304"/>
                <a:gd name="connsiteY1" fmla="*/ 15620 h 177959"/>
                <a:gd name="connsiteX2" fmla="*/ 712304 w 712304"/>
                <a:gd name="connsiteY2" fmla="*/ 177959 h 177959"/>
                <a:gd name="connsiteX3" fmla="*/ 712304 w 712304"/>
                <a:gd name="connsiteY3" fmla="*/ 177959 h 17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304" h="177959">
                  <a:moveTo>
                    <a:pt x="0" y="15620"/>
                  </a:moveTo>
                  <a:cubicBezTo>
                    <a:pt x="8558" y="2092"/>
                    <a:pt x="17117" y="-11436"/>
                    <a:pt x="135834" y="15620"/>
                  </a:cubicBezTo>
                  <a:cubicBezTo>
                    <a:pt x="254551" y="42676"/>
                    <a:pt x="712304" y="177959"/>
                    <a:pt x="712304" y="177959"/>
                  </a:cubicBezTo>
                  <a:lnTo>
                    <a:pt x="712304" y="177959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7" name="Группа 116"/>
            <p:cNvGrpSpPr/>
            <p:nvPr/>
          </p:nvGrpSpPr>
          <p:grpSpPr>
            <a:xfrm>
              <a:off x="4190884" y="5277798"/>
              <a:ext cx="277629" cy="483704"/>
              <a:chOff x="3180822" y="5234609"/>
              <a:chExt cx="277629" cy="483704"/>
            </a:xfrm>
          </p:grpSpPr>
          <p:sp>
            <p:nvSpPr>
              <p:cNvPr id="100" name="Полилиния 99"/>
              <p:cNvSpPr/>
              <p:nvPr/>
            </p:nvSpPr>
            <p:spPr>
              <a:xfrm>
                <a:off x="3309021" y="5234609"/>
                <a:ext cx="6626" cy="483704"/>
              </a:xfrm>
              <a:custGeom>
                <a:avLst/>
                <a:gdLst>
                  <a:gd name="connsiteX0" fmla="*/ 0 w 6626"/>
                  <a:gd name="connsiteY0" fmla="*/ 483704 h 483704"/>
                  <a:gd name="connsiteX1" fmla="*/ 6626 w 6626"/>
                  <a:gd name="connsiteY1" fmla="*/ 0 h 483704"/>
                  <a:gd name="connsiteX2" fmla="*/ 6626 w 6626"/>
                  <a:gd name="connsiteY2" fmla="*/ 0 h 483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26" h="483704">
                    <a:moveTo>
                      <a:pt x="0" y="483704"/>
                    </a:moveTo>
                    <a:lnTo>
                      <a:pt x="6626" y="0"/>
                    </a:lnTo>
                    <a:lnTo>
                      <a:pt x="6626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2" name="Прямая соединительная линия 101"/>
              <p:cNvCxnSpPr/>
              <p:nvPr/>
            </p:nvCxnSpPr>
            <p:spPr>
              <a:xfrm flipH="1" flipV="1">
                <a:off x="3180822" y="5442143"/>
                <a:ext cx="128199" cy="19003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Прямая соединительная линия 107"/>
              <p:cNvCxnSpPr/>
              <p:nvPr/>
            </p:nvCxnSpPr>
            <p:spPr>
              <a:xfrm flipH="1" flipV="1">
                <a:off x="3228207" y="5274365"/>
                <a:ext cx="69219" cy="16777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Прямая соединительная линия 110"/>
              <p:cNvCxnSpPr/>
              <p:nvPr/>
            </p:nvCxnSpPr>
            <p:spPr>
              <a:xfrm flipV="1">
                <a:off x="3288271" y="5469835"/>
                <a:ext cx="170180" cy="16234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Прямая соединительная линия 111"/>
              <p:cNvCxnSpPr/>
              <p:nvPr/>
            </p:nvCxnSpPr>
            <p:spPr>
              <a:xfrm flipV="1">
                <a:off x="3335656" y="5274365"/>
                <a:ext cx="93737" cy="16777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/>
            <p:cNvGrpSpPr/>
            <p:nvPr/>
          </p:nvGrpSpPr>
          <p:grpSpPr>
            <a:xfrm rot="20796951">
              <a:off x="6378923" y="5566341"/>
              <a:ext cx="277629" cy="483704"/>
              <a:chOff x="3180822" y="5234609"/>
              <a:chExt cx="277629" cy="483704"/>
            </a:xfrm>
          </p:grpSpPr>
          <p:sp>
            <p:nvSpPr>
              <p:cNvPr id="119" name="Полилиния 118"/>
              <p:cNvSpPr/>
              <p:nvPr/>
            </p:nvSpPr>
            <p:spPr>
              <a:xfrm>
                <a:off x="3309021" y="5234609"/>
                <a:ext cx="6626" cy="483704"/>
              </a:xfrm>
              <a:custGeom>
                <a:avLst/>
                <a:gdLst>
                  <a:gd name="connsiteX0" fmla="*/ 0 w 6626"/>
                  <a:gd name="connsiteY0" fmla="*/ 483704 h 483704"/>
                  <a:gd name="connsiteX1" fmla="*/ 6626 w 6626"/>
                  <a:gd name="connsiteY1" fmla="*/ 0 h 483704"/>
                  <a:gd name="connsiteX2" fmla="*/ 6626 w 6626"/>
                  <a:gd name="connsiteY2" fmla="*/ 0 h 483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26" h="483704">
                    <a:moveTo>
                      <a:pt x="0" y="483704"/>
                    </a:moveTo>
                    <a:lnTo>
                      <a:pt x="6626" y="0"/>
                    </a:lnTo>
                    <a:lnTo>
                      <a:pt x="6626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20" name="Прямая соединительная линия 119"/>
              <p:cNvCxnSpPr/>
              <p:nvPr/>
            </p:nvCxnSpPr>
            <p:spPr>
              <a:xfrm flipH="1" flipV="1">
                <a:off x="3180822" y="5442143"/>
                <a:ext cx="128199" cy="19003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Прямая соединительная линия 120"/>
              <p:cNvCxnSpPr/>
              <p:nvPr/>
            </p:nvCxnSpPr>
            <p:spPr>
              <a:xfrm flipH="1" flipV="1">
                <a:off x="3228207" y="5274365"/>
                <a:ext cx="69219" cy="16777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Прямая соединительная линия 121"/>
              <p:cNvCxnSpPr/>
              <p:nvPr/>
            </p:nvCxnSpPr>
            <p:spPr>
              <a:xfrm flipV="1">
                <a:off x="3288271" y="5469835"/>
                <a:ext cx="170180" cy="16234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 flipV="1">
                <a:off x="3335656" y="5274365"/>
                <a:ext cx="93737" cy="16777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Группа 123"/>
            <p:cNvGrpSpPr/>
            <p:nvPr/>
          </p:nvGrpSpPr>
          <p:grpSpPr>
            <a:xfrm rot="21425649">
              <a:off x="6882480" y="5215919"/>
              <a:ext cx="277629" cy="483704"/>
              <a:chOff x="3180822" y="5234609"/>
              <a:chExt cx="277629" cy="483704"/>
            </a:xfrm>
          </p:grpSpPr>
          <p:sp>
            <p:nvSpPr>
              <p:cNvPr id="125" name="Полилиния 124"/>
              <p:cNvSpPr/>
              <p:nvPr/>
            </p:nvSpPr>
            <p:spPr>
              <a:xfrm>
                <a:off x="3309021" y="5234609"/>
                <a:ext cx="6626" cy="483704"/>
              </a:xfrm>
              <a:custGeom>
                <a:avLst/>
                <a:gdLst>
                  <a:gd name="connsiteX0" fmla="*/ 0 w 6626"/>
                  <a:gd name="connsiteY0" fmla="*/ 483704 h 483704"/>
                  <a:gd name="connsiteX1" fmla="*/ 6626 w 6626"/>
                  <a:gd name="connsiteY1" fmla="*/ 0 h 483704"/>
                  <a:gd name="connsiteX2" fmla="*/ 6626 w 6626"/>
                  <a:gd name="connsiteY2" fmla="*/ 0 h 483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26" h="483704">
                    <a:moveTo>
                      <a:pt x="0" y="483704"/>
                    </a:moveTo>
                    <a:lnTo>
                      <a:pt x="6626" y="0"/>
                    </a:lnTo>
                    <a:lnTo>
                      <a:pt x="6626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26" name="Прямая соединительная линия 125"/>
              <p:cNvCxnSpPr/>
              <p:nvPr/>
            </p:nvCxnSpPr>
            <p:spPr>
              <a:xfrm flipH="1" flipV="1">
                <a:off x="3180822" y="5442143"/>
                <a:ext cx="128199" cy="19003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Прямая соединительная линия 126"/>
              <p:cNvCxnSpPr/>
              <p:nvPr/>
            </p:nvCxnSpPr>
            <p:spPr>
              <a:xfrm flipH="1" flipV="1">
                <a:off x="3228207" y="5274365"/>
                <a:ext cx="69219" cy="16777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Прямая соединительная линия 127"/>
              <p:cNvCxnSpPr/>
              <p:nvPr/>
            </p:nvCxnSpPr>
            <p:spPr>
              <a:xfrm flipV="1">
                <a:off x="3288271" y="5469835"/>
                <a:ext cx="170180" cy="16234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Прямая соединительная линия 128"/>
              <p:cNvCxnSpPr/>
              <p:nvPr/>
            </p:nvCxnSpPr>
            <p:spPr>
              <a:xfrm flipV="1">
                <a:off x="3335656" y="5274365"/>
                <a:ext cx="93737" cy="16777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Полилиния 129"/>
            <p:cNvSpPr/>
            <p:nvPr/>
          </p:nvSpPr>
          <p:spPr>
            <a:xfrm>
              <a:off x="6066183" y="5165035"/>
              <a:ext cx="596347" cy="36443"/>
            </a:xfrm>
            <a:custGeom>
              <a:avLst/>
              <a:gdLst>
                <a:gd name="connsiteX0" fmla="*/ 0 w 596347"/>
                <a:gd name="connsiteY0" fmla="*/ 36443 h 36443"/>
                <a:gd name="connsiteX1" fmla="*/ 241852 w 596347"/>
                <a:gd name="connsiteY1" fmla="*/ 23191 h 36443"/>
                <a:gd name="connsiteX2" fmla="*/ 450574 w 596347"/>
                <a:gd name="connsiteY2" fmla="*/ 23191 h 36443"/>
                <a:gd name="connsiteX3" fmla="*/ 596347 w 596347"/>
                <a:gd name="connsiteY3" fmla="*/ 0 h 36443"/>
                <a:gd name="connsiteX4" fmla="*/ 596347 w 596347"/>
                <a:gd name="connsiteY4" fmla="*/ 0 h 3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6347" h="36443">
                  <a:moveTo>
                    <a:pt x="0" y="36443"/>
                  </a:moveTo>
                  <a:cubicBezTo>
                    <a:pt x="83378" y="30921"/>
                    <a:pt x="166756" y="25400"/>
                    <a:pt x="241852" y="23191"/>
                  </a:cubicBezTo>
                  <a:cubicBezTo>
                    <a:pt x="316948" y="20982"/>
                    <a:pt x="391492" y="27056"/>
                    <a:pt x="450574" y="23191"/>
                  </a:cubicBezTo>
                  <a:cubicBezTo>
                    <a:pt x="509656" y="19326"/>
                    <a:pt x="596347" y="0"/>
                    <a:pt x="596347" y="0"/>
                  </a:cubicBezTo>
                  <a:lnTo>
                    <a:pt x="596347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Полилиния 130"/>
            <p:cNvSpPr/>
            <p:nvPr/>
          </p:nvSpPr>
          <p:spPr>
            <a:xfrm>
              <a:off x="6745357" y="4904820"/>
              <a:ext cx="516834" cy="94563"/>
            </a:xfrm>
            <a:custGeom>
              <a:avLst/>
              <a:gdLst>
                <a:gd name="connsiteX0" fmla="*/ 0 w 516834"/>
                <a:gd name="connsiteY0" fmla="*/ 94563 h 94563"/>
                <a:gd name="connsiteX1" fmla="*/ 102704 w 516834"/>
                <a:gd name="connsiteY1" fmla="*/ 28302 h 94563"/>
                <a:gd name="connsiteX2" fmla="*/ 354495 w 516834"/>
                <a:gd name="connsiteY2" fmla="*/ 1797 h 94563"/>
                <a:gd name="connsiteX3" fmla="*/ 516834 w 516834"/>
                <a:gd name="connsiteY3" fmla="*/ 74684 h 94563"/>
                <a:gd name="connsiteX4" fmla="*/ 516834 w 516834"/>
                <a:gd name="connsiteY4" fmla="*/ 74684 h 94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834" h="94563">
                  <a:moveTo>
                    <a:pt x="0" y="94563"/>
                  </a:moveTo>
                  <a:cubicBezTo>
                    <a:pt x="21811" y="69163"/>
                    <a:pt x="43622" y="43763"/>
                    <a:pt x="102704" y="28302"/>
                  </a:cubicBezTo>
                  <a:cubicBezTo>
                    <a:pt x="161786" y="12841"/>
                    <a:pt x="285473" y="-5933"/>
                    <a:pt x="354495" y="1797"/>
                  </a:cubicBezTo>
                  <a:cubicBezTo>
                    <a:pt x="423517" y="9527"/>
                    <a:pt x="516834" y="74684"/>
                    <a:pt x="516834" y="74684"/>
                  </a:cubicBezTo>
                  <a:lnTo>
                    <a:pt x="516834" y="74684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>
              <a:off x="6116406" y="5374191"/>
              <a:ext cx="596347" cy="36443"/>
            </a:xfrm>
            <a:custGeom>
              <a:avLst/>
              <a:gdLst>
                <a:gd name="connsiteX0" fmla="*/ 0 w 596347"/>
                <a:gd name="connsiteY0" fmla="*/ 36443 h 36443"/>
                <a:gd name="connsiteX1" fmla="*/ 241852 w 596347"/>
                <a:gd name="connsiteY1" fmla="*/ 23191 h 36443"/>
                <a:gd name="connsiteX2" fmla="*/ 450574 w 596347"/>
                <a:gd name="connsiteY2" fmla="*/ 23191 h 36443"/>
                <a:gd name="connsiteX3" fmla="*/ 596347 w 596347"/>
                <a:gd name="connsiteY3" fmla="*/ 0 h 36443"/>
                <a:gd name="connsiteX4" fmla="*/ 596347 w 596347"/>
                <a:gd name="connsiteY4" fmla="*/ 0 h 3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6347" h="36443">
                  <a:moveTo>
                    <a:pt x="0" y="36443"/>
                  </a:moveTo>
                  <a:cubicBezTo>
                    <a:pt x="83378" y="30921"/>
                    <a:pt x="166756" y="25400"/>
                    <a:pt x="241852" y="23191"/>
                  </a:cubicBezTo>
                  <a:cubicBezTo>
                    <a:pt x="316948" y="20982"/>
                    <a:pt x="391492" y="27056"/>
                    <a:pt x="450574" y="23191"/>
                  </a:cubicBezTo>
                  <a:cubicBezTo>
                    <a:pt x="509656" y="19326"/>
                    <a:pt x="596347" y="0"/>
                    <a:pt x="596347" y="0"/>
                  </a:cubicBezTo>
                  <a:lnTo>
                    <a:pt x="596347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Полилиния 132"/>
            <p:cNvSpPr/>
            <p:nvPr/>
          </p:nvSpPr>
          <p:spPr>
            <a:xfrm>
              <a:off x="6753756" y="5087858"/>
              <a:ext cx="516834" cy="94563"/>
            </a:xfrm>
            <a:custGeom>
              <a:avLst/>
              <a:gdLst>
                <a:gd name="connsiteX0" fmla="*/ 0 w 516834"/>
                <a:gd name="connsiteY0" fmla="*/ 94563 h 94563"/>
                <a:gd name="connsiteX1" fmla="*/ 102704 w 516834"/>
                <a:gd name="connsiteY1" fmla="*/ 28302 h 94563"/>
                <a:gd name="connsiteX2" fmla="*/ 354495 w 516834"/>
                <a:gd name="connsiteY2" fmla="*/ 1797 h 94563"/>
                <a:gd name="connsiteX3" fmla="*/ 516834 w 516834"/>
                <a:gd name="connsiteY3" fmla="*/ 74684 h 94563"/>
                <a:gd name="connsiteX4" fmla="*/ 516834 w 516834"/>
                <a:gd name="connsiteY4" fmla="*/ 74684 h 94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834" h="94563">
                  <a:moveTo>
                    <a:pt x="0" y="94563"/>
                  </a:moveTo>
                  <a:cubicBezTo>
                    <a:pt x="21811" y="69163"/>
                    <a:pt x="43622" y="43763"/>
                    <a:pt x="102704" y="28302"/>
                  </a:cubicBezTo>
                  <a:cubicBezTo>
                    <a:pt x="161786" y="12841"/>
                    <a:pt x="285473" y="-5933"/>
                    <a:pt x="354495" y="1797"/>
                  </a:cubicBezTo>
                  <a:cubicBezTo>
                    <a:pt x="423517" y="9527"/>
                    <a:pt x="516834" y="74684"/>
                    <a:pt x="516834" y="74684"/>
                  </a:cubicBezTo>
                  <a:lnTo>
                    <a:pt x="516834" y="74684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3537177" y="3200969"/>
              <a:ext cx="647192" cy="675418"/>
              <a:chOff x="3485770" y="3617476"/>
              <a:chExt cx="647192" cy="675418"/>
            </a:xfrm>
          </p:grpSpPr>
          <p:sp>
            <p:nvSpPr>
              <p:cNvPr id="101" name="Овал 100"/>
              <p:cNvSpPr/>
              <p:nvPr/>
            </p:nvSpPr>
            <p:spPr>
              <a:xfrm>
                <a:off x="3609986" y="3751401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Овал 102"/>
              <p:cNvSpPr/>
              <p:nvPr/>
            </p:nvSpPr>
            <p:spPr>
              <a:xfrm>
                <a:off x="3725775" y="3833093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Овал 103"/>
              <p:cNvSpPr/>
              <p:nvPr/>
            </p:nvSpPr>
            <p:spPr>
              <a:xfrm>
                <a:off x="3838595" y="3940744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Овал 104"/>
              <p:cNvSpPr/>
              <p:nvPr/>
            </p:nvSpPr>
            <p:spPr>
              <a:xfrm>
                <a:off x="3962551" y="4042435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06" name="Группа 105"/>
              <p:cNvGrpSpPr/>
              <p:nvPr/>
            </p:nvGrpSpPr>
            <p:grpSpPr>
              <a:xfrm rot="20365166">
                <a:off x="3716602" y="3617476"/>
                <a:ext cx="416360" cy="355734"/>
                <a:chOff x="3965195" y="2763586"/>
                <a:chExt cx="416360" cy="355734"/>
              </a:xfrm>
            </p:grpSpPr>
            <p:sp>
              <p:nvSpPr>
                <p:cNvPr id="107" name="Овал 106"/>
                <p:cNvSpPr/>
                <p:nvPr/>
              </p:nvSpPr>
              <p:spPr>
                <a:xfrm>
                  <a:off x="3965195" y="2763586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9" name="Овал 108"/>
                <p:cNvSpPr/>
                <p:nvPr/>
              </p:nvSpPr>
              <p:spPr>
                <a:xfrm>
                  <a:off x="4080984" y="2845278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0" name="Овал 109"/>
                <p:cNvSpPr/>
                <p:nvPr/>
              </p:nvSpPr>
              <p:spPr>
                <a:xfrm>
                  <a:off x="4193804" y="2952929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3" name="Овал 112"/>
                <p:cNvSpPr/>
                <p:nvPr/>
              </p:nvSpPr>
              <p:spPr>
                <a:xfrm>
                  <a:off x="4317760" y="3054620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14" name="Группа 113"/>
              <p:cNvGrpSpPr/>
              <p:nvPr/>
            </p:nvGrpSpPr>
            <p:grpSpPr>
              <a:xfrm rot="2088442">
                <a:off x="3485770" y="3937160"/>
                <a:ext cx="416360" cy="355734"/>
                <a:chOff x="3965195" y="2763586"/>
                <a:chExt cx="416360" cy="355734"/>
              </a:xfrm>
            </p:grpSpPr>
            <p:sp>
              <p:nvSpPr>
                <p:cNvPr id="115" name="Овал 114"/>
                <p:cNvSpPr/>
                <p:nvPr/>
              </p:nvSpPr>
              <p:spPr>
                <a:xfrm>
                  <a:off x="3965195" y="2763586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6" name="Овал 115"/>
                <p:cNvSpPr/>
                <p:nvPr/>
              </p:nvSpPr>
              <p:spPr>
                <a:xfrm>
                  <a:off x="4080984" y="2845278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4" name="Овал 133"/>
                <p:cNvSpPr/>
                <p:nvPr/>
              </p:nvSpPr>
              <p:spPr>
                <a:xfrm>
                  <a:off x="4193804" y="2952929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5" name="Овал 134"/>
                <p:cNvSpPr/>
                <p:nvPr/>
              </p:nvSpPr>
              <p:spPr>
                <a:xfrm>
                  <a:off x="4317760" y="3054620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3726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Группа 352"/>
          <p:cNvGrpSpPr/>
          <p:nvPr/>
        </p:nvGrpSpPr>
        <p:grpSpPr>
          <a:xfrm>
            <a:off x="3277707" y="119496"/>
            <a:ext cx="5258182" cy="6492240"/>
            <a:chOff x="3277707" y="119496"/>
            <a:chExt cx="5258182" cy="6492240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3277707" y="119496"/>
              <a:ext cx="5258182" cy="6492240"/>
              <a:chOff x="3307525" y="-248252"/>
              <a:chExt cx="5258182" cy="6492240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3307525" y="-248252"/>
                <a:ext cx="5258182" cy="6492240"/>
                <a:chOff x="3309021" y="-274320"/>
                <a:chExt cx="5258182" cy="6492240"/>
              </a:xfrm>
            </p:grpSpPr>
            <p:sp>
              <p:nvSpPr>
                <p:cNvPr id="5" name="Полилиния 4"/>
                <p:cNvSpPr/>
                <p:nvPr/>
              </p:nvSpPr>
              <p:spPr>
                <a:xfrm>
                  <a:off x="5511618" y="822389"/>
                  <a:ext cx="1721286" cy="2679763"/>
                </a:xfrm>
                <a:custGeom>
                  <a:avLst/>
                  <a:gdLst>
                    <a:gd name="connsiteX0" fmla="*/ 111942 w 1721286"/>
                    <a:gd name="connsiteY0" fmla="*/ 2679763 h 2679763"/>
                    <a:gd name="connsiteX1" fmla="*/ 2214 w 1721286"/>
                    <a:gd name="connsiteY1" fmla="*/ 2368867 h 2679763"/>
                    <a:gd name="connsiteX2" fmla="*/ 93654 w 1721286"/>
                    <a:gd name="connsiteY2" fmla="*/ 1408747 h 2679763"/>
                    <a:gd name="connsiteX3" fmla="*/ 651438 w 1721286"/>
                    <a:gd name="connsiteY3" fmla="*/ 375475 h 2679763"/>
                    <a:gd name="connsiteX4" fmla="*/ 1273230 w 1721286"/>
                    <a:gd name="connsiteY4" fmla="*/ 18859 h 2679763"/>
                    <a:gd name="connsiteX5" fmla="*/ 1721286 w 1721286"/>
                    <a:gd name="connsiteY5" fmla="*/ 46291 h 2679763"/>
                    <a:gd name="connsiteX6" fmla="*/ 1721286 w 1721286"/>
                    <a:gd name="connsiteY6" fmla="*/ 46291 h 267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1286" h="2679763">
                      <a:moveTo>
                        <a:pt x="111942" y="2679763"/>
                      </a:moveTo>
                      <a:cubicBezTo>
                        <a:pt x="58602" y="2630233"/>
                        <a:pt x="5262" y="2580703"/>
                        <a:pt x="2214" y="2368867"/>
                      </a:cubicBezTo>
                      <a:cubicBezTo>
                        <a:pt x="-834" y="2157031"/>
                        <a:pt x="-14550" y="1740979"/>
                        <a:pt x="93654" y="1408747"/>
                      </a:cubicBezTo>
                      <a:cubicBezTo>
                        <a:pt x="201858" y="1076515"/>
                        <a:pt x="454842" y="607123"/>
                        <a:pt x="651438" y="375475"/>
                      </a:cubicBezTo>
                      <a:cubicBezTo>
                        <a:pt x="848034" y="143827"/>
                        <a:pt x="1094922" y="73723"/>
                        <a:pt x="1273230" y="18859"/>
                      </a:cubicBezTo>
                      <a:cubicBezTo>
                        <a:pt x="1451538" y="-36005"/>
                        <a:pt x="1721286" y="46291"/>
                        <a:pt x="1721286" y="46291"/>
                      </a:cubicBezTo>
                      <a:lnTo>
                        <a:pt x="1721286" y="46291"/>
                      </a:lnTo>
                    </a:path>
                  </a:pathLst>
                </a:custGeom>
                <a:solidFill>
                  <a:srgbClr val="FFFF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4" name="Рисунок 3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4400"/>
                <a:stretch/>
              </p:blipFill>
              <p:spPr>
                <a:xfrm>
                  <a:off x="3309021" y="-274320"/>
                  <a:ext cx="5258182" cy="6492240"/>
                </a:xfrm>
                <a:prstGeom prst="rect">
                  <a:avLst/>
                </a:prstGeom>
              </p:spPr>
            </p:pic>
          </p:grpSp>
          <p:grpSp>
            <p:nvGrpSpPr>
              <p:cNvPr id="161" name="Группа 160"/>
              <p:cNvGrpSpPr/>
              <p:nvPr/>
            </p:nvGrpSpPr>
            <p:grpSpPr>
              <a:xfrm>
                <a:off x="3605131" y="664112"/>
                <a:ext cx="4504530" cy="5451766"/>
                <a:chOff x="3615070" y="644234"/>
                <a:chExt cx="4504530" cy="5451766"/>
              </a:xfrm>
            </p:grpSpPr>
            <p:sp>
              <p:nvSpPr>
                <p:cNvPr id="7" name="Полилиния 6"/>
                <p:cNvSpPr/>
                <p:nvPr/>
              </p:nvSpPr>
              <p:spPr>
                <a:xfrm>
                  <a:off x="5824728" y="1234440"/>
                  <a:ext cx="1572768" cy="2388281"/>
                </a:xfrm>
                <a:custGeom>
                  <a:avLst/>
                  <a:gdLst>
                    <a:gd name="connsiteX0" fmla="*/ 0 w 1627632"/>
                    <a:gd name="connsiteY0" fmla="*/ 2212848 h 2424857"/>
                    <a:gd name="connsiteX1" fmla="*/ 0 w 1627632"/>
                    <a:gd name="connsiteY1" fmla="*/ 2212848 h 2424857"/>
                    <a:gd name="connsiteX2" fmla="*/ 356616 w 1627632"/>
                    <a:gd name="connsiteY2" fmla="*/ 2231136 h 2424857"/>
                    <a:gd name="connsiteX3" fmla="*/ 384048 w 1627632"/>
                    <a:gd name="connsiteY3" fmla="*/ 2240280 h 2424857"/>
                    <a:gd name="connsiteX4" fmla="*/ 621792 w 1627632"/>
                    <a:gd name="connsiteY4" fmla="*/ 2249424 h 2424857"/>
                    <a:gd name="connsiteX5" fmla="*/ 731520 w 1627632"/>
                    <a:gd name="connsiteY5" fmla="*/ 2286000 h 2424857"/>
                    <a:gd name="connsiteX6" fmla="*/ 758952 w 1627632"/>
                    <a:gd name="connsiteY6" fmla="*/ 2295144 h 2424857"/>
                    <a:gd name="connsiteX7" fmla="*/ 786384 w 1627632"/>
                    <a:gd name="connsiteY7" fmla="*/ 2304288 h 2424857"/>
                    <a:gd name="connsiteX8" fmla="*/ 850392 w 1627632"/>
                    <a:gd name="connsiteY8" fmla="*/ 2322576 h 2424857"/>
                    <a:gd name="connsiteX9" fmla="*/ 886968 w 1627632"/>
                    <a:gd name="connsiteY9" fmla="*/ 2331720 h 2424857"/>
                    <a:gd name="connsiteX10" fmla="*/ 941832 w 1627632"/>
                    <a:gd name="connsiteY10" fmla="*/ 2350008 h 2424857"/>
                    <a:gd name="connsiteX11" fmla="*/ 1051560 w 1627632"/>
                    <a:gd name="connsiteY11" fmla="*/ 2386584 h 2424857"/>
                    <a:gd name="connsiteX12" fmla="*/ 1106424 w 1627632"/>
                    <a:gd name="connsiteY12" fmla="*/ 2404872 h 2424857"/>
                    <a:gd name="connsiteX13" fmla="*/ 1133856 w 1627632"/>
                    <a:gd name="connsiteY13" fmla="*/ 2414016 h 2424857"/>
                    <a:gd name="connsiteX14" fmla="*/ 1207008 w 1627632"/>
                    <a:gd name="connsiteY14" fmla="*/ 2423160 h 2424857"/>
                    <a:gd name="connsiteX15" fmla="*/ 1289304 w 1627632"/>
                    <a:gd name="connsiteY15" fmla="*/ 2414016 h 2424857"/>
                    <a:gd name="connsiteX16" fmla="*/ 1280160 w 1627632"/>
                    <a:gd name="connsiteY16" fmla="*/ 2350008 h 2424857"/>
                    <a:gd name="connsiteX17" fmla="*/ 1271016 w 1627632"/>
                    <a:gd name="connsiteY17" fmla="*/ 2322576 h 2424857"/>
                    <a:gd name="connsiteX18" fmla="*/ 1243584 w 1627632"/>
                    <a:gd name="connsiteY18" fmla="*/ 2221992 h 2424857"/>
                    <a:gd name="connsiteX19" fmla="*/ 1225296 w 1627632"/>
                    <a:gd name="connsiteY19" fmla="*/ 2167128 h 2424857"/>
                    <a:gd name="connsiteX20" fmla="*/ 1216152 w 1627632"/>
                    <a:gd name="connsiteY20" fmla="*/ 2139696 h 2424857"/>
                    <a:gd name="connsiteX21" fmla="*/ 1225296 w 1627632"/>
                    <a:gd name="connsiteY21" fmla="*/ 1335024 h 2424857"/>
                    <a:gd name="connsiteX22" fmla="*/ 1243584 w 1627632"/>
                    <a:gd name="connsiteY22" fmla="*/ 1280160 h 2424857"/>
                    <a:gd name="connsiteX23" fmla="*/ 1289304 w 1627632"/>
                    <a:gd name="connsiteY23" fmla="*/ 1143000 h 2424857"/>
                    <a:gd name="connsiteX24" fmla="*/ 1371600 w 1627632"/>
                    <a:gd name="connsiteY24" fmla="*/ 896112 h 2424857"/>
                    <a:gd name="connsiteX25" fmla="*/ 1399032 w 1627632"/>
                    <a:gd name="connsiteY25" fmla="*/ 813816 h 2424857"/>
                    <a:gd name="connsiteX26" fmla="*/ 1408176 w 1627632"/>
                    <a:gd name="connsiteY26" fmla="*/ 786384 h 2424857"/>
                    <a:gd name="connsiteX27" fmla="*/ 1417320 w 1627632"/>
                    <a:gd name="connsiteY27" fmla="*/ 758952 h 2424857"/>
                    <a:gd name="connsiteX28" fmla="*/ 1472184 w 1627632"/>
                    <a:gd name="connsiteY28" fmla="*/ 676656 h 2424857"/>
                    <a:gd name="connsiteX29" fmla="*/ 1490472 w 1627632"/>
                    <a:gd name="connsiteY29" fmla="*/ 649224 h 2424857"/>
                    <a:gd name="connsiteX30" fmla="*/ 1517904 w 1627632"/>
                    <a:gd name="connsiteY30" fmla="*/ 621792 h 2424857"/>
                    <a:gd name="connsiteX31" fmla="*/ 1563624 w 1627632"/>
                    <a:gd name="connsiteY31" fmla="*/ 539496 h 2424857"/>
                    <a:gd name="connsiteX32" fmla="*/ 1581912 w 1627632"/>
                    <a:gd name="connsiteY32" fmla="*/ 512064 h 2424857"/>
                    <a:gd name="connsiteX33" fmla="*/ 1600200 w 1627632"/>
                    <a:gd name="connsiteY33" fmla="*/ 484632 h 2424857"/>
                    <a:gd name="connsiteX34" fmla="*/ 1627632 w 1627632"/>
                    <a:gd name="connsiteY34" fmla="*/ 475488 h 2424857"/>
                    <a:gd name="connsiteX35" fmla="*/ 1600200 w 1627632"/>
                    <a:gd name="connsiteY35" fmla="*/ 466344 h 2424857"/>
                    <a:gd name="connsiteX36" fmla="*/ 1545336 w 1627632"/>
                    <a:gd name="connsiteY36" fmla="*/ 429768 h 2424857"/>
                    <a:gd name="connsiteX37" fmla="*/ 1490472 w 1627632"/>
                    <a:gd name="connsiteY37" fmla="*/ 411480 h 2424857"/>
                    <a:gd name="connsiteX38" fmla="*/ 1444752 w 1627632"/>
                    <a:gd name="connsiteY38" fmla="*/ 356616 h 2424857"/>
                    <a:gd name="connsiteX39" fmla="*/ 1426464 w 1627632"/>
                    <a:gd name="connsiteY39" fmla="*/ 301752 h 2424857"/>
                    <a:gd name="connsiteX40" fmla="*/ 1389888 w 1627632"/>
                    <a:gd name="connsiteY40" fmla="*/ 246888 h 2424857"/>
                    <a:gd name="connsiteX41" fmla="*/ 1362456 w 1627632"/>
                    <a:gd name="connsiteY41" fmla="*/ 219456 h 2424857"/>
                    <a:gd name="connsiteX42" fmla="*/ 1325880 w 1627632"/>
                    <a:gd name="connsiteY42" fmla="*/ 164592 h 2424857"/>
                    <a:gd name="connsiteX43" fmla="*/ 1225296 w 1627632"/>
                    <a:gd name="connsiteY43" fmla="*/ 73152 h 2424857"/>
                    <a:gd name="connsiteX44" fmla="*/ 1197864 w 1627632"/>
                    <a:gd name="connsiteY44" fmla="*/ 54864 h 2424857"/>
                    <a:gd name="connsiteX45" fmla="*/ 1170432 w 1627632"/>
                    <a:gd name="connsiteY45" fmla="*/ 45720 h 2424857"/>
                    <a:gd name="connsiteX46" fmla="*/ 1143000 w 1627632"/>
                    <a:gd name="connsiteY46" fmla="*/ 27432 h 2424857"/>
                    <a:gd name="connsiteX47" fmla="*/ 1088136 w 1627632"/>
                    <a:gd name="connsiteY47" fmla="*/ 0 h 2424857"/>
                    <a:gd name="connsiteX48" fmla="*/ 1014984 w 1627632"/>
                    <a:gd name="connsiteY48" fmla="*/ 18288 h 2424857"/>
                    <a:gd name="connsiteX49" fmla="*/ 960120 w 1627632"/>
                    <a:gd name="connsiteY49" fmla="*/ 54864 h 2424857"/>
                    <a:gd name="connsiteX50" fmla="*/ 941832 w 1627632"/>
                    <a:gd name="connsiteY50" fmla="*/ 82296 h 2424857"/>
                    <a:gd name="connsiteX51" fmla="*/ 886968 w 1627632"/>
                    <a:gd name="connsiteY51" fmla="*/ 100584 h 2424857"/>
                    <a:gd name="connsiteX52" fmla="*/ 859536 w 1627632"/>
                    <a:gd name="connsiteY52" fmla="*/ 128016 h 2424857"/>
                    <a:gd name="connsiteX53" fmla="*/ 832104 w 1627632"/>
                    <a:gd name="connsiteY53" fmla="*/ 146304 h 2424857"/>
                    <a:gd name="connsiteX54" fmla="*/ 822960 w 1627632"/>
                    <a:gd name="connsiteY54" fmla="*/ 173736 h 2424857"/>
                    <a:gd name="connsiteX55" fmla="*/ 777240 w 1627632"/>
                    <a:gd name="connsiteY55" fmla="*/ 219456 h 2424857"/>
                    <a:gd name="connsiteX56" fmla="*/ 768096 w 1627632"/>
                    <a:gd name="connsiteY56" fmla="*/ 256032 h 2424857"/>
                    <a:gd name="connsiteX57" fmla="*/ 731520 w 1627632"/>
                    <a:gd name="connsiteY57" fmla="*/ 310896 h 2424857"/>
                    <a:gd name="connsiteX58" fmla="*/ 713232 w 1627632"/>
                    <a:gd name="connsiteY58" fmla="*/ 338328 h 2424857"/>
                    <a:gd name="connsiteX59" fmla="*/ 685800 w 1627632"/>
                    <a:gd name="connsiteY59" fmla="*/ 393192 h 2424857"/>
                    <a:gd name="connsiteX60" fmla="*/ 676656 w 1627632"/>
                    <a:gd name="connsiteY60" fmla="*/ 420624 h 2424857"/>
                    <a:gd name="connsiteX61" fmla="*/ 640080 w 1627632"/>
                    <a:gd name="connsiteY61" fmla="*/ 475488 h 2424857"/>
                    <a:gd name="connsiteX62" fmla="*/ 621792 w 1627632"/>
                    <a:gd name="connsiteY62" fmla="*/ 502920 h 2424857"/>
                    <a:gd name="connsiteX63" fmla="*/ 594360 w 1627632"/>
                    <a:gd name="connsiteY63" fmla="*/ 594360 h 2424857"/>
                    <a:gd name="connsiteX64" fmla="*/ 557784 w 1627632"/>
                    <a:gd name="connsiteY64" fmla="*/ 649224 h 2424857"/>
                    <a:gd name="connsiteX65" fmla="*/ 539496 w 1627632"/>
                    <a:gd name="connsiteY65" fmla="*/ 704088 h 2424857"/>
                    <a:gd name="connsiteX66" fmla="*/ 493776 w 1627632"/>
                    <a:gd name="connsiteY66" fmla="*/ 786384 h 2424857"/>
                    <a:gd name="connsiteX67" fmla="*/ 466344 w 1627632"/>
                    <a:gd name="connsiteY67" fmla="*/ 804672 h 2424857"/>
                    <a:gd name="connsiteX68" fmla="*/ 420624 w 1627632"/>
                    <a:gd name="connsiteY68" fmla="*/ 886968 h 2424857"/>
                    <a:gd name="connsiteX69" fmla="*/ 402336 w 1627632"/>
                    <a:gd name="connsiteY69" fmla="*/ 914400 h 2424857"/>
                    <a:gd name="connsiteX70" fmla="*/ 393192 w 1627632"/>
                    <a:gd name="connsiteY70" fmla="*/ 941832 h 2424857"/>
                    <a:gd name="connsiteX71" fmla="*/ 356616 w 1627632"/>
                    <a:gd name="connsiteY71" fmla="*/ 996696 h 2424857"/>
                    <a:gd name="connsiteX72" fmla="*/ 347472 w 1627632"/>
                    <a:gd name="connsiteY72" fmla="*/ 1033272 h 2424857"/>
                    <a:gd name="connsiteX73" fmla="*/ 329184 w 1627632"/>
                    <a:gd name="connsiteY73" fmla="*/ 1088136 h 2424857"/>
                    <a:gd name="connsiteX74" fmla="*/ 320040 w 1627632"/>
                    <a:gd name="connsiteY74" fmla="*/ 1170432 h 2424857"/>
                    <a:gd name="connsiteX75" fmla="*/ 301752 w 1627632"/>
                    <a:gd name="connsiteY75" fmla="*/ 1225296 h 2424857"/>
                    <a:gd name="connsiteX76" fmla="*/ 292608 w 1627632"/>
                    <a:gd name="connsiteY76" fmla="*/ 1271016 h 2424857"/>
                    <a:gd name="connsiteX77" fmla="*/ 274320 w 1627632"/>
                    <a:gd name="connsiteY77" fmla="*/ 1325880 h 2424857"/>
                    <a:gd name="connsiteX78" fmla="*/ 256032 w 1627632"/>
                    <a:gd name="connsiteY78" fmla="*/ 1380744 h 2424857"/>
                    <a:gd name="connsiteX79" fmla="*/ 246888 w 1627632"/>
                    <a:gd name="connsiteY79" fmla="*/ 1408176 h 2424857"/>
                    <a:gd name="connsiteX80" fmla="*/ 219456 w 1627632"/>
                    <a:gd name="connsiteY80" fmla="*/ 1499616 h 2424857"/>
                    <a:gd name="connsiteX81" fmla="*/ 210312 w 1627632"/>
                    <a:gd name="connsiteY81" fmla="*/ 1527048 h 2424857"/>
                    <a:gd name="connsiteX82" fmla="*/ 192024 w 1627632"/>
                    <a:gd name="connsiteY82" fmla="*/ 1554480 h 2424857"/>
                    <a:gd name="connsiteX83" fmla="*/ 173736 w 1627632"/>
                    <a:gd name="connsiteY83" fmla="*/ 1728216 h 2424857"/>
                    <a:gd name="connsiteX84" fmla="*/ 164592 w 1627632"/>
                    <a:gd name="connsiteY84" fmla="*/ 1819656 h 2424857"/>
                    <a:gd name="connsiteX85" fmla="*/ 146304 w 1627632"/>
                    <a:gd name="connsiteY85" fmla="*/ 1874520 h 2424857"/>
                    <a:gd name="connsiteX86" fmla="*/ 128016 w 1627632"/>
                    <a:gd name="connsiteY86" fmla="*/ 1929384 h 2424857"/>
                    <a:gd name="connsiteX87" fmla="*/ 100584 w 1627632"/>
                    <a:gd name="connsiteY87" fmla="*/ 2011680 h 2424857"/>
                    <a:gd name="connsiteX88" fmla="*/ 91440 w 1627632"/>
                    <a:gd name="connsiteY88" fmla="*/ 2039112 h 2424857"/>
                    <a:gd name="connsiteX89" fmla="*/ 82296 w 1627632"/>
                    <a:gd name="connsiteY89" fmla="*/ 2084832 h 2424857"/>
                    <a:gd name="connsiteX90" fmla="*/ 64008 w 1627632"/>
                    <a:gd name="connsiteY90" fmla="*/ 2139696 h 2424857"/>
                    <a:gd name="connsiteX91" fmla="*/ 54864 w 1627632"/>
                    <a:gd name="connsiteY91" fmla="*/ 2176272 h 2424857"/>
                    <a:gd name="connsiteX92" fmla="*/ 54864 w 1627632"/>
                    <a:gd name="connsiteY92" fmla="*/ 2176272 h 2424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627632" h="2424857">
                      <a:moveTo>
                        <a:pt x="0" y="2212848"/>
                      </a:moveTo>
                      <a:lnTo>
                        <a:pt x="0" y="2212848"/>
                      </a:lnTo>
                      <a:lnTo>
                        <a:pt x="356616" y="2231136"/>
                      </a:lnTo>
                      <a:cubicBezTo>
                        <a:pt x="366207" y="2232095"/>
                        <a:pt x="374432" y="2239617"/>
                        <a:pt x="384048" y="2240280"/>
                      </a:cubicBezTo>
                      <a:cubicBezTo>
                        <a:pt x="463167" y="2245736"/>
                        <a:pt x="542544" y="2246376"/>
                        <a:pt x="621792" y="2249424"/>
                      </a:cubicBezTo>
                      <a:lnTo>
                        <a:pt x="731520" y="2286000"/>
                      </a:lnTo>
                      <a:lnTo>
                        <a:pt x="758952" y="2295144"/>
                      </a:lnTo>
                      <a:cubicBezTo>
                        <a:pt x="768096" y="2298192"/>
                        <a:pt x="777033" y="2301950"/>
                        <a:pt x="786384" y="2304288"/>
                      </a:cubicBezTo>
                      <a:cubicBezTo>
                        <a:pt x="900727" y="2332874"/>
                        <a:pt x="758565" y="2296340"/>
                        <a:pt x="850392" y="2322576"/>
                      </a:cubicBezTo>
                      <a:cubicBezTo>
                        <a:pt x="862476" y="2326028"/>
                        <a:pt x="874931" y="2328109"/>
                        <a:pt x="886968" y="2331720"/>
                      </a:cubicBezTo>
                      <a:cubicBezTo>
                        <a:pt x="905432" y="2337259"/>
                        <a:pt x="923544" y="2343912"/>
                        <a:pt x="941832" y="2350008"/>
                      </a:cubicBezTo>
                      <a:lnTo>
                        <a:pt x="1051560" y="2386584"/>
                      </a:lnTo>
                      <a:lnTo>
                        <a:pt x="1106424" y="2404872"/>
                      </a:lnTo>
                      <a:cubicBezTo>
                        <a:pt x="1115568" y="2407920"/>
                        <a:pt x="1124292" y="2412820"/>
                        <a:pt x="1133856" y="2414016"/>
                      </a:cubicBezTo>
                      <a:lnTo>
                        <a:pt x="1207008" y="2423160"/>
                      </a:lnTo>
                      <a:cubicBezTo>
                        <a:pt x="1234440" y="2420112"/>
                        <a:pt x="1269787" y="2433533"/>
                        <a:pt x="1289304" y="2414016"/>
                      </a:cubicBezTo>
                      <a:cubicBezTo>
                        <a:pt x="1304544" y="2398776"/>
                        <a:pt x="1284387" y="2371142"/>
                        <a:pt x="1280160" y="2350008"/>
                      </a:cubicBezTo>
                      <a:cubicBezTo>
                        <a:pt x="1278270" y="2340557"/>
                        <a:pt x="1273354" y="2331927"/>
                        <a:pt x="1271016" y="2322576"/>
                      </a:cubicBezTo>
                      <a:cubicBezTo>
                        <a:pt x="1245167" y="2219179"/>
                        <a:pt x="1282818" y="2339693"/>
                        <a:pt x="1243584" y="2221992"/>
                      </a:cubicBezTo>
                      <a:lnTo>
                        <a:pt x="1225296" y="2167128"/>
                      </a:lnTo>
                      <a:lnTo>
                        <a:pt x="1216152" y="2139696"/>
                      </a:lnTo>
                      <a:cubicBezTo>
                        <a:pt x="1219200" y="1871472"/>
                        <a:pt x="1216739" y="1603129"/>
                        <a:pt x="1225296" y="1335024"/>
                      </a:cubicBezTo>
                      <a:cubicBezTo>
                        <a:pt x="1225911" y="1315757"/>
                        <a:pt x="1237488" y="1298448"/>
                        <a:pt x="1243584" y="1280160"/>
                      </a:cubicBezTo>
                      <a:lnTo>
                        <a:pt x="1289304" y="1143000"/>
                      </a:lnTo>
                      <a:lnTo>
                        <a:pt x="1371600" y="896112"/>
                      </a:lnTo>
                      <a:lnTo>
                        <a:pt x="1399032" y="813816"/>
                      </a:lnTo>
                      <a:lnTo>
                        <a:pt x="1408176" y="786384"/>
                      </a:lnTo>
                      <a:cubicBezTo>
                        <a:pt x="1411224" y="777240"/>
                        <a:pt x="1411973" y="766972"/>
                        <a:pt x="1417320" y="758952"/>
                      </a:cubicBezTo>
                      <a:lnTo>
                        <a:pt x="1472184" y="676656"/>
                      </a:lnTo>
                      <a:cubicBezTo>
                        <a:pt x="1478280" y="667512"/>
                        <a:pt x="1482701" y="656995"/>
                        <a:pt x="1490472" y="649224"/>
                      </a:cubicBezTo>
                      <a:lnTo>
                        <a:pt x="1517904" y="621792"/>
                      </a:lnTo>
                      <a:cubicBezTo>
                        <a:pt x="1533999" y="573508"/>
                        <a:pt x="1521701" y="602380"/>
                        <a:pt x="1563624" y="539496"/>
                      </a:cubicBezTo>
                      <a:lnTo>
                        <a:pt x="1581912" y="512064"/>
                      </a:lnTo>
                      <a:cubicBezTo>
                        <a:pt x="1588008" y="502920"/>
                        <a:pt x="1589774" y="488107"/>
                        <a:pt x="1600200" y="484632"/>
                      </a:cubicBezTo>
                      <a:lnTo>
                        <a:pt x="1627632" y="475488"/>
                      </a:lnTo>
                      <a:cubicBezTo>
                        <a:pt x="1618488" y="472440"/>
                        <a:pt x="1608626" y="471025"/>
                        <a:pt x="1600200" y="466344"/>
                      </a:cubicBezTo>
                      <a:cubicBezTo>
                        <a:pt x="1580987" y="455670"/>
                        <a:pt x="1566188" y="436719"/>
                        <a:pt x="1545336" y="429768"/>
                      </a:cubicBezTo>
                      <a:lnTo>
                        <a:pt x="1490472" y="411480"/>
                      </a:lnTo>
                      <a:cubicBezTo>
                        <a:pt x="1473245" y="394253"/>
                        <a:pt x="1454936" y="379531"/>
                        <a:pt x="1444752" y="356616"/>
                      </a:cubicBezTo>
                      <a:cubicBezTo>
                        <a:pt x="1436923" y="339000"/>
                        <a:pt x="1437157" y="317792"/>
                        <a:pt x="1426464" y="301752"/>
                      </a:cubicBezTo>
                      <a:cubicBezTo>
                        <a:pt x="1414272" y="283464"/>
                        <a:pt x="1405430" y="262430"/>
                        <a:pt x="1389888" y="246888"/>
                      </a:cubicBezTo>
                      <a:cubicBezTo>
                        <a:pt x="1380744" y="237744"/>
                        <a:pt x="1370395" y="229664"/>
                        <a:pt x="1362456" y="219456"/>
                      </a:cubicBezTo>
                      <a:cubicBezTo>
                        <a:pt x="1348962" y="202106"/>
                        <a:pt x="1341422" y="180134"/>
                        <a:pt x="1325880" y="164592"/>
                      </a:cubicBezTo>
                      <a:cubicBezTo>
                        <a:pt x="1274686" y="113398"/>
                        <a:pt x="1278029" y="112701"/>
                        <a:pt x="1225296" y="73152"/>
                      </a:cubicBezTo>
                      <a:cubicBezTo>
                        <a:pt x="1216504" y="66558"/>
                        <a:pt x="1207694" y="59779"/>
                        <a:pt x="1197864" y="54864"/>
                      </a:cubicBezTo>
                      <a:cubicBezTo>
                        <a:pt x="1189243" y="50553"/>
                        <a:pt x="1179053" y="50031"/>
                        <a:pt x="1170432" y="45720"/>
                      </a:cubicBezTo>
                      <a:cubicBezTo>
                        <a:pt x="1160602" y="40805"/>
                        <a:pt x="1152830" y="32347"/>
                        <a:pt x="1143000" y="27432"/>
                      </a:cubicBezTo>
                      <a:cubicBezTo>
                        <a:pt x="1067284" y="-10426"/>
                        <a:pt x="1166752" y="52411"/>
                        <a:pt x="1088136" y="0"/>
                      </a:cubicBezTo>
                      <a:cubicBezTo>
                        <a:pt x="1075469" y="2533"/>
                        <a:pt x="1030800" y="9501"/>
                        <a:pt x="1014984" y="18288"/>
                      </a:cubicBezTo>
                      <a:cubicBezTo>
                        <a:pt x="995771" y="28962"/>
                        <a:pt x="960120" y="54864"/>
                        <a:pt x="960120" y="54864"/>
                      </a:cubicBezTo>
                      <a:cubicBezTo>
                        <a:pt x="954024" y="64008"/>
                        <a:pt x="951151" y="76471"/>
                        <a:pt x="941832" y="82296"/>
                      </a:cubicBezTo>
                      <a:cubicBezTo>
                        <a:pt x="925485" y="92513"/>
                        <a:pt x="886968" y="100584"/>
                        <a:pt x="886968" y="100584"/>
                      </a:cubicBezTo>
                      <a:cubicBezTo>
                        <a:pt x="877824" y="109728"/>
                        <a:pt x="869470" y="119737"/>
                        <a:pt x="859536" y="128016"/>
                      </a:cubicBezTo>
                      <a:cubicBezTo>
                        <a:pt x="851093" y="135051"/>
                        <a:pt x="838969" y="137722"/>
                        <a:pt x="832104" y="146304"/>
                      </a:cubicBezTo>
                      <a:cubicBezTo>
                        <a:pt x="826083" y="153830"/>
                        <a:pt x="827271" y="165115"/>
                        <a:pt x="822960" y="173736"/>
                      </a:cubicBezTo>
                      <a:cubicBezTo>
                        <a:pt x="807720" y="204216"/>
                        <a:pt x="804672" y="201168"/>
                        <a:pt x="777240" y="219456"/>
                      </a:cubicBezTo>
                      <a:cubicBezTo>
                        <a:pt x="774192" y="231648"/>
                        <a:pt x="773716" y="244792"/>
                        <a:pt x="768096" y="256032"/>
                      </a:cubicBezTo>
                      <a:cubicBezTo>
                        <a:pt x="758266" y="275691"/>
                        <a:pt x="743712" y="292608"/>
                        <a:pt x="731520" y="310896"/>
                      </a:cubicBezTo>
                      <a:cubicBezTo>
                        <a:pt x="725424" y="320040"/>
                        <a:pt x="716707" y="327902"/>
                        <a:pt x="713232" y="338328"/>
                      </a:cubicBezTo>
                      <a:cubicBezTo>
                        <a:pt x="690248" y="407279"/>
                        <a:pt x="721252" y="322288"/>
                        <a:pt x="685800" y="393192"/>
                      </a:cubicBezTo>
                      <a:cubicBezTo>
                        <a:pt x="681489" y="401813"/>
                        <a:pt x="681337" y="412198"/>
                        <a:pt x="676656" y="420624"/>
                      </a:cubicBezTo>
                      <a:cubicBezTo>
                        <a:pt x="665982" y="439837"/>
                        <a:pt x="652272" y="457200"/>
                        <a:pt x="640080" y="475488"/>
                      </a:cubicBezTo>
                      <a:lnTo>
                        <a:pt x="621792" y="502920"/>
                      </a:lnTo>
                      <a:cubicBezTo>
                        <a:pt x="616680" y="523366"/>
                        <a:pt x="603265" y="581003"/>
                        <a:pt x="594360" y="594360"/>
                      </a:cubicBezTo>
                      <a:cubicBezTo>
                        <a:pt x="582168" y="612648"/>
                        <a:pt x="564735" y="628372"/>
                        <a:pt x="557784" y="649224"/>
                      </a:cubicBezTo>
                      <a:lnTo>
                        <a:pt x="539496" y="704088"/>
                      </a:lnTo>
                      <a:cubicBezTo>
                        <a:pt x="529967" y="732674"/>
                        <a:pt x="520726" y="768417"/>
                        <a:pt x="493776" y="786384"/>
                      </a:cubicBezTo>
                      <a:lnTo>
                        <a:pt x="466344" y="804672"/>
                      </a:lnTo>
                      <a:cubicBezTo>
                        <a:pt x="450249" y="852956"/>
                        <a:pt x="462547" y="824084"/>
                        <a:pt x="420624" y="886968"/>
                      </a:cubicBezTo>
                      <a:cubicBezTo>
                        <a:pt x="414528" y="896112"/>
                        <a:pt x="405811" y="903974"/>
                        <a:pt x="402336" y="914400"/>
                      </a:cubicBezTo>
                      <a:cubicBezTo>
                        <a:pt x="399288" y="923544"/>
                        <a:pt x="397873" y="933406"/>
                        <a:pt x="393192" y="941832"/>
                      </a:cubicBezTo>
                      <a:cubicBezTo>
                        <a:pt x="382518" y="961045"/>
                        <a:pt x="356616" y="996696"/>
                        <a:pt x="356616" y="996696"/>
                      </a:cubicBezTo>
                      <a:cubicBezTo>
                        <a:pt x="353568" y="1008888"/>
                        <a:pt x="351083" y="1021235"/>
                        <a:pt x="347472" y="1033272"/>
                      </a:cubicBezTo>
                      <a:cubicBezTo>
                        <a:pt x="341933" y="1051736"/>
                        <a:pt x="329184" y="1088136"/>
                        <a:pt x="329184" y="1088136"/>
                      </a:cubicBezTo>
                      <a:cubicBezTo>
                        <a:pt x="326136" y="1115568"/>
                        <a:pt x="325453" y="1143367"/>
                        <a:pt x="320040" y="1170432"/>
                      </a:cubicBezTo>
                      <a:cubicBezTo>
                        <a:pt x="316259" y="1189335"/>
                        <a:pt x="305533" y="1206393"/>
                        <a:pt x="301752" y="1225296"/>
                      </a:cubicBezTo>
                      <a:cubicBezTo>
                        <a:pt x="298704" y="1240536"/>
                        <a:pt x="296697" y="1256022"/>
                        <a:pt x="292608" y="1271016"/>
                      </a:cubicBezTo>
                      <a:cubicBezTo>
                        <a:pt x="287536" y="1289614"/>
                        <a:pt x="280416" y="1307592"/>
                        <a:pt x="274320" y="1325880"/>
                      </a:cubicBezTo>
                      <a:lnTo>
                        <a:pt x="256032" y="1380744"/>
                      </a:lnTo>
                      <a:cubicBezTo>
                        <a:pt x="252984" y="1389888"/>
                        <a:pt x="249226" y="1398825"/>
                        <a:pt x="246888" y="1408176"/>
                      </a:cubicBezTo>
                      <a:cubicBezTo>
                        <a:pt x="233069" y="1463454"/>
                        <a:pt x="241718" y="1432830"/>
                        <a:pt x="219456" y="1499616"/>
                      </a:cubicBezTo>
                      <a:cubicBezTo>
                        <a:pt x="216408" y="1508760"/>
                        <a:pt x="215659" y="1519028"/>
                        <a:pt x="210312" y="1527048"/>
                      </a:cubicBezTo>
                      <a:lnTo>
                        <a:pt x="192024" y="1554480"/>
                      </a:lnTo>
                      <a:cubicBezTo>
                        <a:pt x="175002" y="1656610"/>
                        <a:pt x="187184" y="1573569"/>
                        <a:pt x="173736" y="1728216"/>
                      </a:cubicBezTo>
                      <a:cubicBezTo>
                        <a:pt x="171082" y="1758733"/>
                        <a:pt x="170237" y="1789549"/>
                        <a:pt x="164592" y="1819656"/>
                      </a:cubicBezTo>
                      <a:cubicBezTo>
                        <a:pt x="161039" y="1838603"/>
                        <a:pt x="152400" y="1856232"/>
                        <a:pt x="146304" y="1874520"/>
                      </a:cubicBezTo>
                      <a:lnTo>
                        <a:pt x="128016" y="1929384"/>
                      </a:lnTo>
                      <a:lnTo>
                        <a:pt x="100584" y="2011680"/>
                      </a:lnTo>
                      <a:cubicBezTo>
                        <a:pt x="97536" y="2020824"/>
                        <a:pt x="93330" y="2029661"/>
                        <a:pt x="91440" y="2039112"/>
                      </a:cubicBezTo>
                      <a:cubicBezTo>
                        <a:pt x="88392" y="2054352"/>
                        <a:pt x="86385" y="2069838"/>
                        <a:pt x="82296" y="2084832"/>
                      </a:cubicBezTo>
                      <a:cubicBezTo>
                        <a:pt x="77224" y="2103430"/>
                        <a:pt x="70104" y="2121408"/>
                        <a:pt x="64008" y="2139696"/>
                      </a:cubicBezTo>
                      <a:cubicBezTo>
                        <a:pt x="53900" y="2170020"/>
                        <a:pt x="54864" y="2157489"/>
                        <a:pt x="54864" y="2176272"/>
                      </a:cubicBezTo>
                      <a:lnTo>
                        <a:pt x="54864" y="2176272"/>
                      </a:lnTo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" name="Полилиния 8"/>
                <p:cNvSpPr/>
                <p:nvPr/>
              </p:nvSpPr>
              <p:spPr>
                <a:xfrm rot="21106002" flipH="1">
                  <a:off x="6778414" y="4916067"/>
                  <a:ext cx="534561" cy="816686"/>
                </a:xfrm>
                <a:custGeom>
                  <a:avLst/>
                  <a:gdLst>
                    <a:gd name="connsiteX0" fmla="*/ 27432 w 621792"/>
                    <a:gd name="connsiteY0" fmla="*/ 128016 h 676656"/>
                    <a:gd name="connsiteX1" fmla="*/ 27432 w 621792"/>
                    <a:gd name="connsiteY1" fmla="*/ 128016 h 676656"/>
                    <a:gd name="connsiteX2" fmla="*/ 45720 w 621792"/>
                    <a:gd name="connsiteY2" fmla="*/ 210312 h 676656"/>
                    <a:gd name="connsiteX3" fmla="*/ 64008 w 621792"/>
                    <a:gd name="connsiteY3" fmla="*/ 246888 h 676656"/>
                    <a:gd name="connsiteX4" fmla="*/ 73152 w 621792"/>
                    <a:gd name="connsiteY4" fmla="*/ 292608 h 676656"/>
                    <a:gd name="connsiteX5" fmla="*/ 91440 w 621792"/>
                    <a:gd name="connsiteY5" fmla="*/ 347472 h 676656"/>
                    <a:gd name="connsiteX6" fmla="*/ 100584 w 621792"/>
                    <a:gd name="connsiteY6" fmla="*/ 384048 h 676656"/>
                    <a:gd name="connsiteX7" fmla="*/ 109728 w 621792"/>
                    <a:gd name="connsiteY7" fmla="*/ 411480 h 676656"/>
                    <a:gd name="connsiteX8" fmla="*/ 118872 w 621792"/>
                    <a:gd name="connsiteY8" fmla="*/ 457200 h 676656"/>
                    <a:gd name="connsiteX9" fmla="*/ 173736 w 621792"/>
                    <a:gd name="connsiteY9" fmla="*/ 566928 h 676656"/>
                    <a:gd name="connsiteX10" fmla="*/ 256032 w 621792"/>
                    <a:gd name="connsiteY10" fmla="*/ 612648 h 676656"/>
                    <a:gd name="connsiteX11" fmla="*/ 283464 w 621792"/>
                    <a:gd name="connsiteY11" fmla="*/ 630936 h 676656"/>
                    <a:gd name="connsiteX12" fmla="*/ 365760 w 621792"/>
                    <a:gd name="connsiteY12" fmla="*/ 658368 h 676656"/>
                    <a:gd name="connsiteX13" fmla="*/ 393192 w 621792"/>
                    <a:gd name="connsiteY13" fmla="*/ 667512 h 676656"/>
                    <a:gd name="connsiteX14" fmla="*/ 475488 w 621792"/>
                    <a:gd name="connsiteY14" fmla="*/ 676656 h 676656"/>
                    <a:gd name="connsiteX15" fmla="*/ 576072 w 621792"/>
                    <a:gd name="connsiteY15" fmla="*/ 667512 h 676656"/>
                    <a:gd name="connsiteX16" fmla="*/ 594360 w 621792"/>
                    <a:gd name="connsiteY16" fmla="*/ 612648 h 676656"/>
                    <a:gd name="connsiteX17" fmla="*/ 603504 w 621792"/>
                    <a:gd name="connsiteY17" fmla="*/ 502920 h 676656"/>
                    <a:gd name="connsiteX18" fmla="*/ 621792 w 621792"/>
                    <a:gd name="connsiteY18" fmla="*/ 73152 h 676656"/>
                    <a:gd name="connsiteX19" fmla="*/ 612648 w 621792"/>
                    <a:gd name="connsiteY19" fmla="*/ 27432 h 676656"/>
                    <a:gd name="connsiteX20" fmla="*/ 521208 w 621792"/>
                    <a:gd name="connsiteY20" fmla="*/ 0 h 676656"/>
                    <a:gd name="connsiteX21" fmla="*/ 210312 w 621792"/>
                    <a:gd name="connsiteY21" fmla="*/ 9144 h 676656"/>
                    <a:gd name="connsiteX22" fmla="*/ 155448 w 621792"/>
                    <a:gd name="connsiteY22" fmla="*/ 27432 h 676656"/>
                    <a:gd name="connsiteX23" fmla="*/ 73152 w 621792"/>
                    <a:gd name="connsiteY23" fmla="*/ 54864 h 676656"/>
                    <a:gd name="connsiteX24" fmla="*/ 45720 w 621792"/>
                    <a:gd name="connsiteY24" fmla="*/ 64008 h 676656"/>
                    <a:gd name="connsiteX25" fmla="*/ 18288 w 621792"/>
                    <a:gd name="connsiteY25" fmla="*/ 73152 h 676656"/>
                    <a:gd name="connsiteX26" fmla="*/ 0 w 621792"/>
                    <a:gd name="connsiteY26" fmla="*/ 73152 h 676656"/>
                    <a:gd name="connsiteX27" fmla="*/ 27432 w 621792"/>
                    <a:gd name="connsiteY27" fmla="*/ 128016 h 676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21792" h="676656">
                      <a:moveTo>
                        <a:pt x="27432" y="128016"/>
                      </a:moveTo>
                      <a:lnTo>
                        <a:pt x="27432" y="128016"/>
                      </a:lnTo>
                      <a:cubicBezTo>
                        <a:pt x="33528" y="155448"/>
                        <a:pt x="37456" y="183453"/>
                        <a:pt x="45720" y="210312"/>
                      </a:cubicBezTo>
                      <a:cubicBezTo>
                        <a:pt x="49729" y="223340"/>
                        <a:pt x="59697" y="233956"/>
                        <a:pt x="64008" y="246888"/>
                      </a:cubicBezTo>
                      <a:cubicBezTo>
                        <a:pt x="68923" y="261632"/>
                        <a:pt x="69063" y="277614"/>
                        <a:pt x="73152" y="292608"/>
                      </a:cubicBezTo>
                      <a:cubicBezTo>
                        <a:pt x="78224" y="311206"/>
                        <a:pt x="86765" y="328770"/>
                        <a:pt x="91440" y="347472"/>
                      </a:cubicBezTo>
                      <a:cubicBezTo>
                        <a:pt x="94488" y="359664"/>
                        <a:pt x="97132" y="371964"/>
                        <a:pt x="100584" y="384048"/>
                      </a:cubicBezTo>
                      <a:cubicBezTo>
                        <a:pt x="103232" y="393316"/>
                        <a:pt x="107390" y="402129"/>
                        <a:pt x="109728" y="411480"/>
                      </a:cubicBezTo>
                      <a:cubicBezTo>
                        <a:pt x="113497" y="426558"/>
                        <a:pt x="114783" y="442206"/>
                        <a:pt x="118872" y="457200"/>
                      </a:cubicBezTo>
                      <a:cubicBezTo>
                        <a:pt x="124553" y="478029"/>
                        <a:pt x="148766" y="558605"/>
                        <a:pt x="173736" y="566928"/>
                      </a:cubicBezTo>
                      <a:cubicBezTo>
                        <a:pt x="222020" y="583023"/>
                        <a:pt x="193148" y="570725"/>
                        <a:pt x="256032" y="612648"/>
                      </a:cubicBezTo>
                      <a:cubicBezTo>
                        <a:pt x="265176" y="618744"/>
                        <a:pt x="273038" y="627461"/>
                        <a:pt x="283464" y="630936"/>
                      </a:cubicBezTo>
                      <a:lnTo>
                        <a:pt x="365760" y="658368"/>
                      </a:lnTo>
                      <a:cubicBezTo>
                        <a:pt x="374904" y="661416"/>
                        <a:pt x="383612" y="666448"/>
                        <a:pt x="393192" y="667512"/>
                      </a:cubicBezTo>
                      <a:lnTo>
                        <a:pt x="475488" y="676656"/>
                      </a:lnTo>
                      <a:lnTo>
                        <a:pt x="576072" y="667512"/>
                      </a:lnTo>
                      <a:cubicBezTo>
                        <a:pt x="593045" y="658373"/>
                        <a:pt x="594360" y="612648"/>
                        <a:pt x="594360" y="612648"/>
                      </a:cubicBezTo>
                      <a:cubicBezTo>
                        <a:pt x="597408" y="576072"/>
                        <a:pt x="602170" y="539599"/>
                        <a:pt x="603504" y="502920"/>
                      </a:cubicBezTo>
                      <a:cubicBezTo>
                        <a:pt x="619164" y="72269"/>
                        <a:pt x="580255" y="239300"/>
                        <a:pt x="621792" y="73152"/>
                      </a:cubicBezTo>
                      <a:cubicBezTo>
                        <a:pt x="618744" y="57912"/>
                        <a:pt x="623638" y="38422"/>
                        <a:pt x="612648" y="27432"/>
                      </a:cubicBezTo>
                      <a:cubicBezTo>
                        <a:pt x="605227" y="20011"/>
                        <a:pt x="537784" y="4144"/>
                        <a:pt x="521208" y="0"/>
                      </a:cubicBezTo>
                      <a:cubicBezTo>
                        <a:pt x="417576" y="3048"/>
                        <a:pt x="313698" y="1390"/>
                        <a:pt x="210312" y="9144"/>
                      </a:cubicBezTo>
                      <a:cubicBezTo>
                        <a:pt x="191089" y="10586"/>
                        <a:pt x="173736" y="21336"/>
                        <a:pt x="155448" y="27432"/>
                      </a:cubicBezTo>
                      <a:lnTo>
                        <a:pt x="73152" y="54864"/>
                      </a:lnTo>
                      <a:lnTo>
                        <a:pt x="45720" y="64008"/>
                      </a:lnTo>
                      <a:cubicBezTo>
                        <a:pt x="36576" y="67056"/>
                        <a:pt x="27927" y="73152"/>
                        <a:pt x="18288" y="73152"/>
                      </a:cubicBezTo>
                      <a:lnTo>
                        <a:pt x="0" y="73152"/>
                      </a:lnTo>
                      <a:lnTo>
                        <a:pt x="27432" y="12801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Полилиния 10"/>
                <p:cNvSpPr/>
                <p:nvPr/>
              </p:nvSpPr>
              <p:spPr>
                <a:xfrm rot="247774">
                  <a:off x="4650385" y="5106188"/>
                  <a:ext cx="234524" cy="520887"/>
                </a:xfrm>
                <a:custGeom>
                  <a:avLst/>
                  <a:gdLst>
                    <a:gd name="connsiteX0" fmla="*/ 74838 w 234524"/>
                    <a:gd name="connsiteY0" fmla="*/ 0 h 281763"/>
                    <a:gd name="connsiteX1" fmla="*/ 74838 w 234524"/>
                    <a:gd name="connsiteY1" fmla="*/ 0 h 281763"/>
                    <a:gd name="connsiteX2" fmla="*/ 229010 w 234524"/>
                    <a:gd name="connsiteY2" fmla="*/ 5316 h 281763"/>
                    <a:gd name="connsiteX3" fmla="*/ 234326 w 234524"/>
                    <a:gd name="connsiteY3" fmla="*/ 21265 h 281763"/>
                    <a:gd name="connsiteX4" fmla="*/ 223694 w 234524"/>
                    <a:gd name="connsiteY4" fmla="*/ 122275 h 281763"/>
                    <a:gd name="connsiteX5" fmla="*/ 213061 w 234524"/>
                    <a:gd name="connsiteY5" fmla="*/ 138223 h 281763"/>
                    <a:gd name="connsiteX6" fmla="*/ 197112 w 234524"/>
                    <a:gd name="connsiteY6" fmla="*/ 148856 h 281763"/>
                    <a:gd name="connsiteX7" fmla="*/ 186480 w 234524"/>
                    <a:gd name="connsiteY7" fmla="*/ 164805 h 281763"/>
                    <a:gd name="connsiteX8" fmla="*/ 181163 w 234524"/>
                    <a:gd name="connsiteY8" fmla="*/ 180754 h 281763"/>
                    <a:gd name="connsiteX9" fmla="*/ 165215 w 234524"/>
                    <a:gd name="connsiteY9" fmla="*/ 191386 h 281763"/>
                    <a:gd name="connsiteX10" fmla="*/ 159898 w 234524"/>
                    <a:gd name="connsiteY10" fmla="*/ 207335 h 281763"/>
                    <a:gd name="connsiteX11" fmla="*/ 122684 w 234524"/>
                    <a:gd name="connsiteY11" fmla="*/ 244549 h 281763"/>
                    <a:gd name="connsiteX12" fmla="*/ 69522 w 234524"/>
                    <a:gd name="connsiteY12" fmla="*/ 249865 h 281763"/>
                    <a:gd name="connsiteX13" fmla="*/ 53573 w 234524"/>
                    <a:gd name="connsiteY13" fmla="*/ 255182 h 281763"/>
                    <a:gd name="connsiteX14" fmla="*/ 48256 w 234524"/>
                    <a:gd name="connsiteY14" fmla="*/ 271130 h 281763"/>
                    <a:gd name="connsiteX15" fmla="*/ 16359 w 234524"/>
                    <a:gd name="connsiteY15" fmla="*/ 281763 h 281763"/>
                    <a:gd name="connsiteX16" fmla="*/ 410 w 234524"/>
                    <a:gd name="connsiteY16" fmla="*/ 271130 h 281763"/>
                    <a:gd name="connsiteX17" fmla="*/ 11043 w 234524"/>
                    <a:gd name="connsiteY17" fmla="*/ 180754 h 281763"/>
                    <a:gd name="connsiteX18" fmla="*/ 21675 w 234524"/>
                    <a:gd name="connsiteY18" fmla="*/ 164805 h 281763"/>
                    <a:gd name="connsiteX19" fmla="*/ 26991 w 234524"/>
                    <a:gd name="connsiteY19" fmla="*/ 101009 h 281763"/>
                    <a:gd name="connsiteX20" fmla="*/ 37624 w 234524"/>
                    <a:gd name="connsiteY20" fmla="*/ 69112 h 281763"/>
                    <a:gd name="connsiteX21" fmla="*/ 48256 w 234524"/>
                    <a:gd name="connsiteY21" fmla="*/ 37214 h 281763"/>
                    <a:gd name="connsiteX22" fmla="*/ 74838 w 234524"/>
                    <a:gd name="connsiteY22" fmla="*/ 0 h 281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34524" h="281763">
                      <a:moveTo>
                        <a:pt x="74838" y="0"/>
                      </a:moveTo>
                      <a:lnTo>
                        <a:pt x="74838" y="0"/>
                      </a:lnTo>
                      <a:cubicBezTo>
                        <a:pt x="126229" y="1772"/>
                        <a:pt x="178040" y="-1480"/>
                        <a:pt x="229010" y="5316"/>
                      </a:cubicBezTo>
                      <a:cubicBezTo>
                        <a:pt x="234565" y="6057"/>
                        <a:pt x="234326" y="15661"/>
                        <a:pt x="234326" y="21265"/>
                      </a:cubicBezTo>
                      <a:cubicBezTo>
                        <a:pt x="234326" y="28080"/>
                        <a:pt x="236876" y="95913"/>
                        <a:pt x="223694" y="122275"/>
                      </a:cubicBezTo>
                      <a:cubicBezTo>
                        <a:pt x="220837" y="127990"/>
                        <a:pt x="217579" y="133705"/>
                        <a:pt x="213061" y="138223"/>
                      </a:cubicBezTo>
                      <a:cubicBezTo>
                        <a:pt x="208543" y="142741"/>
                        <a:pt x="202428" y="145312"/>
                        <a:pt x="197112" y="148856"/>
                      </a:cubicBezTo>
                      <a:cubicBezTo>
                        <a:pt x="193568" y="154172"/>
                        <a:pt x="189337" y="159090"/>
                        <a:pt x="186480" y="164805"/>
                      </a:cubicBezTo>
                      <a:cubicBezTo>
                        <a:pt x="183974" y="169817"/>
                        <a:pt x="184664" y="176378"/>
                        <a:pt x="181163" y="180754"/>
                      </a:cubicBezTo>
                      <a:cubicBezTo>
                        <a:pt x="177172" y="185743"/>
                        <a:pt x="170531" y="187842"/>
                        <a:pt x="165215" y="191386"/>
                      </a:cubicBezTo>
                      <a:cubicBezTo>
                        <a:pt x="163443" y="196702"/>
                        <a:pt x="162620" y="202436"/>
                        <a:pt x="159898" y="207335"/>
                      </a:cubicBezTo>
                      <a:cubicBezTo>
                        <a:pt x="146945" y="230650"/>
                        <a:pt x="145748" y="241001"/>
                        <a:pt x="122684" y="244549"/>
                      </a:cubicBezTo>
                      <a:cubicBezTo>
                        <a:pt x="105082" y="247257"/>
                        <a:pt x="87243" y="248093"/>
                        <a:pt x="69522" y="249865"/>
                      </a:cubicBezTo>
                      <a:cubicBezTo>
                        <a:pt x="64206" y="251637"/>
                        <a:pt x="57536" y="251219"/>
                        <a:pt x="53573" y="255182"/>
                      </a:cubicBezTo>
                      <a:cubicBezTo>
                        <a:pt x="49611" y="259144"/>
                        <a:pt x="52816" y="267873"/>
                        <a:pt x="48256" y="271130"/>
                      </a:cubicBezTo>
                      <a:cubicBezTo>
                        <a:pt x="39136" y="277644"/>
                        <a:pt x="16359" y="281763"/>
                        <a:pt x="16359" y="281763"/>
                      </a:cubicBezTo>
                      <a:cubicBezTo>
                        <a:pt x="11043" y="278219"/>
                        <a:pt x="1203" y="277470"/>
                        <a:pt x="410" y="271130"/>
                      </a:cubicBezTo>
                      <a:cubicBezTo>
                        <a:pt x="-600" y="263052"/>
                        <a:pt x="-625" y="204090"/>
                        <a:pt x="11043" y="180754"/>
                      </a:cubicBezTo>
                      <a:cubicBezTo>
                        <a:pt x="13900" y="175039"/>
                        <a:pt x="18131" y="170121"/>
                        <a:pt x="21675" y="164805"/>
                      </a:cubicBezTo>
                      <a:cubicBezTo>
                        <a:pt x="23447" y="143540"/>
                        <a:pt x="23483" y="122058"/>
                        <a:pt x="26991" y="101009"/>
                      </a:cubicBezTo>
                      <a:cubicBezTo>
                        <a:pt x="28834" y="89954"/>
                        <a:pt x="34080" y="79744"/>
                        <a:pt x="37624" y="69112"/>
                      </a:cubicBezTo>
                      <a:lnTo>
                        <a:pt x="48256" y="37214"/>
                      </a:lnTo>
                      <a:cubicBezTo>
                        <a:pt x="54694" y="17901"/>
                        <a:pt x="70408" y="6202"/>
                        <a:pt x="74838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Полилиния 12"/>
                <p:cNvSpPr/>
                <p:nvPr/>
              </p:nvSpPr>
              <p:spPr>
                <a:xfrm>
                  <a:off x="3886200" y="3848986"/>
                  <a:ext cx="2142460" cy="616688"/>
                </a:xfrm>
                <a:custGeom>
                  <a:avLst/>
                  <a:gdLst>
                    <a:gd name="connsiteX0" fmla="*/ 138223 w 2142460"/>
                    <a:gd name="connsiteY0" fmla="*/ 0 h 616688"/>
                    <a:gd name="connsiteX1" fmla="*/ 138223 w 2142460"/>
                    <a:gd name="connsiteY1" fmla="*/ 0 h 616688"/>
                    <a:gd name="connsiteX2" fmla="*/ 191386 w 2142460"/>
                    <a:gd name="connsiteY2" fmla="*/ 5316 h 616688"/>
                    <a:gd name="connsiteX3" fmla="*/ 350874 w 2142460"/>
                    <a:gd name="connsiteY3" fmla="*/ 10633 h 616688"/>
                    <a:gd name="connsiteX4" fmla="*/ 377456 w 2142460"/>
                    <a:gd name="connsiteY4" fmla="*/ 21265 h 616688"/>
                    <a:gd name="connsiteX5" fmla="*/ 409353 w 2142460"/>
                    <a:gd name="connsiteY5" fmla="*/ 31898 h 616688"/>
                    <a:gd name="connsiteX6" fmla="*/ 467833 w 2142460"/>
                    <a:gd name="connsiteY6" fmla="*/ 37214 h 616688"/>
                    <a:gd name="connsiteX7" fmla="*/ 520995 w 2142460"/>
                    <a:gd name="connsiteY7" fmla="*/ 47847 h 616688"/>
                    <a:gd name="connsiteX8" fmla="*/ 542260 w 2142460"/>
                    <a:gd name="connsiteY8" fmla="*/ 53163 h 616688"/>
                    <a:gd name="connsiteX9" fmla="*/ 1775637 w 2142460"/>
                    <a:gd name="connsiteY9" fmla="*/ 63795 h 616688"/>
                    <a:gd name="connsiteX10" fmla="*/ 1802219 w 2142460"/>
                    <a:gd name="connsiteY10" fmla="*/ 69112 h 616688"/>
                    <a:gd name="connsiteX11" fmla="*/ 2094614 w 2142460"/>
                    <a:gd name="connsiteY11" fmla="*/ 85061 h 616688"/>
                    <a:gd name="connsiteX12" fmla="*/ 2078665 w 2142460"/>
                    <a:gd name="connsiteY12" fmla="*/ 132907 h 616688"/>
                    <a:gd name="connsiteX13" fmla="*/ 2073349 w 2142460"/>
                    <a:gd name="connsiteY13" fmla="*/ 148856 h 616688"/>
                    <a:gd name="connsiteX14" fmla="*/ 2068033 w 2142460"/>
                    <a:gd name="connsiteY14" fmla="*/ 180754 h 616688"/>
                    <a:gd name="connsiteX15" fmla="*/ 2057400 w 2142460"/>
                    <a:gd name="connsiteY15" fmla="*/ 212651 h 616688"/>
                    <a:gd name="connsiteX16" fmla="*/ 2052084 w 2142460"/>
                    <a:gd name="connsiteY16" fmla="*/ 249865 h 616688"/>
                    <a:gd name="connsiteX17" fmla="*/ 2041451 w 2142460"/>
                    <a:gd name="connsiteY17" fmla="*/ 281763 h 616688"/>
                    <a:gd name="connsiteX18" fmla="*/ 2052084 w 2142460"/>
                    <a:gd name="connsiteY18" fmla="*/ 388088 h 616688"/>
                    <a:gd name="connsiteX19" fmla="*/ 2062716 w 2142460"/>
                    <a:gd name="connsiteY19" fmla="*/ 404037 h 616688"/>
                    <a:gd name="connsiteX20" fmla="*/ 2078665 w 2142460"/>
                    <a:gd name="connsiteY20" fmla="*/ 419986 h 616688"/>
                    <a:gd name="connsiteX21" fmla="*/ 2083981 w 2142460"/>
                    <a:gd name="connsiteY21" fmla="*/ 441251 h 616688"/>
                    <a:gd name="connsiteX22" fmla="*/ 2089298 w 2142460"/>
                    <a:gd name="connsiteY22" fmla="*/ 467833 h 616688"/>
                    <a:gd name="connsiteX23" fmla="*/ 2105247 w 2142460"/>
                    <a:gd name="connsiteY23" fmla="*/ 515679 h 616688"/>
                    <a:gd name="connsiteX24" fmla="*/ 2110563 w 2142460"/>
                    <a:gd name="connsiteY24" fmla="*/ 531628 h 616688"/>
                    <a:gd name="connsiteX25" fmla="*/ 2126512 w 2142460"/>
                    <a:gd name="connsiteY25" fmla="*/ 584791 h 616688"/>
                    <a:gd name="connsiteX26" fmla="*/ 2142460 w 2142460"/>
                    <a:gd name="connsiteY26" fmla="*/ 600740 h 616688"/>
                    <a:gd name="connsiteX27" fmla="*/ 1876647 w 2142460"/>
                    <a:gd name="connsiteY27" fmla="*/ 606056 h 616688"/>
                    <a:gd name="connsiteX28" fmla="*/ 1860698 w 2142460"/>
                    <a:gd name="connsiteY28" fmla="*/ 611372 h 616688"/>
                    <a:gd name="connsiteX29" fmla="*/ 1706526 w 2142460"/>
                    <a:gd name="connsiteY29" fmla="*/ 616688 h 616688"/>
                    <a:gd name="connsiteX30" fmla="*/ 58479 w 2142460"/>
                    <a:gd name="connsiteY30" fmla="*/ 611372 h 616688"/>
                    <a:gd name="connsiteX31" fmla="*/ 42530 w 2142460"/>
                    <a:gd name="connsiteY31" fmla="*/ 606056 h 616688"/>
                    <a:gd name="connsiteX32" fmla="*/ 15949 w 2142460"/>
                    <a:gd name="connsiteY32" fmla="*/ 600740 h 616688"/>
                    <a:gd name="connsiteX33" fmla="*/ 5316 w 2142460"/>
                    <a:gd name="connsiteY33" fmla="*/ 542261 h 616688"/>
                    <a:gd name="connsiteX34" fmla="*/ 0 w 2142460"/>
                    <a:gd name="connsiteY34" fmla="*/ 520995 h 616688"/>
                    <a:gd name="connsiteX35" fmla="*/ 10633 w 2142460"/>
                    <a:gd name="connsiteY35" fmla="*/ 377456 h 616688"/>
                    <a:gd name="connsiteX36" fmla="*/ 31898 w 2142460"/>
                    <a:gd name="connsiteY36" fmla="*/ 308344 h 616688"/>
                    <a:gd name="connsiteX37" fmla="*/ 42530 w 2142460"/>
                    <a:gd name="connsiteY37" fmla="*/ 271130 h 616688"/>
                    <a:gd name="connsiteX38" fmla="*/ 47847 w 2142460"/>
                    <a:gd name="connsiteY38" fmla="*/ 228600 h 616688"/>
                    <a:gd name="connsiteX39" fmla="*/ 63795 w 2142460"/>
                    <a:gd name="connsiteY39" fmla="*/ 180754 h 616688"/>
                    <a:gd name="connsiteX40" fmla="*/ 74428 w 2142460"/>
                    <a:gd name="connsiteY40" fmla="*/ 148856 h 616688"/>
                    <a:gd name="connsiteX41" fmla="*/ 79744 w 2142460"/>
                    <a:gd name="connsiteY41" fmla="*/ 132907 h 616688"/>
                    <a:gd name="connsiteX42" fmla="*/ 90377 w 2142460"/>
                    <a:gd name="connsiteY42" fmla="*/ 116958 h 616688"/>
                    <a:gd name="connsiteX43" fmla="*/ 111642 w 2142460"/>
                    <a:gd name="connsiteY43" fmla="*/ 69112 h 616688"/>
                    <a:gd name="connsiteX44" fmla="*/ 127591 w 2142460"/>
                    <a:gd name="connsiteY44" fmla="*/ 63795 h 616688"/>
                    <a:gd name="connsiteX45" fmla="*/ 148856 w 2142460"/>
                    <a:gd name="connsiteY45" fmla="*/ 31898 h 616688"/>
                    <a:gd name="connsiteX46" fmla="*/ 138223 w 2142460"/>
                    <a:gd name="connsiteY46" fmla="*/ 0 h 61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42460" h="616688">
                      <a:moveTo>
                        <a:pt x="138223" y="0"/>
                      </a:moveTo>
                      <a:lnTo>
                        <a:pt x="138223" y="0"/>
                      </a:lnTo>
                      <a:cubicBezTo>
                        <a:pt x="155944" y="1772"/>
                        <a:pt x="173599" y="4427"/>
                        <a:pt x="191386" y="5316"/>
                      </a:cubicBezTo>
                      <a:cubicBezTo>
                        <a:pt x="244512" y="7972"/>
                        <a:pt x="297876" y="6090"/>
                        <a:pt x="350874" y="10633"/>
                      </a:cubicBezTo>
                      <a:cubicBezTo>
                        <a:pt x="360382" y="11448"/>
                        <a:pt x="368487" y="18004"/>
                        <a:pt x="377456" y="21265"/>
                      </a:cubicBezTo>
                      <a:cubicBezTo>
                        <a:pt x="387989" y="25095"/>
                        <a:pt x="398316" y="29950"/>
                        <a:pt x="409353" y="31898"/>
                      </a:cubicBezTo>
                      <a:cubicBezTo>
                        <a:pt x="428629" y="35300"/>
                        <a:pt x="448340" y="35442"/>
                        <a:pt x="467833" y="37214"/>
                      </a:cubicBezTo>
                      <a:cubicBezTo>
                        <a:pt x="485554" y="40758"/>
                        <a:pt x="503463" y="43464"/>
                        <a:pt x="520995" y="47847"/>
                      </a:cubicBezTo>
                      <a:cubicBezTo>
                        <a:pt x="528083" y="49619"/>
                        <a:pt x="534954" y="53070"/>
                        <a:pt x="542260" y="53163"/>
                      </a:cubicBezTo>
                      <a:lnTo>
                        <a:pt x="1775637" y="63795"/>
                      </a:lnTo>
                      <a:cubicBezTo>
                        <a:pt x="1784498" y="65567"/>
                        <a:pt x="1793187" y="68825"/>
                        <a:pt x="1802219" y="69112"/>
                      </a:cubicBezTo>
                      <a:cubicBezTo>
                        <a:pt x="2110414" y="78896"/>
                        <a:pt x="2196500" y="17135"/>
                        <a:pt x="2094614" y="85061"/>
                      </a:cubicBezTo>
                      <a:lnTo>
                        <a:pt x="2078665" y="132907"/>
                      </a:lnTo>
                      <a:cubicBezTo>
                        <a:pt x="2076893" y="138223"/>
                        <a:pt x="2074270" y="143328"/>
                        <a:pt x="2073349" y="148856"/>
                      </a:cubicBezTo>
                      <a:cubicBezTo>
                        <a:pt x="2071577" y="159489"/>
                        <a:pt x="2070647" y="170297"/>
                        <a:pt x="2068033" y="180754"/>
                      </a:cubicBezTo>
                      <a:cubicBezTo>
                        <a:pt x="2065315" y="191627"/>
                        <a:pt x="2057400" y="212651"/>
                        <a:pt x="2057400" y="212651"/>
                      </a:cubicBezTo>
                      <a:cubicBezTo>
                        <a:pt x="2055628" y="225056"/>
                        <a:pt x="2054902" y="237655"/>
                        <a:pt x="2052084" y="249865"/>
                      </a:cubicBezTo>
                      <a:cubicBezTo>
                        <a:pt x="2049564" y="260786"/>
                        <a:pt x="2041451" y="281763"/>
                        <a:pt x="2041451" y="281763"/>
                      </a:cubicBezTo>
                      <a:cubicBezTo>
                        <a:pt x="2041763" y="287074"/>
                        <a:pt x="2038213" y="360346"/>
                        <a:pt x="2052084" y="388088"/>
                      </a:cubicBezTo>
                      <a:cubicBezTo>
                        <a:pt x="2054941" y="393803"/>
                        <a:pt x="2058626" y="399129"/>
                        <a:pt x="2062716" y="404037"/>
                      </a:cubicBezTo>
                      <a:cubicBezTo>
                        <a:pt x="2067529" y="409813"/>
                        <a:pt x="2073349" y="414670"/>
                        <a:pt x="2078665" y="419986"/>
                      </a:cubicBezTo>
                      <a:cubicBezTo>
                        <a:pt x="2080437" y="427074"/>
                        <a:pt x="2082396" y="434119"/>
                        <a:pt x="2083981" y="441251"/>
                      </a:cubicBezTo>
                      <a:cubicBezTo>
                        <a:pt x="2085941" y="450072"/>
                        <a:pt x="2086920" y="459115"/>
                        <a:pt x="2089298" y="467833"/>
                      </a:cubicBezTo>
                      <a:cubicBezTo>
                        <a:pt x="2089309" y="467873"/>
                        <a:pt x="2102582" y="507685"/>
                        <a:pt x="2105247" y="515679"/>
                      </a:cubicBezTo>
                      <a:cubicBezTo>
                        <a:pt x="2107019" y="520995"/>
                        <a:pt x="2109204" y="526191"/>
                        <a:pt x="2110563" y="531628"/>
                      </a:cubicBezTo>
                      <a:cubicBezTo>
                        <a:pt x="2112973" y="541267"/>
                        <a:pt x="2122196" y="580475"/>
                        <a:pt x="2126512" y="584791"/>
                      </a:cubicBezTo>
                      <a:lnTo>
                        <a:pt x="2142460" y="600740"/>
                      </a:lnTo>
                      <a:lnTo>
                        <a:pt x="1876647" y="606056"/>
                      </a:lnTo>
                      <a:cubicBezTo>
                        <a:pt x="1871047" y="606267"/>
                        <a:pt x="1866291" y="611022"/>
                        <a:pt x="1860698" y="611372"/>
                      </a:cubicBezTo>
                      <a:cubicBezTo>
                        <a:pt x="1809377" y="614579"/>
                        <a:pt x="1757917" y="614916"/>
                        <a:pt x="1706526" y="616688"/>
                      </a:cubicBezTo>
                      <a:lnTo>
                        <a:pt x="58479" y="611372"/>
                      </a:lnTo>
                      <a:cubicBezTo>
                        <a:pt x="52875" y="611336"/>
                        <a:pt x="47967" y="607415"/>
                        <a:pt x="42530" y="606056"/>
                      </a:cubicBezTo>
                      <a:cubicBezTo>
                        <a:pt x="33764" y="603865"/>
                        <a:pt x="24809" y="602512"/>
                        <a:pt x="15949" y="600740"/>
                      </a:cubicBezTo>
                      <a:cubicBezTo>
                        <a:pt x="12098" y="577633"/>
                        <a:pt x="10274" y="564572"/>
                        <a:pt x="5316" y="542261"/>
                      </a:cubicBezTo>
                      <a:cubicBezTo>
                        <a:pt x="3731" y="535128"/>
                        <a:pt x="1772" y="528084"/>
                        <a:pt x="0" y="520995"/>
                      </a:cubicBezTo>
                      <a:cubicBezTo>
                        <a:pt x="3359" y="450463"/>
                        <a:pt x="-95" y="431093"/>
                        <a:pt x="10633" y="377456"/>
                      </a:cubicBezTo>
                      <a:cubicBezTo>
                        <a:pt x="15371" y="353765"/>
                        <a:pt x="24281" y="331196"/>
                        <a:pt x="31898" y="308344"/>
                      </a:cubicBezTo>
                      <a:cubicBezTo>
                        <a:pt x="36111" y="295705"/>
                        <a:pt x="40305" y="284479"/>
                        <a:pt x="42530" y="271130"/>
                      </a:cubicBezTo>
                      <a:cubicBezTo>
                        <a:pt x="44879" y="257037"/>
                        <a:pt x="44853" y="242570"/>
                        <a:pt x="47847" y="228600"/>
                      </a:cubicBezTo>
                      <a:cubicBezTo>
                        <a:pt x="47848" y="228596"/>
                        <a:pt x="61136" y="188730"/>
                        <a:pt x="63795" y="180754"/>
                      </a:cubicBezTo>
                      <a:lnTo>
                        <a:pt x="74428" y="148856"/>
                      </a:lnTo>
                      <a:cubicBezTo>
                        <a:pt x="76200" y="143540"/>
                        <a:pt x="76635" y="137570"/>
                        <a:pt x="79744" y="132907"/>
                      </a:cubicBezTo>
                      <a:lnTo>
                        <a:pt x="90377" y="116958"/>
                      </a:lnTo>
                      <a:cubicBezTo>
                        <a:pt x="93627" y="107209"/>
                        <a:pt x="100153" y="78304"/>
                        <a:pt x="111642" y="69112"/>
                      </a:cubicBezTo>
                      <a:cubicBezTo>
                        <a:pt x="116018" y="65611"/>
                        <a:pt x="122275" y="65567"/>
                        <a:pt x="127591" y="63795"/>
                      </a:cubicBezTo>
                      <a:cubicBezTo>
                        <a:pt x="134679" y="53163"/>
                        <a:pt x="144815" y="44021"/>
                        <a:pt x="148856" y="31898"/>
                      </a:cubicBezTo>
                      <a:lnTo>
                        <a:pt x="138223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>
                  <a:off x="3615070" y="3216240"/>
                  <a:ext cx="611883" cy="909193"/>
                </a:xfrm>
                <a:custGeom>
                  <a:avLst/>
                  <a:gdLst>
                    <a:gd name="connsiteX0" fmla="*/ 233916 w 611883"/>
                    <a:gd name="connsiteY0" fmla="*/ 909193 h 909193"/>
                    <a:gd name="connsiteX1" fmla="*/ 233916 w 611883"/>
                    <a:gd name="connsiteY1" fmla="*/ 909193 h 909193"/>
                    <a:gd name="connsiteX2" fmla="*/ 244549 w 611883"/>
                    <a:gd name="connsiteY2" fmla="*/ 840081 h 909193"/>
                    <a:gd name="connsiteX3" fmla="*/ 255181 w 611883"/>
                    <a:gd name="connsiteY3" fmla="*/ 824132 h 909193"/>
                    <a:gd name="connsiteX4" fmla="*/ 260497 w 611883"/>
                    <a:gd name="connsiteY4" fmla="*/ 797551 h 909193"/>
                    <a:gd name="connsiteX5" fmla="*/ 281763 w 611883"/>
                    <a:gd name="connsiteY5" fmla="*/ 765653 h 909193"/>
                    <a:gd name="connsiteX6" fmla="*/ 292395 w 611883"/>
                    <a:gd name="connsiteY6" fmla="*/ 733755 h 909193"/>
                    <a:gd name="connsiteX7" fmla="*/ 297711 w 611883"/>
                    <a:gd name="connsiteY7" fmla="*/ 712490 h 909193"/>
                    <a:gd name="connsiteX8" fmla="*/ 308344 w 611883"/>
                    <a:gd name="connsiteY8" fmla="*/ 680593 h 909193"/>
                    <a:gd name="connsiteX9" fmla="*/ 313660 w 611883"/>
                    <a:gd name="connsiteY9" fmla="*/ 664644 h 909193"/>
                    <a:gd name="connsiteX10" fmla="*/ 324293 w 611883"/>
                    <a:gd name="connsiteY10" fmla="*/ 648695 h 909193"/>
                    <a:gd name="connsiteX11" fmla="*/ 345558 w 611883"/>
                    <a:gd name="connsiteY11" fmla="*/ 616797 h 909193"/>
                    <a:gd name="connsiteX12" fmla="*/ 356190 w 611883"/>
                    <a:gd name="connsiteY12" fmla="*/ 600848 h 909193"/>
                    <a:gd name="connsiteX13" fmla="*/ 361507 w 611883"/>
                    <a:gd name="connsiteY13" fmla="*/ 584900 h 909193"/>
                    <a:gd name="connsiteX14" fmla="*/ 377456 w 611883"/>
                    <a:gd name="connsiteY14" fmla="*/ 574267 h 909193"/>
                    <a:gd name="connsiteX15" fmla="*/ 393404 w 611883"/>
                    <a:gd name="connsiteY15" fmla="*/ 542369 h 909193"/>
                    <a:gd name="connsiteX16" fmla="*/ 398721 w 611883"/>
                    <a:gd name="connsiteY16" fmla="*/ 526420 h 909193"/>
                    <a:gd name="connsiteX17" fmla="*/ 409353 w 611883"/>
                    <a:gd name="connsiteY17" fmla="*/ 510472 h 909193"/>
                    <a:gd name="connsiteX18" fmla="*/ 419986 w 611883"/>
                    <a:gd name="connsiteY18" fmla="*/ 478574 h 909193"/>
                    <a:gd name="connsiteX19" fmla="*/ 425302 w 611883"/>
                    <a:gd name="connsiteY19" fmla="*/ 462625 h 909193"/>
                    <a:gd name="connsiteX20" fmla="*/ 457200 w 611883"/>
                    <a:gd name="connsiteY20" fmla="*/ 414779 h 909193"/>
                    <a:gd name="connsiteX21" fmla="*/ 467832 w 611883"/>
                    <a:gd name="connsiteY21" fmla="*/ 398830 h 909193"/>
                    <a:gd name="connsiteX22" fmla="*/ 483781 w 611883"/>
                    <a:gd name="connsiteY22" fmla="*/ 382881 h 909193"/>
                    <a:gd name="connsiteX23" fmla="*/ 505046 w 611883"/>
                    <a:gd name="connsiteY23" fmla="*/ 356300 h 909193"/>
                    <a:gd name="connsiteX24" fmla="*/ 515679 w 611883"/>
                    <a:gd name="connsiteY24" fmla="*/ 340351 h 909193"/>
                    <a:gd name="connsiteX25" fmla="*/ 547577 w 611883"/>
                    <a:gd name="connsiteY25" fmla="*/ 319086 h 909193"/>
                    <a:gd name="connsiteX26" fmla="*/ 579474 w 611883"/>
                    <a:gd name="connsiteY26" fmla="*/ 297820 h 909193"/>
                    <a:gd name="connsiteX27" fmla="*/ 595423 w 611883"/>
                    <a:gd name="connsiteY27" fmla="*/ 287188 h 909193"/>
                    <a:gd name="connsiteX28" fmla="*/ 606056 w 611883"/>
                    <a:gd name="connsiteY28" fmla="*/ 271239 h 909193"/>
                    <a:gd name="connsiteX29" fmla="*/ 606056 w 611883"/>
                    <a:gd name="connsiteY29" fmla="*/ 207444 h 909193"/>
                    <a:gd name="connsiteX30" fmla="*/ 574158 w 611883"/>
                    <a:gd name="connsiteY30" fmla="*/ 196811 h 909193"/>
                    <a:gd name="connsiteX31" fmla="*/ 558209 w 611883"/>
                    <a:gd name="connsiteY31" fmla="*/ 191495 h 909193"/>
                    <a:gd name="connsiteX32" fmla="*/ 526311 w 611883"/>
                    <a:gd name="connsiteY32" fmla="*/ 170230 h 909193"/>
                    <a:gd name="connsiteX33" fmla="*/ 494414 w 611883"/>
                    <a:gd name="connsiteY33" fmla="*/ 154281 h 909193"/>
                    <a:gd name="connsiteX34" fmla="*/ 462516 w 611883"/>
                    <a:gd name="connsiteY34" fmla="*/ 138332 h 909193"/>
                    <a:gd name="connsiteX35" fmla="*/ 446567 w 611883"/>
                    <a:gd name="connsiteY35" fmla="*/ 127700 h 909193"/>
                    <a:gd name="connsiteX36" fmla="*/ 425302 w 611883"/>
                    <a:gd name="connsiteY36" fmla="*/ 122383 h 909193"/>
                    <a:gd name="connsiteX37" fmla="*/ 409353 w 611883"/>
                    <a:gd name="connsiteY37" fmla="*/ 117067 h 909193"/>
                    <a:gd name="connsiteX38" fmla="*/ 393404 w 611883"/>
                    <a:gd name="connsiteY38" fmla="*/ 101118 h 909193"/>
                    <a:gd name="connsiteX39" fmla="*/ 366823 w 611883"/>
                    <a:gd name="connsiteY39" fmla="*/ 95802 h 909193"/>
                    <a:gd name="connsiteX40" fmla="*/ 334925 w 611883"/>
                    <a:gd name="connsiteY40" fmla="*/ 85169 h 909193"/>
                    <a:gd name="connsiteX41" fmla="*/ 303028 w 611883"/>
                    <a:gd name="connsiteY41" fmla="*/ 63904 h 909193"/>
                    <a:gd name="connsiteX42" fmla="*/ 255181 w 611883"/>
                    <a:gd name="connsiteY42" fmla="*/ 37323 h 909193"/>
                    <a:gd name="connsiteX43" fmla="*/ 239232 w 611883"/>
                    <a:gd name="connsiteY43" fmla="*/ 26690 h 909193"/>
                    <a:gd name="connsiteX44" fmla="*/ 202018 w 611883"/>
                    <a:gd name="connsiteY44" fmla="*/ 16058 h 909193"/>
                    <a:gd name="connsiteX45" fmla="*/ 170121 w 611883"/>
                    <a:gd name="connsiteY45" fmla="*/ 109 h 909193"/>
                    <a:gd name="connsiteX46" fmla="*/ 154172 w 611883"/>
                    <a:gd name="connsiteY46" fmla="*/ 10741 h 909193"/>
                    <a:gd name="connsiteX47" fmla="*/ 138223 w 611883"/>
                    <a:gd name="connsiteY47" fmla="*/ 32007 h 909193"/>
                    <a:gd name="connsiteX48" fmla="*/ 122274 w 611883"/>
                    <a:gd name="connsiteY48" fmla="*/ 63904 h 909193"/>
                    <a:gd name="connsiteX49" fmla="*/ 90377 w 611883"/>
                    <a:gd name="connsiteY49" fmla="*/ 90486 h 909193"/>
                    <a:gd name="connsiteX50" fmla="*/ 69111 w 611883"/>
                    <a:gd name="connsiteY50" fmla="*/ 122383 h 909193"/>
                    <a:gd name="connsiteX51" fmla="*/ 42530 w 611883"/>
                    <a:gd name="connsiteY51" fmla="*/ 154281 h 909193"/>
                    <a:gd name="connsiteX52" fmla="*/ 21265 w 611883"/>
                    <a:gd name="connsiteY52" fmla="*/ 218076 h 909193"/>
                    <a:gd name="connsiteX53" fmla="*/ 10632 w 611883"/>
                    <a:gd name="connsiteY53" fmla="*/ 249974 h 909193"/>
                    <a:gd name="connsiteX54" fmla="*/ 0 w 611883"/>
                    <a:gd name="connsiteY54" fmla="*/ 265923 h 909193"/>
                    <a:gd name="connsiteX55" fmla="*/ 5316 w 611883"/>
                    <a:gd name="connsiteY55" fmla="*/ 494523 h 909193"/>
                    <a:gd name="connsiteX56" fmla="*/ 15949 w 611883"/>
                    <a:gd name="connsiteY56" fmla="*/ 526420 h 909193"/>
                    <a:gd name="connsiteX57" fmla="*/ 26581 w 611883"/>
                    <a:gd name="connsiteY57" fmla="*/ 542369 h 909193"/>
                    <a:gd name="connsiteX58" fmla="*/ 31897 w 611883"/>
                    <a:gd name="connsiteY58" fmla="*/ 568951 h 909193"/>
                    <a:gd name="connsiteX59" fmla="*/ 53163 w 611883"/>
                    <a:gd name="connsiteY59" fmla="*/ 600848 h 909193"/>
                    <a:gd name="connsiteX60" fmla="*/ 58479 w 611883"/>
                    <a:gd name="connsiteY60" fmla="*/ 622113 h 909193"/>
                    <a:gd name="connsiteX61" fmla="*/ 69111 w 611883"/>
                    <a:gd name="connsiteY61" fmla="*/ 654011 h 909193"/>
                    <a:gd name="connsiteX62" fmla="*/ 74428 w 611883"/>
                    <a:gd name="connsiteY62" fmla="*/ 675276 h 909193"/>
                    <a:gd name="connsiteX63" fmla="*/ 85060 w 611883"/>
                    <a:gd name="connsiteY63" fmla="*/ 707174 h 909193"/>
                    <a:gd name="connsiteX64" fmla="*/ 101009 w 611883"/>
                    <a:gd name="connsiteY64" fmla="*/ 760337 h 909193"/>
                    <a:gd name="connsiteX65" fmla="*/ 111642 w 611883"/>
                    <a:gd name="connsiteY65" fmla="*/ 776286 h 909193"/>
                    <a:gd name="connsiteX66" fmla="*/ 116958 w 611883"/>
                    <a:gd name="connsiteY66" fmla="*/ 792234 h 909193"/>
                    <a:gd name="connsiteX67" fmla="*/ 164804 w 611883"/>
                    <a:gd name="connsiteY67" fmla="*/ 829448 h 909193"/>
                    <a:gd name="connsiteX68" fmla="*/ 180753 w 611883"/>
                    <a:gd name="connsiteY68" fmla="*/ 840081 h 909193"/>
                    <a:gd name="connsiteX69" fmla="*/ 191386 w 611883"/>
                    <a:gd name="connsiteY69" fmla="*/ 856030 h 909193"/>
                    <a:gd name="connsiteX70" fmla="*/ 207335 w 611883"/>
                    <a:gd name="connsiteY70" fmla="*/ 861346 h 909193"/>
                    <a:gd name="connsiteX71" fmla="*/ 233916 w 611883"/>
                    <a:gd name="connsiteY71" fmla="*/ 909193 h 909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11883" h="909193">
                      <a:moveTo>
                        <a:pt x="233916" y="909193"/>
                      </a:moveTo>
                      <a:lnTo>
                        <a:pt x="233916" y="909193"/>
                      </a:lnTo>
                      <a:cubicBezTo>
                        <a:pt x="235442" y="893933"/>
                        <a:pt x="234968" y="859244"/>
                        <a:pt x="244549" y="840081"/>
                      </a:cubicBezTo>
                      <a:cubicBezTo>
                        <a:pt x="247406" y="834366"/>
                        <a:pt x="251637" y="829448"/>
                        <a:pt x="255181" y="824132"/>
                      </a:cubicBezTo>
                      <a:cubicBezTo>
                        <a:pt x="256953" y="815272"/>
                        <a:pt x="256758" y="805777"/>
                        <a:pt x="260497" y="797551"/>
                      </a:cubicBezTo>
                      <a:cubicBezTo>
                        <a:pt x="265785" y="785917"/>
                        <a:pt x="281763" y="765653"/>
                        <a:pt x="281763" y="765653"/>
                      </a:cubicBezTo>
                      <a:cubicBezTo>
                        <a:pt x="285307" y="755020"/>
                        <a:pt x="289677" y="744628"/>
                        <a:pt x="292395" y="733755"/>
                      </a:cubicBezTo>
                      <a:cubicBezTo>
                        <a:pt x="294167" y="726667"/>
                        <a:pt x="295611" y="719488"/>
                        <a:pt x="297711" y="712490"/>
                      </a:cubicBezTo>
                      <a:cubicBezTo>
                        <a:pt x="300932" y="701755"/>
                        <a:pt x="304800" y="691225"/>
                        <a:pt x="308344" y="680593"/>
                      </a:cubicBezTo>
                      <a:cubicBezTo>
                        <a:pt x="310116" y="675277"/>
                        <a:pt x="310551" y="669307"/>
                        <a:pt x="313660" y="664644"/>
                      </a:cubicBezTo>
                      <a:lnTo>
                        <a:pt x="324293" y="648695"/>
                      </a:lnTo>
                      <a:cubicBezTo>
                        <a:pt x="333636" y="620666"/>
                        <a:pt x="323434" y="643347"/>
                        <a:pt x="345558" y="616797"/>
                      </a:cubicBezTo>
                      <a:cubicBezTo>
                        <a:pt x="349648" y="611889"/>
                        <a:pt x="353333" y="606563"/>
                        <a:pt x="356190" y="600848"/>
                      </a:cubicBezTo>
                      <a:cubicBezTo>
                        <a:pt x="358696" y="595836"/>
                        <a:pt x="358006" y="589276"/>
                        <a:pt x="361507" y="584900"/>
                      </a:cubicBezTo>
                      <a:cubicBezTo>
                        <a:pt x="365499" y="579911"/>
                        <a:pt x="372140" y="577811"/>
                        <a:pt x="377456" y="574267"/>
                      </a:cubicBezTo>
                      <a:cubicBezTo>
                        <a:pt x="390816" y="534185"/>
                        <a:pt x="372796" y="583585"/>
                        <a:pt x="393404" y="542369"/>
                      </a:cubicBezTo>
                      <a:cubicBezTo>
                        <a:pt x="395910" y="537357"/>
                        <a:pt x="396215" y="531432"/>
                        <a:pt x="398721" y="526420"/>
                      </a:cubicBezTo>
                      <a:cubicBezTo>
                        <a:pt x="401578" y="520706"/>
                        <a:pt x="406758" y="516310"/>
                        <a:pt x="409353" y="510472"/>
                      </a:cubicBezTo>
                      <a:cubicBezTo>
                        <a:pt x="413905" y="500230"/>
                        <a:pt x="416442" y="489207"/>
                        <a:pt x="419986" y="478574"/>
                      </a:cubicBezTo>
                      <a:cubicBezTo>
                        <a:pt x="421758" y="473258"/>
                        <a:pt x="422194" y="467288"/>
                        <a:pt x="425302" y="462625"/>
                      </a:cubicBezTo>
                      <a:lnTo>
                        <a:pt x="457200" y="414779"/>
                      </a:lnTo>
                      <a:cubicBezTo>
                        <a:pt x="460744" y="409463"/>
                        <a:pt x="463314" y="403348"/>
                        <a:pt x="467832" y="398830"/>
                      </a:cubicBezTo>
                      <a:lnTo>
                        <a:pt x="483781" y="382881"/>
                      </a:lnTo>
                      <a:cubicBezTo>
                        <a:pt x="494130" y="351832"/>
                        <a:pt x="480999" y="380346"/>
                        <a:pt x="505046" y="356300"/>
                      </a:cubicBezTo>
                      <a:cubicBezTo>
                        <a:pt x="509564" y="351782"/>
                        <a:pt x="510870" y="344558"/>
                        <a:pt x="515679" y="340351"/>
                      </a:cubicBezTo>
                      <a:cubicBezTo>
                        <a:pt x="525296" y="331936"/>
                        <a:pt x="536944" y="326175"/>
                        <a:pt x="547577" y="319086"/>
                      </a:cubicBezTo>
                      <a:lnTo>
                        <a:pt x="579474" y="297820"/>
                      </a:lnTo>
                      <a:lnTo>
                        <a:pt x="595423" y="287188"/>
                      </a:lnTo>
                      <a:cubicBezTo>
                        <a:pt x="598967" y="281872"/>
                        <a:pt x="603812" y="277222"/>
                        <a:pt x="606056" y="271239"/>
                      </a:cubicBezTo>
                      <a:cubicBezTo>
                        <a:pt x="611544" y="256604"/>
                        <a:pt x="615819" y="219996"/>
                        <a:pt x="606056" y="207444"/>
                      </a:cubicBezTo>
                      <a:cubicBezTo>
                        <a:pt x="599175" y="198597"/>
                        <a:pt x="584791" y="200355"/>
                        <a:pt x="574158" y="196811"/>
                      </a:cubicBezTo>
                      <a:lnTo>
                        <a:pt x="558209" y="191495"/>
                      </a:lnTo>
                      <a:cubicBezTo>
                        <a:pt x="527972" y="161258"/>
                        <a:pt x="557088" y="185619"/>
                        <a:pt x="526311" y="170230"/>
                      </a:cubicBezTo>
                      <a:cubicBezTo>
                        <a:pt x="485089" y="149618"/>
                        <a:pt x="534503" y="167643"/>
                        <a:pt x="494414" y="154281"/>
                      </a:cubicBezTo>
                      <a:cubicBezTo>
                        <a:pt x="448715" y="123814"/>
                        <a:pt x="506529" y="160337"/>
                        <a:pt x="462516" y="138332"/>
                      </a:cubicBezTo>
                      <a:cubicBezTo>
                        <a:pt x="456801" y="135475"/>
                        <a:pt x="452440" y="130217"/>
                        <a:pt x="446567" y="127700"/>
                      </a:cubicBezTo>
                      <a:cubicBezTo>
                        <a:pt x="439851" y="124822"/>
                        <a:pt x="432327" y="124390"/>
                        <a:pt x="425302" y="122383"/>
                      </a:cubicBezTo>
                      <a:cubicBezTo>
                        <a:pt x="419914" y="120843"/>
                        <a:pt x="414669" y="118839"/>
                        <a:pt x="409353" y="117067"/>
                      </a:cubicBezTo>
                      <a:cubicBezTo>
                        <a:pt x="404037" y="111751"/>
                        <a:pt x="400129" y="104480"/>
                        <a:pt x="393404" y="101118"/>
                      </a:cubicBezTo>
                      <a:cubicBezTo>
                        <a:pt x="385322" y="97077"/>
                        <a:pt x="375540" y="98179"/>
                        <a:pt x="366823" y="95802"/>
                      </a:cubicBezTo>
                      <a:cubicBezTo>
                        <a:pt x="356010" y="92853"/>
                        <a:pt x="345558" y="88713"/>
                        <a:pt x="334925" y="85169"/>
                      </a:cubicBezTo>
                      <a:cubicBezTo>
                        <a:pt x="299534" y="49775"/>
                        <a:pt x="337649" y="83137"/>
                        <a:pt x="303028" y="63904"/>
                      </a:cubicBezTo>
                      <a:cubicBezTo>
                        <a:pt x="248187" y="33437"/>
                        <a:pt x="291270" y="49352"/>
                        <a:pt x="255181" y="37323"/>
                      </a:cubicBezTo>
                      <a:cubicBezTo>
                        <a:pt x="249865" y="33779"/>
                        <a:pt x="244947" y="29547"/>
                        <a:pt x="239232" y="26690"/>
                      </a:cubicBezTo>
                      <a:cubicBezTo>
                        <a:pt x="231606" y="22877"/>
                        <a:pt x="208830" y="17761"/>
                        <a:pt x="202018" y="16058"/>
                      </a:cubicBezTo>
                      <a:cubicBezTo>
                        <a:pt x="196463" y="12354"/>
                        <a:pt x="178927" y="-1359"/>
                        <a:pt x="170121" y="109"/>
                      </a:cubicBezTo>
                      <a:cubicBezTo>
                        <a:pt x="163819" y="1159"/>
                        <a:pt x="159488" y="7197"/>
                        <a:pt x="154172" y="10741"/>
                      </a:cubicBezTo>
                      <a:cubicBezTo>
                        <a:pt x="148856" y="17830"/>
                        <a:pt x="142619" y="24314"/>
                        <a:pt x="138223" y="32007"/>
                      </a:cubicBezTo>
                      <a:cubicBezTo>
                        <a:pt x="120786" y="62522"/>
                        <a:pt x="147533" y="33594"/>
                        <a:pt x="122274" y="63904"/>
                      </a:cubicBezTo>
                      <a:cubicBezTo>
                        <a:pt x="109483" y="79253"/>
                        <a:pt x="106058" y="80031"/>
                        <a:pt x="90377" y="90486"/>
                      </a:cubicBezTo>
                      <a:cubicBezTo>
                        <a:pt x="83288" y="101118"/>
                        <a:pt x="78147" y="113347"/>
                        <a:pt x="69111" y="122383"/>
                      </a:cubicBezTo>
                      <a:cubicBezTo>
                        <a:pt x="48645" y="142850"/>
                        <a:pt x="57333" y="132077"/>
                        <a:pt x="42530" y="154281"/>
                      </a:cubicBezTo>
                      <a:lnTo>
                        <a:pt x="21265" y="218076"/>
                      </a:lnTo>
                      <a:cubicBezTo>
                        <a:pt x="21263" y="218081"/>
                        <a:pt x="10635" y="249970"/>
                        <a:pt x="10632" y="249974"/>
                      </a:cubicBezTo>
                      <a:lnTo>
                        <a:pt x="0" y="265923"/>
                      </a:lnTo>
                      <a:cubicBezTo>
                        <a:pt x="1772" y="342123"/>
                        <a:pt x="658" y="418445"/>
                        <a:pt x="5316" y="494523"/>
                      </a:cubicBezTo>
                      <a:cubicBezTo>
                        <a:pt x="6001" y="505710"/>
                        <a:pt x="9732" y="517095"/>
                        <a:pt x="15949" y="526420"/>
                      </a:cubicBezTo>
                      <a:lnTo>
                        <a:pt x="26581" y="542369"/>
                      </a:lnTo>
                      <a:cubicBezTo>
                        <a:pt x="28353" y="551230"/>
                        <a:pt x="28158" y="560725"/>
                        <a:pt x="31897" y="568951"/>
                      </a:cubicBezTo>
                      <a:cubicBezTo>
                        <a:pt x="37185" y="580584"/>
                        <a:pt x="53163" y="600848"/>
                        <a:pt x="53163" y="600848"/>
                      </a:cubicBezTo>
                      <a:cubicBezTo>
                        <a:pt x="54935" y="607936"/>
                        <a:pt x="56380" y="615115"/>
                        <a:pt x="58479" y="622113"/>
                      </a:cubicBezTo>
                      <a:cubicBezTo>
                        <a:pt x="61699" y="632848"/>
                        <a:pt x="66392" y="643138"/>
                        <a:pt x="69111" y="654011"/>
                      </a:cubicBezTo>
                      <a:cubicBezTo>
                        <a:pt x="70883" y="661099"/>
                        <a:pt x="72328" y="668278"/>
                        <a:pt x="74428" y="675276"/>
                      </a:cubicBezTo>
                      <a:cubicBezTo>
                        <a:pt x="77649" y="686011"/>
                        <a:pt x="82341" y="696301"/>
                        <a:pt x="85060" y="707174"/>
                      </a:cubicBezTo>
                      <a:cubicBezTo>
                        <a:pt x="88031" y="719058"/>
                        <a:pt x="95835" y="752576"/>
                        <a:pt x="101009" y="760337"/>
                      </a:cubicBezTo>
                      <a:lnTo>
                        <a:pt x="111642" y="776286"/>
                      </a:lnTo>
                      <a:cubicBezTo>
                        <a:pt x="113414" y="781602"/>
                        <a:pt x="113850" y="787572"/>
                        <a:pt x="116958" y="792234"/>
                      </a:cubicBezTo>
                      <a:cubicBezTo>
                        <a:pt x="126952" y="807225"/>
                        <a:pt x="152130" y="820998"/>
                        <a:pt x="164804" y="829448"/>
                      </a:cubicBezTo>
                      <a:lnTo>
                        <a:pt x="180753" y="840081"/>
                      </a:lnTo>
                      <a:cubicBezTo>
                        <a:pt x="184297" y="845397"/>
                        <a:pt x="186397" y="852039"/>
                        <a:pt x="191386" y="856030"/>
                      </a:cubicBezTo>
                      <a:cubicBezTo>
                        <a:pt x="195762" y="859531"/>
                        <a:pt x="202132" y="859265"/>
                        <a:pt x="207335" y="861346"/>
                      </a:cubicBezTo>
                      <a:cubicBezTo>
                        <a:pt x="211014" y="862818"/>
                        <a:pt x="229486" y="901218"/>
                        <a:pt x="233916" y="90919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>
                  <a:off x="7299251" y="648586"/>
                  <a:ext cx="345558" cy="313661"/>
                </a:xfrm>
                <a:custGeom>
                  <a:avLst/>
                  <a:gdLst>
                    <a:gd name="connsiteX0" fmla="*/ 0 w 345558"/>
                    <a:gd name="connsiteY0" fmla="*/ 249865 h 313661"/>
                    <a:gd name="connsiteX1" fmla="*/ 0 w 345558"/>
                    <a:gd name="connsiteY1" fmla="*/ 249865 h 313661"/>
                    <a:gd name="connsiteX2" fmla="*/ 69112 w 345558"/>
                    <a:gd name="connsiteY2" fmla="*/ 260498 h 313661"/>
                    <a:gd name="connsiteX3" fmla="*/ 95693 w 345558"/>
                    <a:gd name="connsiteY3" fmla="*/ 271130 h 313661"/>
                    <a:gd name="connsiteX4" fmla="*/ 116958 w 345558"/>
                    <a:gd name="connsiteY4" fmla="*/ 276447 h 313661"/>
                    <a:gd name="connsiteX5" fmla="*/ 143540 w 345558"/>
                    <a:gd name="connsiteY5" fmla="*/ 287079 h 313661"/>
                    <a:gd name="connsiteX6" fmla="*/ 170121 w 345558"/>
                    <a:gd name="connsiteY6" fmla="*/ 292395 h 313661"/>
                    <a:gd name="connsiteX7" fmla="*/ 191386 w 345558"/>
                    <a:gd name="connsiteY7" fmla="*/ 297712 h 313661"/>
                    <a:gd name="connsiteX8" fmla="*/ 223284 w 345558"/>
                    <a:gd name="connsiteY8" fmla="*/ 313661 h 313661"/>
                    <a:gd name="connsiteX9" fmla="*/ 271130 w 345558"/>
                    <a:gd name="connsiteY9" fmla="*/ 308344 h 313661"/>
                    <a:gd name="connsiteX10" fmla="*/ 324293 w 345558"/>
                    <a:gd name="connsiteY10" fmla="*/ 303028 h 313661"/>
                    <a:gd name="connsiteX11" fmla="*/ 334926 w 345558"/>
                    <a:gd name="connsiteY11" fmla="*/ 287079 h 313661"/>
                    <a:gd name="connsiteX12" fmla="*/ 345558 w 345558"/>
                    <a:gd name="connsiteY12" fmla="*/ 255181 h 313661"/>
                    <a:gd name="connsiteX13" fmla="*/ 340242 w 345558"/>
                    <a:gd name="connsiteY13" fmla="*/ 53163 h 313661"/>
                    <a:gd name="connsiteX14" fmla="*/ 329609 w 345558"/>
                    <a:gd name="connsiteY14" fmla="*/ 37214 h 313661"/>
                    <a:gd name="connsiteX15" fmla="*/ 313661 w 345558"/>
                    <a:gd name="connsiteY15" fmla="*/ 31898 h 313661"/>
                    <a:gd name="connsiteX16" fmla="*/ 297712 w 345558"/>
                    <a:gd name="connsiteY16" fmla="*/ 21265 h 313661"/>
                    <a:gd name="connsiteX17" fmla="*/ 281763 w 345558"/>
                    <a:gd name="connsiteY17" fmla="*/ 5316 h 313661"/>
                    <a:gd name="connsiteX18" fmla="*/ 265814 w 345558"/>
                    <a:gd name="connsiteY18" fmla="*/ 0 h 313661"/>
                    <a:gd name="connsiteX19" fmla="*/ 223284 w 345558"/>
                    <a:gd name="connsiteY19" fmla="*/ 10633 h 313661"/>
                    <a:gd name="connsiteX20" fmla="*/ 212651 w 345558"/>
                    <a:gd name="connsiteY20" fmla="*/ 26581 h 313661"/>
                    <a:gd name="connsiteX21" fmla="*/ 180754 w 345558"/>
                    <a:gd name="connsiteY21" fmla="*/ 42530 h 313661"/>
                    <a:gd name="connsiteX22" fmla="*/ 159489 w 345558"/>
                    <a:gd name="connsiteY22" fmla="*/ 74428 h 313661"/>
                    <a:gd name="connsiteX23" fmla="*/ 148856 w 345558"/>
                    <a:gd name="connsiteY23" fmla="*/ 90377 h 313661"/>
                    <a:gd name="connsiteX24" fmla="*/ 111642 w 345558"/>
                    <a:gd name="connsiteY24" fmla="*/ 127591 h 313661"/>
                    <a:gd name="connsiteX25" fmla="*/ 85061 w 345558"/>
                    <a:gd name="connsiteY25" fmla="*/ 159488 h 313661"/>
                    <a:gd name="connsiteX26" fmla="*/ 58479 w 345558"/>
                    <a:gd name="connsiteY26" fmla="*/ 191386 h 313661"/>
                    <a:gd name="connsiteX27" fmla="*/ 37214 w 345558"/>
                    <a:gd name="connsiteY27" fmla="*/ 212651 h 313661"/>
                    <a:gd name="connsiteX28" fmla="*/ 0 w 345558"/>
                    <a:gd name="connsiteY28" fmla="*/ 249865 h 313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45558" h="313661">
                      <a:moveTo>
                        <a:pt x="0" y="249865"/>
                      </a:moveTo>
                      <a:lnTo>
                        <a:pt x="0" y="249865"/>
                      </a:lnTo>
                      <a:cubicBezTo>
                        <a:pt x="23037" y="253409"/>
                        <a:pt x="46359" y="255442"/>
                        <a:pt x="69112" y="260498"/>
                      </a:cubicBezTo>
                      <a:cubicBezTo>
                        <a:pt x="78428" y="262568"/>
                        <a:pt x="86640" y="268112"/>
                        <a:pt x="95693" y="271130"/>
                      </a:cubicBezTo>
                      <a:cubicBezTo>
                        <a:pt x="102625" y="273441"/>
                        <a:pt x="110026" y="274136"/>
                        <a:pt x="116958" y="276447"/>
                      </a:cubicBezTo>
                      <a:cubicBezTo>
                        <a:pt x="126011" y="279465"/>
                        <a:pt x="134399" y="284337"/>
                        <a:pt x="143540" y="287079"/>
                      </a:cubicBezTo>
                      <a:cubicBezTo>
                        <a:pt x="152195" y="289675"/>
                        <a:pt x="161300" y="290435"/>
                        <a:pt x="170121" y="292395"/>
                      </a:cubicBezTo>
                      <a:cubicBezTo>
                        <a:pt x="177254" y="293980"/>
                        <a:pt x="184298" y="295940"/>
                        <a:pt x="191386" y="297712"/>
                      </a:cubicBezTo>
                      <a:cubicBezTo>
                        <a:pt x="199448" y="303086"/>
                        <a:pt x="212281" y="313661"/>
                        <a:pt x="223284" y="313661"/>
                      </a:cubicBezTo>
                      <a:cubicBezTo>
                        <a:pt x="239331" y="313661"/>
                        <a:pt x="255171" y="310024"/>
                        <a:pt x="271130" y="308344"/>
                      </a:cubicBezTo>
                      <a:lnTo>
                        <a:pt x="324293" y="303028"/>
                      </a:lnTo>
                      <a:cubicBezTo>
                        <a:pt x="327837" y="297712"/>
                        <a:pt x="332331" y="292918"/>
                        <a:pt x="334926" y="287079"/>
                      </a:cubicBezTo>
                      <a:cubicBezTo>
                        <a:pt x="339478" y="276837"/>
                        <a:pt x="345558" y="255181"/>
                        <a:pt x="345558" y="255181"/>
                      </a:cubicBezTo>
                      <a:cubicBezTo>
                        <a:pt x="343786" y="187842"/>
                        <a:pt x="345158" y="120346"/>
                        <a:pt x="340242" y="53163"/>
                      </a:cubicBezTo>
                      <a:cubicBezTo>
                        <a:pt x="339776" y="46791"/>
                        <a:pt x="334598" y="41206"/>
                        <a:pt x="329609" y="37214"/>
                      </a:cubicBezTo>
                      <a:cubicBezTo>
                        <a:pt x="325233" y="33713"/>
                        <a:pt x="318977" y="33670"/>
                        <a:pt x="313661" y="31898"/>
                      </a:cubicBezTo>
                      <a:cubicBezTo>
                        <a:pt x="308345" y="28354"/>
                        <a:pt x="302621" y="25355"/>
                        <a:pt x="297712" y="21265"/>
                      </a:cubicBezTo>
                      <a:cubicBezTo>
                        <a:pt x="291936" y="16452"/>
                        <a:pt x="288019" y="9486"/>
                        <a:pt x="281763" y="5316"/>
                      </a:cubicBezTo>
                      <a:cubicBezTo>
                        <a:pt x="277100" y="2208"/>
                        <a:pt x="271130" y="1772"/>
                        <a:pt x="265814" y="0"/>
                      </a:cubicBezTo>
                      <a:cubicBezTo>
                        <a:pt x="264486" y="266"/>
                        <a:pt x="228735" y="6272"/>
                        <a:pt x="223284" y="10633"/>
                      </a:cubicBezTo>
                      <a:cubicBezTo>
                        <a:pt x="218295" y="14624"/>
                        <a:pt x="217169" y="22063"/>
                        <a:pt x="212651" y="26581"/>
                      </a:cubicBezTo>
                      <a:cubicBezTo>
                        <a:pt x="202344" y="36888"/>
                        <a:pt x="193727" y="38206"/>
                        <a:pt x="180754" y="42530"/>
                      </a:cubicBezTo>
                      <a:lnTo>
                        <a:pt x="159489" y="74428"/>
                      </a:lnTo>
                      <a:lnTo>
                        <a:pt x="148856" y="90377"/>
                      </a:lnTo>
                      <a:cubicBezTo>
                        <a:pt x="136827" y="126466"/>
                        <a:pt x="154296" y="84937"/>
                        <a:pt x="111642" y="127591"/>
                      </a:cubicBezTo>
                      <a:cubicBezTo>
                        <a:pt x="65045" y="174188"/>
                        <a:pt x="122069" y="115079"/>
                        <a:pt x="85061" y="159488"/>
                      </a:cubicBezTo>
                      <a:cubicBezTo>
                        <a:pt x="50948" y="200423"/>
                        <a:pt x="84880" y="151786"/>
                        <a:pt x="58479" y="191386"/>
                      </a:cubicBezTo>
                      <a:cubicBezTo>
                        <a:pt x="44303" y="233917"/>
                        <a:pt x="65567" y="184298"/>
                        <a:pt x="37214" y="212651"/>
                      </a:cubicBezTo>
                      <a:lnTo>
                        <a:pt x="0" y="24986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Овал 11"/>
                <p:cNvSpPr/>
                <p:nvPr/>
              </p:nvSpPr>
              <p:spPr>
                <a:xfrm>
                  <a:off x="5938285" y="3642963"/>
                  <a:ext cx="994144" cy="988827"/>
                </a:xfrm>
                <a:prstGeom prst="ellipse">
                  <a:avLst/>
                </a:prstGeom>
                <a:solidFill>
                  <a:srgbClr val="FFFF00"/>
                </a:solidFill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" name="Полилиния 15"/>
                <p:cNvSpPr/>
                <p:nvPr/>
              </p:nvSpPr>
              <p:spPr>
                <a:xfrm>
                  <a:off x="7697422" y="659219"/>
                  <a:ext cx="53713" cy="265814"/>
                </a:xfrm>
                <a:custGeom>
                  <a:avLst/>
                  <a:gdLst>
                    <a:gd name="connsiteX0" fmla="*/ 550 w 53713"/>
                    <a:gd name="connsiteY0" fmla="*/ 0 h 265814"/>
                    <a:gd name="connsiteX1" fmla="*/ 550 w 53713"/>
                    <a:gd name="connsiteY1" fmla="*/ 0 h 265814"/>
                    <a:gd name="connsiteX2" fmla="*/ 43080 w 53713"/>
                    <a:gd name="connsiteY2" fmla="*/ 15948 h 265814"/>
                    <a:gd name="connsiteX3" fmla="*/ 48397 w 53713"/>
                    <a:gd name="connsiteY3" fmla="*/ 42530 h 265814"/>
                    <a:gd name="connsiteX4" fmla="*/ 53713 w 53713"/>
                    <a:gd name="connsiteY4" fmla="*/ 74428 h 265814"/>
                    <a:gd name="connsiteX5" fmla="*/ 48397 w 53713"/>
                    <a:gd name="connsiteY5" fmla="*/ 148855 h 265814"/>
                    <a:gd name="connsiteX6" fmla="*/ 37764 w 53713"/>
                    <a:gd name="connsiteY6" fmla="*/ 196702 h 265814"/>
                    <a:gd name="connsiteX7" fmla="*/ 27131 w 53713"/>
                    <a:gd name="connsiteY7" fmla="*/ 265814 h 265814"/>
                    <a:gd name="connsiteX8" fmla="*/ 11183 w 53713"/>
                    <a:gd name="connsiteY8" fmla="*/ 260497 h 265814"/>
                    <a:gd name="connsiteX9" fmla="*/ 5866 w 53713"/>
                    <a:gd name="connsiteY9" fmla="*/ 122274 h 265814"/>
                    <a:gd name="connsiteX10" fmla="*/ 550 w 53713"/>
                    <a:gd name="connsiteY10" fmla="*/ 90376 h 265814"/>
                    <a:gd name="connsiteX11" fmla="*/ 550 w 53713"/>
                    <a:gd name="connsiteY11" fmla="*/ 0 h 26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713" h="265814">
                      <a:moveTo>
                        <a:pt x="550" y="0"/>
                      </a:moveTo>
                      <a:lnTo>
                        <a:pt x="550" y="0"/>
                      </a:lnTo>
                      <a:cubicBezTo>
                        <a:pt x="14727" y="5316"/>
                        <a:pt x="31764" y="5889"/>
                        <a:pt x="43080" y="15948"/>
                      </a:cubicBezTo>
                      <a:cubicBezTo>
                        <a:pt x="49834" y="21951"/>
                        <a:pt x="46781" y="33640"/>
                        <a:pt x="48397" y="42530"/>
                      </a:cubicBezTo>
                      <a:cubicBezTo>
                        <a:pt x="50325" y="53135"/>
                        <a:pt x="51941" y="63795"/>
                        <a:pt x="53713" y="74428"/>
                      </a:cubicBezTo>
                      <a:cubicBezTo>
                        <a:pt x="51941" y="99237"/>
                        <a:pt x="51001" y="124119"/>
                        <a:pt x="48397" y="148855"/>
                      </a:cubicBezTo>
                      <a:cubicBezTo>
                        <a:pt x="46334" y="168448"/>
                        <a:pt x="41481" y="178115"/>
                        <a:pt x="37764" y="196702"/>
                      </a:cubicBezTo>
                      <a:cubicBezTo>
                        <a:pt x="34079" y="215130"/>
                        <a:pt x="29682" y="247956"/>
                        <a:pt x="27131" y="265814"/>
                      </a:cubicBezTo>
                      <a:cubicBezTo>
                        <a:pt x="21815" y="264042"/>
                        <a:pt x="12004" y="266040"/>
                        <a:pt x="11183" y="260497"/>
                      </a:cubicBezTo>
                      <a:cubicBezTo>
                        <a:pt x="4426" y="214886"/>
                        <a:pt x="8742" y="168293"/>
                        <a:pt x="5866" y="122274"/>
                      </a:cubicBezTo>
                      <a:cubicBezTo>
                        <a:pt x="5194" y="111516"/>
                        <a:pt x="1088" y="101142"/>
                        <a:pt x="550" y="90376"/>
                      </a:cubicBezTo>
                      <a:cubicBezTo>
                        <a:pt x="-689" y="65598"/>
                        <a:pt x="550" y="15063"/>
                        <a:pt x="550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>
                  <a:off x="7793665" y="1432476"/>
                  <a:ext cx="325935" cy="261736"/>
                </a:xfrm>
                <a:custGeom>
                  <a:avLst/>
                  <a:gdLst>
                    <a:gd name="connsiteX0" fmla="*/ 159488 w 325935"/>
                    <a:gd name="connsiteY0" fmla="*/ 2919 h 261736"/>
                    <a:gd name="connsiteX1" fmla="*/ 159488 w 325935"/>
                    <a:gd name="connsiteY1" fmla="*/ 2919 h 261736"/>
                    <a:gd name="connsiteX2" fmla="*/ 122275 w 325935"/>
                    <a:gd name="connsiteY2" fmla="*/ 29501 h 261736"/>
                    <a:gd name="connsiteX3" fmla="*/ 111642 w 325935"/>
                    <a:gd name="connsiteY3" fmla="*/ 45450 h 261736"/>
                    <a:gd name="connsiteX4" fmla="*/ 95693 w 325935"/>
                    <a:gd name="connsiteY4" fmla="*/ 50766 h 261736"/>
                    <a:gd name="connsiteX5" fmla="*/ 63795 w 325935"/>
                    <a:gd name="connsiteY5" fmla="*/ 72031 h 261736"/>
                    <a:gd name="connsiteX6" fmla="*/ 42530 w 325935"/>
                    <a:gd name="connsiteY6" fmla="*/ 103929 h 261736"/>
                    <a:gd name="connsiteX7" fmla="*/ 31898 w 325935"/>
                    <a:gd name="connsiteY7" fmla="*/ 119877 h 261736"/>
                    <a:gd name="connsiteX8" fmla="*/ 15949 w 325935"/>
                    <a:gd name="connsiteY8" fmla="*/ 178357 h 261736"/>
                    <a:gd name="connsiteX9" fmla="*/ 5316 w 325935"/>
                    <a:gd name="connsiteY9" fmla="*/ 194305 h 261736"/>
                    <a:gd name="connsiteX10" fmla="*/ 0 w 325935"/>
                    <a:gd name="connsiteY10" fmla="*/ 210254 h 261736"/>
                    <a:gd name="connsiteX11" fmla="*/ 85061 w 325935"/>
                    <a:gd name="connsiteY11" fmla="*/ 252784 h 261736"/>
                    <a:gd name="connsiteX12" fmla="*/ 202019 w 325935"/>
                    <a:gd name="connsiteY12" fmla="*/ 247468 h 261736"/>
                    <a:gd name="connsiteX13" fmla="*/ 186070 w 325935"/>
                    <a:gd name="connsiteY13" fmla="*/ 215571 h 261736"/>
                    <a:gd name="connsiteX14" fmla="*/ 170121 w 325935"/>
                    <a:gd name="connsiteY14" fmla="*/ 183673 h 261736"/>
                    <a:gd name="connsiteX15" fmla="*/ 164805 w 325935"/>
                    <a:gd name="connsiteY15" fmla="*/ 167724 h 261736"/>
                    <a:gd name="connsiteX16" fmla="*/ 180754 w 325935"/>
                    <a:gd name="connsiteY16" fmla="*/ 157091 h 261736"/>
                    <a:gd name="connsiteX17" fmla="*/ 186070 w 325935"/>
                    <a:gd name="connsiteY17" fmla="*/ 141143 h 261736"/>
                    <a:gd name="connsiteX18" fmla="*/ 207335 w 325935"/>
                    <a:gd name="connsiteY18" fmla="*/ 146459 h 261736"/>
                    <a:gd name="connsiteX19" fmla="*/ 239233 w 325935"/>
                    <a:gd name="connsiteY19" fmla="*/ 157091 h 261736"/>
                    <a:gd name="connsiteX20" fmla="*/ 244549 w 325935"/>
                    <a:gd name="connsiteY20" fmla="*/ 173040 h 261736"/>
                    <a:gd name="connsiteX21" fmla="*/ 276447 w 325935"/>
                    <a:gd name="connsiteY21" fmla="*/ 183673 h 261736"/>
                    <a:gd name="connsiteX22" fmla="*/ 324293 w 325935"/>
                    <a:gd name="connsiteY22" fmla="*/ 178357 h 261736"/>
                    <a:gd name="connsiteX23" fmla="*/ 318977 w 325935"/>
                    <a:gd name="connsiteY23" fmla="*/ 162408 h 261736"/>
                    <a:gd name="connsiteX24" fmla="*/ 308344 w 325935"/>
                    <a:gd name="connsiteY24" fmla="*/ 146459 h 261736"/>
                    <a:gd name="connsiteX25" fmla="*/ 276447 w 325935"/>
                    <a:gd name="connsiteY25" fmla="*/ 135826 h 261736"/>
                    <a:gd name="connsiteX26" fmla="*/ 244549 w 325935"/>
                    <a:gd name="connsiteY26" fmla="*/ 119877 h 261736"/>
                    <a:gd name="connsiteX27" fmla="*/ 249865 w 325935"/>
                    <a:gd name="connsiteY27" fmla="*/ 66715 h 261736"/>
                    <a:gd name="connsiteX28" fmla="*/ 265814 w 325935"/>
                    <a:gd name="connsiteY28" fmla="*/ 61398 h 261736"/>
                    <a:gd name="connsiteX29" fmla="*/ 271130 w 325935"/>
                    <a:gd name="connsiteY29" fmla="*/ 45450 h 261736"/>
                    <a:gd name="connsiteX30" fmla="*/ 223284 w 325935"/>
                    <a:gd name="connsiteY30" fmla="*/ 13552 h 261736"/>
                    <a:gd name="connsiteX31" fmla="*/ 207335 w 325935"/>
                    <a:gd name="connsiteY31" fmla="*/ 2919 h 261736"/>
                    <a:gd name="connsiteX32" fmla="*/ 159488 w 325935"/>
                    <a:gd name="connsiteY32" fmla="*/ 2919 h 261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25935" h="261736">
                      <a:moveTo>
                        <a:pt x="159488" y="2919"/>
                      </a:moveTo>
                      <a:lnTo>
                        <a:pt x="159488" y="2919"/>
                      </a:lnTo>
                      <a:cubicBezTo>
                        <a:pt x="147084" y="11780"/>
                        <a:pt x="133668" y="19373"/>
                        <a:pt x="122275" y="29501"/>
                      </a:cubicBezTo>
                      <a:cubicBezTo>
                        <a:pt x="117499" y="33746"/>
                        <a:pt x="116631" y="41459"/>
                        <a:pt x="111642" y="45450"/>
                      </a:cubicBezTo>
                      <a:cubicBezTo>
                        <a:pt x="107266" y="48951"/>
                        <a:pt x="100592" y="48045"/>
                        <a:pt x="95693" y="50766"/>
                      </a:cubicBezTo>
                      <a:cubicBezTo>
                        <a:pt x="84522" y="56972"/>
                        <a:pt x="63795" y="72031"/>
                        <a:pt x="63795" y="72031"/>
                      </a:cubicBezTo>
                      <a:lnTo>
                        <a:pt x="42530" y="103929"/>
                      </a:lnTo>
                      <a:lnTo>
                        <a:pt x="31898" y="119877"/>
                      </a:lnTo>
                      <a:cubicBezTo>
                        <a:pt x="29045" y="134143"/>
                        <a:pt x="23659" y="166794"/>
                        <a:pt x="15949" y="178357"/>
                      </a:cubicBezTo>
                      <a:lnTo>
                        <a:pt x="5316" y="194305"/>
                      </a:lnTo>
                      <a:cubicBezTo>
                        <a:pt x="3544" y="199621"/>
                        <a:pt x="0" y="204650"/>
                        <a:pt x="0" y="210254"/>
                      </a:cubicBezTo>
                      <a:cubicBezTo>
                        <a:pt x="0" y="285753"/>
                        <a:pt x="3014" y="257219"/>
                        <a:pt x="85061" y="252784"/>
                      </a:cubicBezTo>
                      <a:lnTo>
                        <a:pt x="202019" y="247468"/>
                      </a:lnTo>
                      <a:cubicBezTo>
                        <a:pt x="188652" y="207372"/>
                        <a:pt x="206685" y="256802"/>
                        <a:pt x="186070" y="215571"/>
                      </a:cubicBezTo>
                      <a:cubicBezTo>
                        <a:pt x="164062" y="171554"/>
                        <a:pt x="200591" y="229376"/>
                        <a:pt x="170121" y="183673"/>
                      </a:cubicBezTo>
                      <a:cubicBezTo>
                        <a:pt x="168349" y="178357"/>
                        <a:pt x="162724" y="172927"/>
                        <a:pt x="164805" y="167724"/>
                      </a:cubicBezTo>
                      <a:cubicBezTo>
                        <a:pt x="167178" y="161792"/>
                        <a:pt x="176762" y="162080"/>
                        <a:pt x="180754" y="157091"/>
                      </a:cubicBezTo>
                      <a:cubicBezTo>
                        <a:pt x="184255" y="152715"/>
                        <a:pt x="184298" y="146459"/>
                        <a:pt x="186070" y="141143"/>
                      </a:cubicBezTo>
                      <a:cubicBezTo>
                        <a:pt x="193158" y="142915"/>
                        <a:pt x="200337" y="144360"/>
                        <a:pt x="207335" y="146459"/>
                      </a:cubicBezTo>
                      <a:cubicBezTo>
                        <a:pt x="218070" y="149679"/>
                        <a:pt x="239233" y="157091"/>
                        <a:pt x="239233" y="157091"/>
                      </a:cubicBezTo>
                      <a:cubicBezTo>
                        <a:pt x="241005" y="162407"/>
                        <a:pt x="239989" y="169783"/>
                        <a:pt x="244549" y="173040"/>
                      </a:cubicBezTo>
                      <a:cubicBezTo>
                        <a:pt x="253669" y="179555"/>
                        <a:pt x="276447" y="183673"/>
                        <a:pt x="276447" y="183673"/>
                      </a:cubicBezTo>
                      <a:cubicBezTo>
                        <a:pt x="292396" y="181901"/>
                        <a:pt x="309940" y="185533"/>
                        <a:pt x="324293" y="178357"/>
                      </a:cubicBezTo>
                      <a:cubicBezTo>
                        <a:pt x="329305" y="175851"/>
                        <a:pt x="321483" y="167420"/>
                        <a:pt x="318977" y="162408"/>
                      </a:cubicBezTo>
                      <a:cubicBezTo>
                        <a:pt x="316120" y="156693"/>
                        <a:pt x="313762" y="149845"/>
                        <a:pt x="308344" y="146459"/>
                      </a:cubicBezTo>
                      <a:cubicBezTo>
                        <a:pt x="298840" y="140519"/>
                        <a:pt x="285772" y="142043"/>
                        <a:pt x="276447" y="135826"/>
                      </a:cubicBezTo>
                      <a:cubicBezTo>
                        <a:pt x="255835" y="122086"/>
                        <a:pt x="266559" y="127215"/>
                        <a:pt x="244549" y="119877"/>
                      </a:cubicBezTo>
                      <a:cubicBezTo>
                        <a:pt x="246321" y="102156"/>
                        <a:pt x="243779" y="83452"/>
                        <a:pt x="249865" y="66715"/>
                      </a:cubicBezTo>
                      <a:cubicBezTo>
                        <a:pt x="251780" y="61448"/>
                        <a:pt x="261851" y="65361"/>
                        <a:pt x="265814" y="61398"/>
                      </a:cubicBezTo>
                      <a:cubicBezTo>
                        <a:pt x="269776" y="57436"/>
                        <a:pt x="269358" y="50766"/>
                        <a:pt x="271130" y="45450"/>
                      </a:cubicBezTo>
                      <a:lnTo>
                        <a:pt x="223284" y="13552"/>
                      </a:lnTo>
                      <a:cubicBezTo>
                        <a:pt x="217968" y="10008"/>
                        <a:pt x="213397" y="4939"/>
                        <a:pt x="207335" y="2919"/>
                      </a:cubicBezTo>
                      <a:cubicBezTo>
                        <a:pt x="187627" y="-3650"/>
                        <a:pt x="167462" y="2919"/>
                        <a:pt x="159488" y="291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" name="Полилиния 2"/>
                <p:cNvSpPr/>
                <p:nvPr/>
              </p:nvSpPr>
              <p:spPr>
                <a:xfrm>
                  <a:off x="5538493" y="859906"/>
                  <a:ext cx="1654433" cy="2638206"/>
                </a:xfrm>
                <a:custGeom>
                  <a:avLst/>
                  <a:gdLst>
                    <a:gd name="connsiteX0" fmla="*/ 123344 w 1654433"/>
                    <a:gd name="connsiteY0" fmla="*/ 2638206 h 2638206"/>
                    <a:gd name="connsiteX1" fmla="*/ 11702 w 1654433"/>
                    <a:gd name="connsiteY1" fmla="*/ 2478717 h 2638206"/>
                    <a:gd name="connsiteX2" fmla="*/ 6386 w 1654433"/>
                    <a:gd name="connsiteY2" fmla="*/ 2122527 h 2638206"/>
                    <a:gd name="connsiteX3" fmla="*/ 38284 w 1654433"/>
                    <a:gd name="connsiteY3" fmla="*/ 1585582 h 2638206"/>
                    <a:gd name="connsiteX4" fmla="*/ 293465 w 1654433"/>
                    <a:gd name="connsiteY4" fmla="*/ 915731 h 2638206"/>
                    <a:gd name="connsiteX5" fmla="*/ 686870 w 1654433"/>
                    <a:gd name="connsiteY5" fmla="*/ 325624 h 2638206"/>
                    <a:gd name="connsiteX6" fmla="*/ 1032428 w 1654433"/>
                    <a:gd name="connsiteY6" fmla="*/ 97024 h 2638206"/>
                    <a:gd name="connsiteX7" fmla="*/ 1346088 w 1654433"/>
                    <a:gd name="connsiteY7" fmla="*/ 1331 h 2638206"/>
                    <a:gd name="connsiteX8" fmla="*/ 1654433 w 1654433"/>
                    <a:gd name="connsiteY8" fmla="*/ 38545 h 2638206"/>
                    <a:gd name="connsiteX9" fmla="*/ 1654433 w 1654433"/>
                    <a:gd name="connsiteY9" fmla="*/ 38545 h 2638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54433" h="2638206">
                      <a:moveTo>
                        <a:pt x="123344" y="2638206"/>
                      </a:moveTo>
                      <a:cubicBezTo>
                        <a:pt x="77269" y="2601434"/>
                        <a:pt x="31195" y="2564663"/>
                        <a:pt x="11702" y="2478717"/>
                      </a:cubicBezTo>
                      <a:cubicBezTo>
                        <a:pt x="-7791" y="2392771"/>
                        <a:pt x="1956" y="2271383"/>
                        <a:pt x="6386" y="2122527"/>
                      </a:cubicBezTo>
                      <a:cubicBezTo>
                        <a:pt x="10816" y="1973671"/>
                        <a:pt x="-9563" y="1786715"/>
                        <a:pt x="38284" y="1585582"/>
                      </a:cubicBezTo>
                      <a:cubicBezTo>
                        <a:pt x="86131" y="1384449"/>
                        <a:pt x="185367" y="1125724"/>
                        <a:pt x="293465" y="915731"/>
                      </a:cubicBezTo>
                      <a:cubicBezTo>
                        <a:pt x="401563" y="705738"/>
                        <a:pt x="563710" y="462075"/>
                        <a:pt x="686870" y="325624"/>
                      </a:cubicBezTo>
                      <a:cubicBezTo>
                        <a:pt x="810030" y="189173"/>
                        <a:pt x="922558" y="151073"/>
                        <a:pt x="1032428" y="97024"/>
                      </a:cubicBezTo>
                      <a:cubicBezTo>
                        <a:pt x="1142298" y="42975"/>
                        <a:pt x="1242421" y="11077"/>
                        <a:pt x="1346088" y="1331"/>
                      </a:cubicBezTo>
                      <a:cubicBezTo>
                        <a:pt x="1449755" y="-8415"/>
                        <a:pt x="1654433" y="38545"/>
                        <a:pt x="1654433" y="38545"/>
                      </a:cubicBezTo>
                      <a:lnTo>
                        <a:pt x="1654433" y="38545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>
                  <a:off x="5667153" y="919716"/>
                  <a:ext cx="1488559" cy="2567763"/>
                </a:xfrm>
                <a:custGeom>
                  <a:avLst/>
                  <a:gdLst>
                    <a:gd name="connsiteX0" fmla="*/ 0 w 1488559"/>
                    <a:gd name="connsiteY0" fmla="*/ 2567763 h 2567763"/>
                    <a:gd name="connsiteX1" fmla="*/ 148856 w 1488559"/>
                    <a:gd name="connsiteY1" fmla="*/ 2328531 h 2567763"/>
                    <a:gd name="connsiteX2" fmla="*/ 276447 w 1488559"/>
                    <a:gd name="connsiteY2" fmla="*/ 1807535 h 2567763"/>
                    <a:gd name="connsiteX3" fmla="*/ 584791 w 1488559"/>
                    <a:gd name="connsiteY3" fmla="*/ 925033 h 2567763"/>
                    <a:gd name="connsiteX4" fmla="*/ 967563 w 1488559"/>
                    <a:gd name="connsiteY4" fmla="*/ 414670 h 2567763"/>
                    <a:gd name="connsiteX5" fmla="*/ 1488559 w 1488559"/>
                    <a:gd name="connsiteY5" fmla="*/ 0 h 2567763"/>
                    <a:gd name="connsiteX6" fmla="*/ 1488559 w 1488559"/>
                    <a:gd name="connsiteY6" fmla="*/ 0 h 256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88559" h="2567763">
                      <a:moveTo>
                        <a:pt x="0" y="2567763"/>
                      </a:moveTo>
                      <a:cubicBezTo>
                        <a:pt x="51391" y="2511499"/>
                        <a:pt x="102782" y="2455236"/>
                        <a:pt x="148856" y="2328531"/>
                      </a:cubicBezTo>
                      <a:cubicBezTo>
                        <a:pt x="194930" y="2201826"/>
                        <a:pt x="203791" y="2041451"/>
                        <a:pt x="276447" y="1807535"/>
                      </a:cubicBezTo>
                      <a:cubicBezTo>
                        <a:pt x="349103" y="1573619"/>
                        <a:pt x="469605" y="1157177"/>
                        <a:pt x="584791" y="925033"/>
                      </a:cubicBezTo>
                      <a:cubicBezTo>
                        <a:pt x="699977" y="692889"/>
                        <a:pt x="816935" y="568842"/>
                        <a:pt x="967563" y="414670"/>
                      </a:cubicBezTo>
                      <a:cubicBezTo>
                        <a:pt x="1118191" y="260498"/>
                        <a:pt x="1488559" y="0"/>
                        <a:pt x="1488559" y="0"/>
                      </a:cubicBezTo>
                      <a:lnTo>
                        <a:pt x="1488559" y="0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>
                  <a:off x="5587409" y="2997868"/>
                  <a:ext cx="265814" cy="48360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rot="719907">
                  <a:off x="5614840" y="2414078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rot="719907">
                  <a:off x="5797227" y="1859063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Полилиния 21"/>
                <p:cNvSpPr/>
                <p:nvPr/>
              </p:nvSpPr>
              <p:spPr>
                <a:xfrm rot="719907">
                  <a:off x="6165351" y="1304046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Полилиния 22"/>
                <p:cNvSpPr/>
                <p:nvPr/>
              </p:nvSpPr>
              <p:spPr>
                <a:xfrm rot="719907">
                  <a:off x="6516550" y="1004569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Полилиния 23"/>
                <p:cNvSpPr/>
                <p:nvPr/>
              </p:nvSpPr>
              <p:spPr>
                <a:xfrm>
                  <a:off x="7283302" y="644234"/>
                  <a:ext cx="366824" cy="296747"/>
                </a:xfrm>
                <a:custGeom>
                  <a:avLst/>
                  <a:gdLst>
                    <a:gd name="connsiteX0" fmla="*/ 0 w 366824"/>
                    <a:gd name="connsiteY0" fmla="*/ 254217 h 296747"/>
                    <a:gd name="connsiteX1" fmla="*/ 239233 w 366824"/>
                    <a:gd name="connsiteY1" fmla="*/ 46882 h 296747"/>
                    <a:gd name="connsiteX2" fmla="*/ 340242 w 366824"/>
                    <a:gd name="connsiteY2" fmla="*/ 20301 h 296747"/>
                    <a:gd name="connsiteX3" fmla="*/ 366824 w 366824"/>
                    <a:gd name="connsiteY3" fmla="*/ 296747 h 296747"/>
                    <a:gd name="connsiteX4" fmla="*/ 366824 w 366824"/>
                    <a:gd name="connsiteY4" fmla="*/ 296747 h 296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824" h="296747">
                      <a:moveTo>
                        <a:pt x="0" y="254217"/>
                      </a:moveTo>
                      <a:cubicBezTo>
                        <a:pt x="91263" y="170042"/>
                        <a:pt x="182526" y="85868"/>
                        <a:pt x="239233" y="46882"/>
                      </a:cubicBezTo>
                      <a:cubicBezTo>
                        <a:pt x="295940" y="7896"/>
                        <a:pt x="318977" y="-21343"/>
                        <a:pt x="340242" y="20301"/>
                      </a:cubicBezTo>
                      <a:cubicBezTo>
                        <a:pt x="361507" y="61945"/>
                        <a:pt x="366824" y="296747"/>
                        <a:pt x="366824" y="296747"/>
                      </a:cubicBezTo>
                      <a:lnTo>
                        <a:pt x="366824" y="296747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Полилиния 24"/>
                <p:cNvSpPr/>
                <p:nvPr/>
              </p:nvSpPr>
              <p:spPr>
                <a:xfrm>
                  <a:off x="7692656" y="645554"/>
                  <a:ext cx="75025" cy="268846"/>
                </a:xfrm>
                <a:custGeom>
                  <a:avLst/>
                  <a:gdLst>
                    <a:gd name="connsiteX0" fmla="*/ 0 w 75025"/>
                    <a:gd name="connsiteY0" fmla="*/ 194418 h 268846"/>
                    <a:gd name="connsiteX1" fmla="*/ 15949 w 75025"/>
                    <a:gd name="connsiteY1" fmla="*/ 8348 h 268846"/>
                    <a:gd name="connsiteX2" fmla="*/ 74428 w 75025"/>
                    <a:gd name="connsiteY2" fmla="*/ 56195 h 268846"/>
                    <a:gd name="connsiteX3" fmla="*/ 47846 w 75025"/>
                    <a:gd name="connsiteY3" fmla="*/ 268846 h 268846"/>
                    <a:gd name="connsiteX4" fmla="*/ 47846 w 75025"/>
                    <a:gd name="connsiteY4" fmla="*/ 268846 h 268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025" h="268846">
                      <a:moveTo>
                        <a:pt x="0" y="194418"/>
                      </a:moveTo>
                      <a:cubicBezTo>
                        <a:pt x="1772" y="112901"/>
                        <a:pt x="3544" y="31385"/>
                        <a:pt x="15949" y="8348"/>
                      </a:cubicBezTo>
                      <a:cubicBezTo>
                        <a:pt x="28354" y="-14689"/>
                        <a:pt x="69112" y="12779"/>
                        <a:pt x="74428" y="56195"/>
                      </a:cubicBezTo>
                      <a:cubicBezTo>
                        <a:pt x="79744" y="99611"/>
                        <a:pt x="47846" y="268846"/>
                        <a:pt x="47846" y="268846"/>
                      </a:cubicBezTo>
                      <a:lnTo>
                        <a:pt x="47846" y="268846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Полилиния 25"/>
                <p:cNvSpPr/>
                <p:nvPr/>
              </p:nvSpPr>
              <p:spPr>
                <a:xfrm>
                  <a:off x="7787892" y="1435395"/>
                  <a:ext cx="207792" cy="244549"/>
                </a:xfrm>
                <a:custGeom>
                  <a:avLst/>
                  <a:gdLst>
                    <a:gd name="connsiteX0" fmla="*/ 207792 w 207792"/>
                    <a:gd name="connsiteY0" fmla="*/ 0 h 244549"/>
                    <a:gd name="connsiteX1" fmla="*/ 207792 w 207792"/>
                    <a:gd name="connsiteY1" fmla="*/ 0 h 244549"/>
                    <a:gd name="connsiteX2" fmla="*/ 165261 w 207792"/>
                    <a:gd name="connsiteY2" fmla="*/ 21265 h 244549"/>
                    <a:gd name="connsiteX3" fmla="*/ 128048 w 207792"/>
                    <a:gd name="connsiteY3" fmla="*/ 26582 h 244549"/>
                    <a:gd name="connsiteX4" fmla="*/ 112099 w 207792"/>
                    <a:gd name="connsiteY4" fmla="*/ 31898 h 244549"/>
                    <a:gd name="connsiteX5" fmla="*/ 90834 w 207792"/>
                    <a:gd name="connsiteY5" fmla="*/ 47847 h 244549"/>
                    <a:gd name="connsiteX6" fmla="*/ 90834 w 207792"/>
                    <a:gd name="connsiteY6" fmla="*/ 47847 h 244549"/>
                    <a:gd name="connsiteX7" fmla="*/ 37671 w 207792"/>
                    <a:gd name="connsiteY7" fmla="*/ 85061 h 244549"/>
                    <a:gd name="connsiteX8" fmla="*/ 16406 w 207792"/>
                    <a:gd name="connsiteY8" fmla="*/ 148856 h 244549"/>
                    <a:gd name="connsiteX9" fmla="*/ 11089 w 207792"/>
                    <a:gd name="connsiteY9" fmla="*/ 164805 h 244549"/>
                    <a:gd name="connsiteX10" fmla="*/ 457 w 207792"/>
                    <a:gd name="connsiteY10" fmla="*/ 207335 h 244549"/>
                    <a:gd name="connsiteX11" fmla="*/ 457 w 207792"/>
                    <a:gd name="connsiteY11" fmla="*/ 244549 h 244549"/>
                    <a:gd name="connsiteX12" fmla="*/ 457 w 207792"/>
                    <a:gd name="connsiteY12" fmla="*/ 244549 h 244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792" h="244549">
                      <a:moveTo>
                        <a:pt x="207792" y="0"/>
                      </a:moveTo>
                      <a:lnTo>
                        <a:pt x="207792" y="0"/>
                      </a:lnTo>
                      <a:cubicBezTo>
                        <a:pt x="193615" y="7088"/>
                        <a:pt x="180298" y="16253"/>
                        <a:pt x="165261" y="21265"/>
                      </a:cubicBezTo>
                      <a:cubicBezTo>
                        <a:pt x="153374" y="25228"/>
                        <a:pt x="140335" y="24124"/>
                        <a:pt x="128048" y="26582"/>
                      </a:cubicBezTo>
                      <a:cubicBezTo>
                        <a:pt x="122553" y="27681"/>
                        <a:pt x="117415" y="30126"/>
                        <a:pt x="112099" y="31898"/>
                      </a:cubicBezTo>
                      <a:cubicBezTo>
                        <a:pt x="94065" y="43921"/>
                        <a:pt x="100668" y="38013"/>
                        <a:pt x="90834" y="47847"/>
                      </a:cubicBezTo>
                      <a:lnTo>
                        <a:pt x="90834" y="47847"/>
                      </a:lnTo>
                      <a:cubicBezTo>
                        <a:pt x="73113" y="60252"/>
                        <a:pt x="44512" y="64540"/>
                        <a:pt x="37671" y="85061"/>
                      </a:cubicBezTo>
                      <a:lnTo>
                        <a:pt x="16406" y="148856"/>
                      </a:lnTo>
                      <a:lnTo>
                        <a:pt x="11089" y="164805"/>
                      </a:lnTo>
                      <a:cubicBezTo>
                        <a:pt x="6010" y="180040"/>
                        <a:pt x="1882" y="190231"/>
                        <a:pt x="457" y="207335"/>
                      </a:cubicBezTo>
                      <a:cubicBezTo>
                        <a:pt x="-573" y="219697"/>
                        <a:pt x="457" y="232144"/>
                        <a:pt x="457" y="244549"/>
                      </a:cubicBezTo>
                      <a:lnTo>
                        <a:pt x="457" y="24454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Овал 26"/>
                <p:cNvSpPr/>
                <p:nvPr/>
              </p:nvSpPr>
              <p:spPr>
                <a:xfrm>
                  <a:off x="7793665" y="1367776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Овал 27"/>
                <p:cNvSpPr/>
                <p:nvPr/>
              </p:nvSpPr>
              <p:spPr>
                <a:xfrm>
                  <a:off x="7705262" y="1437792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Овал 28"/>
                <p:cNvSpPr/>
                <p:nvPr/>
              </p:nvSpPr>
              <p:spPr>
                <a:xfrm>
                  <a:off x="7676432" y="1562985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Овал 29"/>
                <p:cNvSpPr/>
                <p:nvPr/>
              </p:nvSpPr>
              <p:spPr>
                <a:xfrm>
                  <a:off x="6948378" y="1181848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Овал 30"/>
                <p:cNvSpPr/>
                <p:nvPr/>
              </p:nvSpPr>
              <p:spPr>
                <a:xfrm>
                  <a:off x="7073300" y="1276315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Овал 31"/>
                <p:cNvSpPr/>
                <p:nvPr/>
              </p:nvSpPr>
              <p:spPr>
                <a:xfrm>
                  <a:off x="7179636" y="1400126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" name="Овал 33"/>
                <p:cNvSpPr/>
                <p:nvPr/>
              </p:nvSpPr>
              <p:spPr>
                <a:xfrm>
                  <a:off x="7287114" y="1518440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Полилиния 36"/>
                <p:cNvSpPr/>
                <p:nvPr/>
              </p:nvSpPr>
              <p:spPr>
                <a:xfrm>
                  <a:off x="6467110" y="1432476"/>
                  <a:ext cx="749846" cy="730433"/>
                </a:xfrm>
                <a:custGeom>
                  <a:avLst/>
                  <a:gdLst>
                    <a:gd name="connsiteX0" fmla="*/ 159580 w 749846"/>
                    <a:gd name="connsiteY0" fmla="*/ 0 h 730433"/>
                    <a:gd name="connsiteX1" fmla="*/ 159580 w 749846"/>
                    <a:gd name="connsiteY1" fmla="*/ 0 h 730433"/>
                    <a:gd name="connsiteX2" fmla="*/ 191478 w 749846"/>
                    <a:gd name="connsiteY2" fmla="*/ 37214 h 730433"/>
                    <a:gd name="connsiteX3" fmla="*/ 207427 w 749846"/>
                    <a:gd name="connsiteY3" fmla="*/ 42530 h 730433"/>
                    <a:gd name="connsiteX4" fmla="*/ 239324 w 749846"/>
                    <a:gd name="connsiteY4" fmla="*/ 63795 h 730433"/>
                    <a:gd name="connsiteX5" fmla="*/ 271222 w 749846"/>
                    <a:gd name="connsiteY5" fmla="*/ 85060 h 730433"/>
                    <a:gd name="connsiteX6" fmla="*/ 297803 w 749846"/>
                    <a:gd name="connsiteY6" fmla="*/ 116958 h 730433"/>
                    <a:gd name="connsiteX7" fmla="*/ 308436 w 749846"/>
                    <a:gd name="connsiteY7" fmla="*/ 132907 h 730433"/>
                    <a:gd name="connsiteX8" fmla="*/ 340334 w 749846"/>
                    <a:gd name="connsiteY8" fmla="*/ 148856 h 730433"/>
                    <a:gd name="connsiteX9" fmla="*/ 372231 w 749846"/>
                    <a:gd name="connsiteY9" fmla="*/ 175437 h 730433"/>
                    <a:gd name="connsiteX10" fmla="*/ 388180 w 749846"/>
                    <a:gd name="connsiteY10" fmla="*/ 191386 h 730433"/>
                    <a:gd name="connsiteX11" fmla="*/ 409445 w 749846"/>
                    <a:gd name="connsiteY11" fmla="*/ 212651 h 730433"/>
                    <a:gd name="connsiteX12" fmla="*/ 425394 w 749846"/>
                    <a:gd name="connsiteY12" fmla="*/ 228600 h 730433"/>
                    <a:gd name="connsiteX13" fmla="*/ 436027 w 749846"/>
                    <a:gd name="connsiteY13" fmla="*/ 244549 h 730433"/>
                    <a:gd name="connsiteX14" fmla="*/ 451976 w 749846"/>
                    <a:gd name="connsiteY14" fmla="*/ 249865 h 730433"/>
                    <a:gd name="connsiteX15" fmla="*/ 499822 w 749846"/>
                    <a:gd name="connsiteY15" fmla="*/ 281763 h 730433"/>
                    <a:gd name="connsiteX16" fmla="*/ 515771 w 749846"/>
                    <a:gd name="connsiteY16" fmla="*/ 292395 h 730433"/>
                    <a:gd name="connsiteX17" fmla="*/ 542352 w 749846"/>
                    <a:gd name="connsiteY17" fmla="*/ 324293 h 730433"/>
                    <a:gd name="connsiteX18" fmla="*/ 558301 w 749846"/>
                    <a:gd name="connsiteY18" fmla="*/ 334925 h 730433"/>
                    <a:gd name="connsiteX19" fmla="*/ 563617 w 749846"/>
                    <a:gd name="connsiteY19" fmla="*/ 350874 h 730433"/>
                    <a:gd name="connsiteX20" fmla="*/ 595515 w 749846"/>
                    <a:gd name="connsiteY20" fmla="*/ 382772 h 730433"/>
                    <a:gd name="connsiteX21" fmla="*/ 606148 w 749846"/>
                    <a:gd name="connsiteY21" fmla="*/ 398721 h 730433"/>
                    <a:gd name="connsiteX22" fmla="*/ 627413 w 749846"/>
                    <a:gd name="connsiteY22" fmla="*/ 425302 h 730433"/>
                    <a:gd name="connsiteX23" fmla="*/ 632729 w 749846"/>
                    <a:gd name="connsiteY23" fmla="*/ 441251 h 730433"/>
                    <a:gd name="connsiteX24" fmla="*/ 664627 w 749846"/>
                    <a:gd name="connsiteY24" fmla="*/ 467832 h 730433"/>
                    <a:gd name="connsiteX25" fmla="*/ 675259 w 749846"/>
                    <a:gd name="connsiteY25" fmla="*/ 483781 h 730433"/>
                    <a:gd name="connsiteX26" fmla="*/ 691208 w 749846"/>
                    <a:gd name="connsiteY26" fmla="*/ 489097 h 730433"/>
                    <a:gd name="connsiteX27" fmla="*/ 723106 w 749846"/>
                    <a:gd name="connsiteY27" fmla="*/ 505046 h 730433"/>
                    <a:gd name="connsiteX28" fmla="*/ 749687 w 749846"/>
                    <a:gd name="connsiteY28" fmla="*/ 531628 h 730433"/>
                    <a:gd name="connsiteX29" fmla="*/ 744371 w 749846"/>
                    <a:gd name="connsiteY29" fmla="*/ 552893 h 730433"/>
                    <a:gd name="connsiteX30" fmla="*/ 733738 w 749846"/>
                    <a:gd name="connsiteY30" fmla="*/ 584790 h 730433"/>
                    <a:gd name="connsiteX31" fmla="*/ 723106 w 749846"/>
                    <a:gd name="connsiteY31" fmla="*/ 616688 h 730433"/>
                    <a:gd name="connsiteX32" fmla="*/ 717789 w 749846"/>
                    <a:gd name="connsiteY32" fmla="*/ 632637 h 730433"/>
                    <a:gd name="connsiteX33" fmla="*/ 696524 w 749846"/>
                    <a:gd name="connsiteY33" fmla="*/ 664535 h 730433"/>
                    <a:gd name="connsiteX34" fmla="*/ 675259 w 749846"/>
                    <a:gd name="connsiteY34" fmla="*/ 712381 h 730433"/>
                    <a:gd name="connsiteX35" fmla="*/ 669943 w 749846"/>
                    <a:gd name="connsiteY35" fmla="*/ 728330 h 730433"/>
                    <a:gd name="connsiteX36" fmla="*/ 638045 w 749846"/>
                    <a:gd name="connsiteY36" fmla="*/ 707065 h 730433"/>
                    <a:gd name="connsiteX37" fmla="*/ 622096 w 749846"/>
                    <a:gd name="connsiteY37" fmla="*/ 701749 h 730433"/>
                    <a:gd name="connsiteX38" fmla="*/ 574250 w 749846"/>
                    <a:gd name="connsiteY38" fmla="*/ 675167 h 730433"/>
                    <a:gd name="connsiteX39" fmla="*/ 563617 w 749846"/>
                    <a:gd name="connsiteY39" fmla="*/ 659218 h 730433"/>
                    <a:gd name="connsiteX40" fmla="*/ 531720 w 749846"/>
                    <a:gd name="connsiteY40" fmla="*/ 648586 h 730433"/>
                    <a:gd name="connsiteX41" fmla="*/ 515771 w 749846"/>
                    <a:gd name="connsiteY41" fmla="*/ 637953 h 730433"/>
                    <a:gd name="connsiteX42" fmla="*/ 499822 w 749846"/>
                    <a:gd name="connsiteY42" fmla="*/ 622004 h 730433"/>
                    <a:gd name="connsiteX43" fmla="*/ 483873 w 749846"/>
                    <a:gd name="connsiteY43" fmla="*/ 616688 h 730433"/>
                    <a:gd name="connsiteX44" fmla="*/ 467924 w 749846"/>
                    <a:gd name="connsiteY44" fmla="*/ 600739 h 730433"/>
                    <a:gd name="connsiteX45" fmla="*/ 451976 w 749846"/>
                    <a:gd name="connsiteY45" fmla="*/ 595423 h 730433"/>
                    <a:gd name="connsiteX46" fmla="*/ 420078 w 749846"/>
                    <a:gd name="connsiteY46" fmla="*/ 574158 h 730433"/>
                    <a:gd name="connsiteX47" fmla="*/ 420078 w 749846"/>
                    <a:gd name="connsiteY47" fmla="*/ 574158 h 730433"/>
                    <a:gd name="connsiteX48" fmla="*/ 388180 w 749846"/>
                    <a:gd name="connsiteY48" fmla="*/ 552893 h 730433"/>
                    <a:gd name="connsiteX49" fmla="*/ 372231 w 749846"/>
                    <a:gd name="connsiteY49" fmla="*/ 536944 h 730433"/>
                    <a:gd name="connsiteX50" fmla="*/ 340334 w 749846"/>
                    <a:gd name="connsiteY50" fmla="*/ 515679 h 730433"/>
                    <a:gd name="connsiteX51" fmla="*/ 308436 w 749846"/>
                    <a:gd name="connsiteY51" fmla="*/ 489097 h 730433"/>
                    <a:gd name="connsiteX52" fmla="*/ 292487 w 749846"/>
                    <a:gd name="connsiteY52" fmla="*/ 483781 h 730433"/>
                    <a:gd name="connsiteX53" fmla="*/ 271222 w 749846"/>
                    <a:gd name="connsiteY53" fmla="*/ 467832 h 730433"/>
                    <a:gd name="connsiteX54" fmla="*/ 255273 w 749846"/>
                    <a:gd name="connsiteY54" fmla="*/ 462516 h 730433"/>
                    <a:gd name="connsiteX55" fmla="*/ 239324 w 749846"/>
                    <a:gd name="connsiteY55" fmla="*/ 446567 h 730433"/>
                    <a:gd name="connsiteX56" fmla="*/ 196794 w 749846"/>
                    <a:gd name="connsiteY56" fmla="*/ 425302 h 730433"/>
                    <a:gd name="connsiteX57" fmla="*/ 159580 w 749846"/>
                    <a:gd name="connsiteY57" fmla="*/ 404037 h 730433"/>
                    <a:gd name="connsiteX58" fmla="*/ 143631 w 749846"/>
                    <a:gd name="connsiteY58" fmla="*/ 393404 h 730433"/>
                    <a:gd name="connsiteX59" fmla="*/ 132999 w 749846"/>
                    <a:gd name="connsiteY59" fmla="*/ 377456 h 730433"/>
                    <a:gd name="connsiteX60" fmla="*/ 117050 w 749846"/>
                    <a:gd name="connsiteY60" fmla="*/ 372139 h 730433"/>
                    <a:gd name="connsiteX61" fmla="*/ 101101 w 749846"/>
                    <a:gd name="connsiteY61" fmla="*/ 361507 h 730433"/>
                    <a:gd name="connsiteX62" fmla="*/ 69203 w 749846"/>
                    <a:gd name="connsiteY62" fmla="*/ 340242 h 730433"/>
                    <a:gd name="connsiteX63" fmla="*/ 47938 w 749846"/>
                    <a:gd name="connsiteY63" fmla="*/ 313660 h 730433"/>
                    <a:gd name="connsiteX64" fmla="*/ 10724 w 749846"/>
                    <a:gd name="connsiteY64" fmla="*/ 276446 h 730433"/>
                    <a:gd name="connsiteX65" fmla="*/ 10724 w 749846"/>
                    <a:gd name="connsiteY65" fmla="*/ 228600 h 730433"/>
                    <a:gd name="connsiteX66" fmla="*/ 42622 w 749846"/>
                    <a:gd name="connsiteY66" fmla="*/ 207335 h 730433"/>
                    <a:gd name="connsiteX67" fmla="*/ 58571 w 749846"/>
                    <a:gd name="connsiteY67" fmla="*/ 196702 h 730433"/>
                    <a:gd name="connsiteX68" fmla="*/ 74520 w 749846"/>
                    <a:gd name="connsiteY68" fmla="*/ 186070 h 730433"/>
                    <a:gd name="connsiteX69" fmla="*/ 85152 w 749846"/>
                    <a:gd name="connsiteY69" fmla="*/ 154172 h 730433"/>
                    <a:gd name="connsiteX70" fmla="*/ 90469 w 749846"/>
                    <a:gd name="connsiteY70" fmla="*/ 138223 h 730433"/>
                    <a:gd name="connsiteX71" fmla="*/ 111734 w 749846"/>
                    <a:gd name="connsiteY71" fmla="*/ 106325 h 730433"/>
                    <a:gd name="connsiteX72" fmla="*/ 122366 w 749846"/>
                    <a:gd name="connsiteY72" fmla="*/ 90377 h 730433"/>
                    <a:gd name="connsiteX73" fmla="*/ 132999 w 749846"/>
                    <a:gd name="connsiteY73" fmla="*/ 74428 h 730433"/>
                    <a:gd name="connsiteX74" fmla="*/ 138315 w 749846"/>
                    <a:gd name="connsiteY74" fmla="*/ 47846 h 730433"/>
                    <a:gd name="connsiteX75" fmla="*/ 143631 w 749846"/>
                    <a:gd name="connsiteY75" fmla="*/ 31897 h 730433"/>
                    <a:gd name="connsiteX76" fmla="*/ 159580 w 749846"/>
                    <a:gd name="connsiteY76" fmla="*/ 0 h 73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749846" h="730433">
                      <a:moveTo>
                        <a:pt x="159580" y="0"/>
                      </a:moveTo>
                      <a:lnTo>
                        <a:pt x="159580" y="0"/>
                      </a:lnTo>
                      <a:cubicBezTo>
                        <a:pt x="170213" y="12405"/>
                        <a:pt x="179267" y="26360"/>
                        <a:pt x="191478" y="37214"/>
                      </a:cubicBezTo>
                      <a:cubicBezTo>
                        <a:pt x="195666" y="40937"/>
                        <a:pt x="202764" y="39422"/>
                        <a:pt x="207427" y="42530"/>
                      </a:cubicBezTo>
                      <a:cubicBezTo>
                        <a:pt x="247251" y="69079"/>
                        <a:pt x="201402" y="51154"/>
                        <a:pt x="239324" y="63795"/>
                      </a:cubicBezTo>
                      <a:cubicBezTo>
                        <a:pt x="249957" y="70883"/>
                        <a:pt x="264133" y="74427"/>
                        <a:pt x="271222" y="85060"/>
                      </a:cubicBezTo>
                      <a:cubicBezTo>
                        <a:pt x="297622" y="124659"/>
                        <a:pt x="263692" y="76024"/>
                        <a:pt x="297803" y="116958"/>
                      </a:cubicBezTo>
                      <a:cubicBezTo>
                        <a:pt x="301893" y="121867"/>
                        <a:pt x="303918" y="128389"/>
                        <a:pt x="308436" y="132907"/>
                      </a:cubicBezTo>
                      <a:cubicBezTo>
                        <a:pt x="318741" y="143211"/>
                        <a:pt x="327364" y="144532"/>
                        <a:pt x="340334" y="148856"/>
                      </a:cubicBezTo>
                      <a:cubicBezTo>
                        <a:pt x="386926" y="195448"/>
                        <a:pt x="327822" y="138429"/>
                        <a:pt x="372231" y="175437"/>
                      </a:cubicBezTo>
                      <a:cubicBezTo>
                        <a:pt x="378007" y="180250"/>
                        <a:pt x="382864" y="186070"/>
                        <a:pt x="388180" y="191386"/>
                      </a:cubicBezTo>
                      <a:cubicBezTo>
                        <a:pt x="398306" y="221765"/>
                        <a:pt x="385142" y="196449"/>
                        <a:pt x="409445" y="212651"/>
                      </a:cubicBezTo>
                      <a:cubicBezTo>
                        <a:pt x="415701" y="216821"/>
                        <a:pt x="420581" y="222824"/>
                        <a:pt x="425394" y="228600"/>
                      </a:cubicBezTo>
                      <a:cubicBezTo>
                        <a:pt x="429484" y="233509"/>
                        <a:pt x="431038" y="240558"/>
                        <a:pt x="436027" y="244549"/>
                      </a:cubicBezTo>
                      <a:cubicBezTo>
                        <a:pt x="440403" y="248050"/>
                        <a:pt x="446660" y="248093"/>
                        <a:pt x="451976" y="249865"/>
                      </a:cubicBezTo>
                      <a:lnTo>
                        <a:pt x="499822" y="281763"/>
                      </a:lnTo>
                      <a:lnTo>
                        <a:pt x="515771" y="292395"/>
                      </a:lnTo>
                      <a:cubicBezTo>
                        <a:pt x="526225" y="308077"/>
                        <a:pt x="527002" y="311501"/>
                        <a:pt x="542352" y="324293"/>
                      </a:cubicBezTo>
                      <a:cubicBezTo>
                        <a:pt x="547260" y="328383"/>
                        <a:pt x="552985" y="331381"/>
                        <a:pt x="558301" y="334925"/>
                      </a:cubicBezTo>
                      <a:cubicBezTo>
                        <a:pt x="560073" y="340241"/>
                        <a:pt x="560177" y="346451"/>
                        <a:pt x="563617" y="350874"/>
                      </a:cubicBezTo>
                      <a:cubicBezTo>
                        <a:pt x="572849" y="362743"/>
                        <a:pt x="587174" y="370261"/>
                        <a:pt x="595515" y="382772"/>
                      </a:cubicBezTo>
                      <a:lnTo>
                        <a:pt x="606148" y="398721"/>
                      </a:lnTo>
                      <a:cubicBezTo>
                        <a:pt x="619510" y="438809"/>
                        <a:pt x="599931" y="390950"/>
                        <a:pt x="627413" y="425302"/>
                      </a:cubicBezTo>
                      <a:cubicBezTo>
                        <a:pt x="630914" y="429678"/>
                        <a:pt x="629621" y="436588"/>
                        <a:pt x="632729" y="441251"/>
                      </a:cubicBezTo>
                      <a:cubicBezTo>
                        <a:pt x="640916" y="453532"/>
                        <a:pt x="652858" y="459986"/>
                        <a:pt x="664627" y="467832"/>
                      </a:cubicBezTo>
                      <a:cubicBezTo>
                        <a:pt x="668171" y="473148"/>
                        <a:pt x="670270" y="479790"/>
                        <a:pt x="675259" y="483781"/>
                      </a:cubicBezTo>
                      <a:cubicBezTo>
                        <a:pt x="679635" y="487282"/>
                        <a:pt x="686196" y="486591"/>
                        <a:pt x="691208" y="489097"/>
                      </a:cubicBezTo>
                      <a:cubicBezTo>
                        <a:pt x="732431" y="509709"/>
                        <a:pt x="683018" y="491684"/>
                        <a:pt x="723106" y="505046"/>
                      </a:cubicBezTo>
                      <a:cubicBezTo>
                        <a:pt x="732060" y="511016"/>
                        <a:pt x="747822" y="518570"/>
                        <a:pt x="749687" y="531628"/>
                      </a:cubicBezTo>
                      <a:cubicBezTo>
                        <a:pt x="750720" y="538861"/>
                        <a:pt x="746471" y="545895"/>
                        <a:pt x="744371" y="552893"/>
                      </a:cubicBezTo>
                      <a:cubicBezTo>
                        <a:pt x="741150" y="563628"/>
                        <a:pt x="737282" y="574158"/>
                        <a:pt x="733738" y="584790"/>
                      </a:cubicBezTo>
                      <a:lnTo>
                        <a:pt x="723106" y="616688"/>
                      </a:lnTo>
                      <a:cubicBezTo>
                        <a:pt x="721334" y="622004"/>
                        <a:pt x="720897" y="627974"/>
                        <a:pt x="717789" y="632637"/>
                      </a:cubicBezTo>
                      <a:lnTo>
                        <a:pt x="696524" y="664535"/>
                      </a:lnTo>
                      <a:cubicBezTo>
                        <a:pt x="683872" y="702494"/>
                        <a:pt x="692109" y="687107"/>
                        <a:pt x="675259" y="712381"/>
                      </a:cubicBezTo>
                      <a:cubicBezTo>
                        <a:pt x="673487" y="717697"/>
                        <a:pt x="675146" y="726249"/>
                        <a:pt x="669943" y="728330"/>
                      </a:cubicBezTo>
                      <a:cubicBezTo>
                        <a:pt x="647560" y="737284"/>
                        <a:pt x="648288" y="715259"/>
                        <a:pt x="638045" y="707065"/>
                      </a:cubicBezTo>
                      <a:cubicBezTo>
                        <a:pt x="633669" y="703564"/>
                        <a:pt x="627412" y="703521"/>
                        <a:pt x="622096" y="701749"/>
                      </a:cubicBezTo>
                      <a:cubicBezTo>
                        <a:pt x="585536" y="677375"/>
                        <a:pt x="602322" y="684525"/>
                        <a:pt x="574250" y="675167"/>
                      </a:cubicBezTo>
                      <a:cubicBezTo>
                        <a:pt x="570706" y="669851"/>
                        <a:pt x="569035" y="662604"/>
                        <a:pt x="563617" y="659218"/>
                      </a:cubicBezTo>
                      <a:cubicBezTo>
                        <a:pt x="554113" y="653278"/>
                        <a:pt x="531720" y="648586"/>
                        <a:pt x="531720" y="648586"/>
                      </a:cubicBezTo>
                      <a:cubicBezTo>
                        <a:pt x="526404" y="645042"/>
                        <a:pt x="520680" y="642043"/>
                        <a:pt x="515771" y="637953"/>
                      </a:cubicBezTo>
                      <a:cubicBezTo>
                        <a:pt x="509995" y="633140"/>
                        <a:pt x="506078" y="626174"/>
                        <a:pt x="499822" y="622004"/>
                      </a:cubicBezTo>
                      <a:cubicBezTo>
                        <a:pt x="495159" y="618896"/>
                        <a:pt x="489189" y="618460"/>
                        <a:pt x="483873" y="616688"/>
                      </a:cubicBezTo>
                      <a:cubicBezTo>
                        <a:pt x="478557" y="611372"/>
                        <a:pt x="474180" y="604910"/>
                        <a:pt x="467924" y="600739"/>
                      </a:cubicBezTo>
                      <a:cubicBezTo>
                        <a:pt x="463262" y="597631"/>
                        <a:pt x="456874" y="598144"/>
                        <a:pt x="451976" y="595423"/>
                      </a:cubicBezTo>
                      <a:cubicBezTo>
                        <a:pt x="440805" y="589217"/>
                        <a:pt x="430711" y="581246"/>
                        <a:pt x="420078" y="574158"/>
                      </a:cubicBezTo>
                      <a:lnTo>
                        <a:pt x="420078" y="574158"/>
                      </a:lnTo>
                      <a:cubicBezTo>
                        <a:pt x="400166" y="554246"/>
                        <a:pt x="411262" y="560586"/>
                        <a:pt x="388180" y="552893"/>
                      </a:cubicBezTo>
                      <a:cubicBezTo>
                        <a:pt x="382864" y="547577"/>
                        <a:pt x="378166" y="541560"/>
                        <a:pt x="372231" y="536944"/>
                      </a:cubicBezTo>
                      <a:cubicBezTo>
                        <a:pt x="362144" y="529099"/>
                        <a:pt x="349370" y="524715"/>
                        <a:pt x="340334" y="515679"/>
                      </a:cubicBezTo>
                      <a:cubicBezTo>
                        <a:pt x="328577" y="503922"/>
                        <a:pt x="323238" y="496498"/>
                        <a:pt x="308436" y="489097"/>
                      </a:cubicBezTo>
                      <a:cubicBezTo>
                        <a:pt x="303424" y="486591"/>
                        <a:pt x="297803" y="485553"/>
                        <a:pt x="292487" y="483781"/>
                      </a:cubicBezTo>
                      <a:cubicBezTo>
                        <a:pt x="285399" y="478465"/>
                        <a:pt x="278915" y="472228"/>
                        <a:pt x="271222" y="467832"/>
                      </a:cubicBezTo>
                      <a:cubicBezTo>
                        <a:pt x="266356" y="465052"/>
                        <a:pt x="259936" y="465624"/>
                        <a:pt x="255273" y="462516"/>
                      </a:cubicBezTo>
                      <a:cubicBezTo>
                        <a:pt x="249017" y="458346"/>
                        <a:pt x="245667" y="450603"/>
                        <a:pt x="239324" y="446567"/>
                      </a:cubicBezTo>
                      <a:cubicBezTo>
                        <a:pt x="225952" y="438058"/>
                        <a:pt x="209982" y="434094"/>
                        <a:pt x="196794" y="425302"/>
                      </a:cubicBezTo>
                      <a:cubicBezTo>
                        <a:pt x="157926" y="399392"/>
                        <a:pt x="206808" y="431026"/>
                        <a:pt x="159580" y="404037"/>
                      </a:cubicBezTo>
                      <a:cubicBezTo>
                        <a:pt x="154032" y="400867"/>
                        <a:pt x="148947" y="396948"/>
                        <a:pt x="143631" y="393404"/>
                      </a:cubicBezTo>
                      <a:cubicBezTo>
                        <a:pt x="140087" y="388088"/>
                        <a:pt x="137988" y="381447"/>
                        <a:pt x="132999" y="377456"/>
                      </a:cubicBezTo>
                      <a:cubicBezTo>
                        <a:pt x="128623" y="373955"/>
                        <a:pt x="122062" y="374645"/>
                        <a:pt x="117050" y="372139"/>
                      </a:cubicBezTo>
                      <a:cubicBezTo>
                        <a:pt x="111335" y="369282"/>
                        <a:pt x="106009" y="365597"/>
                        <a:pt x="101101" y="361507"/>
                      </a:cubicBezTo>
                      <a:cubicBezTo>
                        <a:pt x="74551" y="339383"/>
                        <a:pt x="97232" y="349585"/>
                        <a:pt x="69203" y="340242"/>
                      </a:cubicBezTo>
                      <a:cubicBezTo>
                        <a:pt x="57232" y="304327"/>
                        <a:pt x="73834" y="343255"/>
                        <a:pt x="47938" y="313660"/>
                      </a:cubicBezTo>
                      <a:cubicBezTo>
                        <a:pt x="12811" y="273515"/>
                        <a:pt x="43511" y="287377"/>
                        <a:pt x="10724" y="276446"/>
                      </a:cubicBezTo>
                      <a:cubicBezTo>
                        <a:pt x="2839" y="252790"/>
                        <a:pt x="-8842" y="245721"/>
                        <a:pt x="10724" y="228600"/>
                      </a:cubicBezTo>
                      <a:cubicBezTo>
                        <a:pt x="20341" y="220185"/>
                        <a:pt x="31989" y="214423"/>
                        <a:pt x="42622" y="207335"/>
                      </a:cubicBezTo>
                      <a:lnTo>
                        <a:pt x="58571" y="196702"/>
                      </a:lnTo>
                      <a:lnTo>
                        <a:pt x="74520" y="186070"/>
                      </a:lnTo>
                      <a:lnTo>
                        <a:pt x="85152" y="154172"/>
                      </a:lnTo>
                      <a:cubicBezTo>
                        <a:pt x="86924" y="148856"/>
                        <a:pt x="87361" y="142886"/>
                        <a:pt x="90469" y="138223"/>
                      </a:cubicBezTo>
                      <a:lnTo>
                        <a:pt x="111734" y="106325"/>
                      </a:lnTo>
                      <a:lnTo>
                        <a:pt x="122366" y="90377"/>
                      </a:lnTo>
                      <a:lnTo>
                        <a:pt x="132999" y="74428"/>
                      </a:lnTo>
                      <a:cubicBezTo>
                        <a:pt x="134771" y="65567"/>
                        <a:pt x="136124" y="56612"/>
                        <a:pt x="138315" y="47846"/>
                      </a:cubicBezTo>
                      <a:cubicBezTo>
                        <a:pt x="139674" y="42409"/>
                        <a:pt x="142839" y="37445"/>
                        <a:pt x="143631" y="31897"/>
                      </a:cubicBezTo>
                      <a:cubicBezTo>
                        <a:pt x="144633" y="24880"/>
                        <a:pt x="156922" y="5316"/>
                        <a:pt x="1595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Овал 34"/>
                <p:cNvSpPr/>
                <p:nvPr/>
              </p:nvSpPr>
              <p:spPr>
                <a:xfrm>
                  <a:off x="7396204" y="1627684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Овал 35"/>
                <p:cNvSpPr/>
                <p:nvPr/>
              </p:nvSpPr>
              <p:spPr>
                <a:xfrm>
                  <a:off x="6612050" y="1550790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8" name="Полилиния 37"/>
                <p:cNvSpPr/>
                <p:nvPr/>
              </p:nvSpPr>
              <p:spPr>
                <a:xfrm>
                  <a:off x="6884581" y="1238693"/>
                  <a:ext cx="505047" cy="494414"/>
                </a:xfrm>
                <a:custGeom>
                  <a:avLst/>
                  <a:gdLst>
                    <a:gd name="connsiteX0" fmla="*/ 0 w 505047"/>
                    <a:gd name="connsiteY0" fmla="*/ 0 h 494414"/>
                    <a:gd name="connsiteX1" fmla="*/ 505047 w 505047"/>
                    <a:gd name="connsiteY1" fmla="*/ 494414 h 494414"/>
                    <a:gd name="connsiteX2" fmla="*/ 505047 w 505047"/>
                    <a:gd name="connsiteY2" fmla="*/ 494414 h 494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5047" h="494414">
                      <a:moveTo>
                        <a:pt x="0" y="0"/>
                      </a:moveTo>
                      <a:lnTo>
                        <a:pt x="505047" y="494414"/>
                      </a:lnTo>
                      <a:lnTo>
                        <a:pt x="505047" y="494414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9" name="Полилиния 38"/>
                <p:cNvSpPr/>
                <p:nvPr/>
              </p:nvSpPr>
              <p:spPr>
                <a:xfrm>
                  <a:off x="6608135" y="1430079"/>
                  <a:ext cx="606056" cy="510363"/>
                </a:xfrm>
                <a:custGeom>
                  <a:avLst/>
                  <a:gdLst>
                    <a:gd name="connsiteX0" fmla="*/ 0 w 606056"/>
                    <a:gd name="connsiteY0" fmla="*/ 0 h 510363"/>
                    <a:gd name="connsiteX1" fmla="*/ 606056 w 606056"/>
                    <a:gd name="connsiteY1" fmla="*/ 510363 h 510363"/>
                    <a:gd name="connsiteX2" fmla="*/ 606056 w 606056"/>
                    <a:gd name="connsiteY2" fmla="*/ 510363 h 510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6056" h="510363">
                      <a:moveTo>
                        <a:pt x="0" y="0"/>
                      </a:moveTo>
                      <a:lnTo>
                        <a:pt x="606056" y="510363"/>
                      </a:lnTo>
                      <a:lnTo>
                        <a:pt x="606056" y="510363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Овал 39"/>
                <p:cNvSpPr/>
                <p:nvPr/>
              </p:nvSpPr>
              <p:spPr>
                <a:xfrm>
                  <a:off x="6727839" y="1632482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Овал 40"/>
                <p:cNvSpPr/>
                <p:nvPr/>
              </p:nvSpPr>
              <p:spPr>
                <a:xfrm>
                  <a:off x="6840659" y="1740133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Овал 41"/>
                <p:cNvSpPr/>
                <p:nvPr/>
              </p:nvSpPr>
              <p:spPr>
                <a:xfrm>
                  <a:off x="6964615" y="1841824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Овал 42"/>
                <p:cNvSpPr/>
                <p:nvPr/>
              </p:nvSpPr>
              <p:spPr>
                <a:xfrm>
                  <a:off x="7097213" y="1957429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5" name="Прямая соединительная линия 44"/>
                <p:cNvCxnSpPr>
                  <a:stCxn id="7" idx="4"/>
                </p:cNvCxnSpPr>
                <p:nvPr/>
              </p:nvCxnSpPr>
              <p:spPr>
                <a:xfrm flipV="1">
                  <a:off x="6425561" y="2105247"/>
                  <a:ext cx="250284" cy="1344687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 flipH="1" flipV="1">
                  <a:off x="6240546" y="2918435"/>
                  <a:ext cx="212455" cy="354149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flipH="1" flipV="1">
                  <a:off x="6334359" y="2583809"/>
                  <a:ext cx="182404" cy="295233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Прямая соединительная линия 48"/>
                <p:cNvCxnSpPr/>
                <p:nvPr/>
              </p:nvCxnSpPr>
              <p:spPr>
                <a:xfrm flipH="1" flipV="1">
                  <a:off x="6440917" y="2258381"/>
                  <a:ext cx="152352" cy="233694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flipV="1">
                  <a:off x="6488550" y="3007693"/>
                  <a:ext cx="293310" cy="26446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Прямая соединительная линия 52"/>
                <p:cNvCxnSpPr/>
                <p:nvPr/>
              </p:nvCxnSpPr>
              <p:spPr>
                <a:xfrm flipV="1">
                  <a:off x="6557818" y="2689353"/>
                  <a:ext cx="240046" cy="205372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flipV="1">
                  <a:off x="6647642" y="2339940"/>
                  <a:ext cx="193017" cy="189652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Овал 66"/>
                <p:cNvSpPr/>
                <p:nvPr/>
              </p:nvSpPr>
              <p:spPr>
                <a:xfrm rot="1622334">
                  <a:off x="6429579" y="1796386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8" name="Овал 67"/>
                <p:cNvSpPr/>
                <p:nvPr/>
              </p:nvSpPr>
              <p:spPr>
                <a:xfrm rot="1622334">
                  <a:off x="6605810" y="1884903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/>
                <p:cNvSpPr/>
                <p:nvPr/>
              </p:nvSpPr>
              <p:spPr>
                <a:xfrm rot="1622334">
                  <a:off x="6785681" y="2016813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Овал 69"/>
                <p:cNvSpPr/>
                <p:nvPr/>
              </p:nvSpPr>
              <p:spPr>
                <a:xfrm rot="1622334">
                  <a:off x="6952272" y="2116764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Овал 70"/>
                <p:cNvSpPr/>
                <p:nvPr/>
              </p:nvSpPr>
              <p:spPr>
                <a:xfrm rot="445915">
                  <a:off x="5938773" y="3186253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Овал 71"/>
                <p:cNvSpPr/>
                <p:nvPr/>
              </p:nvSpPr>
              <p:spPr>
                <a:xfrm rot="156047">
                  <a:off x="6170965" y="3205754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Овал 72"/>
                <p:cNvSpPr/>
                <p:nvPr/>
              </p:nvSpPr>
              <p:spPr>
                <a:xfrm rot="259683">
                  <a:off x="6640556" y="3296685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Овал 73"/>
                <p:cNvSpPr/>
                <p:nvPr/>
              </p:nvSpPr>
              <p:spPr>
                <a:xfrm>
                  <a:off x="6876512" y="3364901"/>
                  <a:ext cx="113510" cy="22206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Полилиния 75"/>
                <p:cNvSpPr/>
                <p:nvPr/>
              </p:nvSpPr>
              <p:spPr>
                <a:xfrm>
                  <a:off x="4028661" y="3853070"/>
                  <a:ext cx="1974574" cy="63082"/>
                </a:xfrm>
                <a:custGeom>
                  <a:avLst/>
                  <a:gdLst>
                    <a:gd name="connsiteX0" fmla="*/ 0 w 1974574"/>
                    <a:gd name="connsiteY0" fmla="*/ 0 h 63082"/>
                    <a:gd name="connsiteX1" fmla="*/ 235226 w 1974574"/>
                    <a:gd name="connsiteY1" fmla="*/ 13252 h 63082"/>
                    <a:gd name="connsiteX2" fmla="*/ 430696 w 1974574"/>
                    <a:gd name="connsiteY2" fmla="*/ 56321 h 63082"/>
                    <a:gd name="connsiteX3" fmla="*/ 1974574 w 1974574"/>
                    <a:gd name="connsiteY3" fmla="*/ 62947 h 63082"/>
                    <a:gd name="connsiteX4" fmla="*/ 1974574 w 1974574"/>
                    <a:gd name="connsiteY4" fmla="*/ 62947 h 63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74574" h="63082">
                      <a:moveTo>
                        <a:pt x="0" y="0"/>
                      </a:moveTo>
                      <a:cubicBezTo>
                        <a:pt x="81721" y="1932"/>
                        <a:pt x="163443" y="3865"/>
                        <a:pt x="235226" y="13252"/>
                      </a:cubicBezTo>
                      <a:cubicBezTo>
                        <a:pt x="307009" y="22639"/>
                        <a:pt x="140805" y="48039"/>
                        <a:pt x="430696" y="56321"/>
                      </a:cubicBezTo>
                      <a:cubicBezTo>
                        <a:pt x="720587" y="64603"/>
                        <a:pt x="1974574" y="62947"/>
                        <a:pt x="1974574" y="62947"/>
                      </a:cubicBezTo>
                      <a:lnTo>
                        <a:pt x="1974574" y="62947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7" name="Полилиния 76"/>
                <p:cNvSpPr/>
                <p:nvPr/>
              </p:nvSpPr>
              <p:spPr>
                <a:xfrm>
                  <a:off x="3916017" y="4452730"/>
                  <a:ext cx="2113722" cy="6627"/>
                </a:xfrm>
                <a:custGeom>
                  <a:avLst/>
                  <a:gdLst>
                    <a:gd name="connsiteX0" fmla="*/ 0 w 2113722"/>
                    <a:gd name="connsiteY0" fmla="*/ 6627 h 6627"/>
                    <a:gd name="connsiteX1" fmla="*/ 2113722 w 2113722"/>
                    <a:gd name="connsiteY1" fmla="*/ 0 h 6627"/>
                    <a:gd name="connsiteX2" fmla="*/ 2113722 w 2113722"/>
                    <a:gd name="connsiteY2" fmla="*/ 0 h 6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3722" h="6627">
                      <a:moveTo>
                        <a:pt x="0" y="6627"/>
                      </a:moveTo>
                      <a:lnTo>
                        <a:pt x="2113722" y="0"/>
                      </a:lnTo>
                      <a:lnTo>
                        <a:pt x="2113722" y="0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79" name="Прямая соединительная линия 78"/>
                <p:cNvCxnSpPr>
                  <a:stCxn id="12" idx="0"/>
                  <a:endCxn id="12" idx="4"/>
                </p:cNvCxnSpPr>
                <p:nvPr/>
              </p:nvCxnSpPr>
              <p:spPr>
                <a:xfrm>
                  <a:off x="6435357" y="3642963"/>
                  <a:ext cx="0" cy="988827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Прямая соединительная линия 80"/>
                <p:cNvCxnSpPr/>
                <p:nvPr/>
              </p:nvCxnSpPr>
              <p:spPr>
                <a:xfrm>
                  <a:off x="6003235" y="3872948"/>
                  <a:ext cx="873277" cy="553278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Прямая соединительная линия 82"/>
                <p:cNvCxnSpPr/>
                <p:nvPr/>
              </p:nvCxnSpPr>
              <p:spPr>
                <a:xfrm flipH="1">
                  <a:off x="6003235" y="3916152"/>
                  <a:ext cx="873277" cy="410683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Прямая соединительная линия 86"/>
                <p:cNvCxnSpPr>
                  <a:stCxn id="13" idx="45"/>
                </p:cNvCxnSpPr>
                <p:nvPr/>
              </p:nvCxnSpPr>
              <p:spPr>
                <a:xfrm>
                  <a:off x="4035056" y="3880884"/>
                  <a:ext cx="311657" cy="571846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Прямая соединительная линия 87"/>
                <p:cNvCxnSpPr/>
                <p:nvPr/>
              </p:nvCxnSpPr>
              <p:spPr>
                <a:xfrm flipH="1">
                  <a:off x="4375809" y="3936095"/>
                  <a:ext cx="308834" cy="490131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Прямая соединительная линия 90"/>
                <p:cNvCxnSpPr/>
                <p:nvPr/>
              </p:nvCxnSpPr>
              <p:spPr>
                <a:xfrm>
                  <a:off x="4724025" y="3918153"/>
                  <a:ext cx="311657" cy="571846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Прямая соединительная линия 91"/>
                <p:cNvCxnSpPr/>
                <p:nvPr/>
              </p:nvCxnSpPr>
              <p:spPr>
                <a:xfrm flipH="1">
                  <a:off x="5064778" y="3936095"/>
                  <a:ext cx="261594" cy="52740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Прямая соединительная линия 92"/>
                <p:cNvCxnSpPr/>
                <p:nvPr/>
              </p:nvCxnSpPr>
              <p:spPr>
                <a:xfrm>
                  <a:off x="5306842" y="3887910"/>
                  <a:ext cx="311657" cy="571846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Прямая соединительная линия 93"/>
                <p:cNvCxnSpPr/>
                <p:nvPr/>
              </p:nvCxnSpPr>
              <p:spPr>
                <a:xfrm flipH="1">
                  <a:off x="5647595" y="3943121"/>
                  <a:ext cx="308834" cy="490131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Полилиния 95"/>
                <p:cNvSpPr/>
                <p:nvPr/>
              </p:nvSpPr>
              <p:spPr>
                <a:xfrm>
                  <a:off x="4005470" y="4803913"/>
                  <a:ext cx="708991" cy="1000539"/>
                </a:xfrm>
                <a:custGeom>
                  <a:avLst/>
                  <a:gdLst>
                    <a:gd name="connsiteX0" fmla="*/ 0 w 708991"/>
                    <a:gd name="connsiteY0" fmla="*/ 0 h 1000539"/>
                    <a:gd name="connsiteX1" fmla="*/ 0 w 708991"/>
                    <a:gd name="connsiteY1" fmla="*/ 0 h 1000539"/>
                    <a:gd name="connsiteX2" fmla="*/ 132521 w 708991"/>
                    <a:gd name="connsiteY2" fmla="*/ 3313 h 1000539"/>
                    <a:gd name="connsiteX3" fmla="*/ 165652 w 708991"/>
                    <a:gd name="connsiteY3" fmla="*/ 9939 h 1000539"/>
                    <a:gd name="connsiteX4" fmla="*/ 195469 w 708991"/>
                    <a:gd name="connsiteY4" fmla="*/ 19878 h 1000539"/>
                    <a:gd name="connsiteX5" fmla="*/ 215347 w 708991"/>
                    <a:gd name="connsiteY5" fmla="*/ 26504 h 1000539"/>
                    <a:gd name="connsiteX6" fmla="*/ 231913 w 708991"/>
                    <a:gd name="connsiteY6" fmla="*/ 33130 h 1000539"/>
                    <a:gd name="connsiteX7" fmla="*/ 268356 w 708991"/>
                    <a:gd name="connsiteY7" fmla="*/ 36444 h 1000539"/>
                    <a:gd name="connsiteX8" fmla="*/ 298173 w 708991"/>
                    <a:gd name="connsiteY8" fmla="*/ 46383 h 1000539"/>
                    <a:gd name="connsiteX9" fmla="*/ 314739 w 708991"/>
                    <a:gd name="connsiteY9" fmla="*/ 53009 h 1000539"/>
                    <a:gd name="connsiteX10" fmla="*/ 327991 w 708991"/>
                    <a:gd name="connsiteY10" fmla="*/ 56322 h 1000539"/>
                    <a:gd name="connsiteX11" fmla="*/ 367747 w 708991"/>
                    <a:gd name="connsiteY11" fmla="*/ 66261 h 1000539"/>
                    <a:gd name="connsiteX12" fmla="*/ 387626 w 708991"/>
                    <a:gd name="connsiteY12" fmla="*/ 76200 h 1000539"/>
                    <a:gd name="connsiteX13" fmla="*/ 400878 w 708991"/>
                    <a:gd name="connsiteY13" fmla="*/ 82826 h 1000539"/>
                    <a:gd name="connsiteX14" fmla="*/ 417443 w 708991"/>
                    <a:gd name="connsiteY14" fmla="*/ 86139 h 1000539"/>
                    <a:gd name="connsiteX15" fmla="*/ 427382 w 708991"/>
                    <a:gd name="connsiteY15" fmla="*/ 89452 h 1000539"/>
                    <a:gd name="connsiteX16" fmla="*/ 443947 w 708991"/>
                    <a:gd name="connsiteY16" fmla="*/ 92765 h 1000539"/>
                    <a:gd name="connsiteX17" fmla="*/ 453887 w 708991"/>
                    <a:gd name="connsiteY17" fmla="*/ 96078 h 1000539"/>
                    <a:gd name="connsiteX18" fmla="*/ 467139 w 708991"/>
                    <a:gd name="connsiteY18" fmla="*/ 99391 h 1000539"/>
                    <a:gd name="connsiteX19" fmla="*/ 483704 w 708991"/>
                    <a:gd name="connsiteY19" fmla="*/ 106017 h 1000539"/>
                    <a:gd name="connsiteX20" fmla="*/ 493643 w 708991"/>
                    <a:gd name="connsiteY20" fmla="*/ 109330 h 1000539"/>
                    <a:gd name="connsiteX21" fmla="*/ 510208 w 708991"/>
                    <a:gd name="connsiteY21" fmla="*/ 115957 h 1000539"/>
                    <a:gd name="connsiteX22" fmla="*/ 543339 w 708991"/>
                    <a:gd name="connsiteY22" fmla="*/ 125896 h 1000539"/>
                    <a:gd name="connsiteX23" fmla="*/ 563217 w 708991"/>
                    <a:gd name="connsiteY23" fmla="*/ 132522 h 1000539"/>
                    <a:gd name="connsiteX24" fmla="*/ 583095 w 708991"/>
                    <a:gd name="connsiteY24" fmla="*/ 139148 h 1000539"/>
                    <a:gd name="connsiteX25" fmla="*/ 593034 w 708991"/>
                    <a:gd name="connsiteY25" fmla="*/ 142461 h 1000539"/>
                    <a:gd name="connsiteX26" fmla="*/ 609600 w 708991"/>
                    <a:gd name="connsiteY26" fmla="*/ 145774 h 1000539"/>
                    <a:gd name="connsiteX27" fmla="*/ 675860 w 708991"/>
                    <a:gd name="connsiteY27" fmla="*/ 162339 h 1000539"/>
                    <a:gd name="connsiteX28" fmla="*/ 708991 w 708991"/>
                    <a:gd name="connsiteY28" fmla="*/ 172278 h 1000539"/>
                    <a:gd name="connsiteX29" fmla="*/ 705678 w 708991"/>
                    <a:gd name="connsiteY29" fmla="*/ 241852 h 1000539"/>
                    <a:gd name="connsiteX30" fmla="*/ 695739 w 708991"/>
                    <a:gd name="connsiteY30" fmla="*/ 271670 h 1000539"/>
                    <a:gd name="connsiteX31" fmla="*/ 692426 w 708991"/>
                    <a:gd name="connsiteY31" fmla="*/ 288235 h 1000539"/>
                    <a:gd name="connsiteX32" fmla="*/ 685800 w 708991"/>
                    <a:gd name="connsiteY32" fmla="*/ 308113 h 1000539"/>
                    <a:gd name="connsiteX33" fmla="*/ 682487 w 708991"/>
                    <a:gd name="connsiteY33" fmla="*/ 318052 h 1000539"/>
                    <a:gd name="connsiteX34" fmla="*/ 679173 w 708991"/>
                    <a:gd name="connsiteY34" fmla="*/ 331304 h 1000539"/>
                    <a:gd name="connsiteX35" fmla="*/ 672547 w 708991"/>
                    <a:gd name="connsiteY35" fmla="*/ 351183 h 1000539"/>
                    <a:gd name="connsiteX36" fmla="*/ 665921 w 708991"/>
                    <a:gd name="connsiteY36" fmla="*/ 374374 h 1000539"/>
                    <a:gd name="connsiteX37" fmla="*/ 662608 w 708991"/>
                    <a:gd name="connsiteY37" fmla="*/ 387626 h 1000539"/>
                    <a:gd name="connsiteX38" fmla="*/ 659295 w 708991"/>
                    <a:gd name="connsiteY38" fmla="*/ 397565 h 1000539"/>
                    <a:gd name="connsiteX39" fmla="*/ 652669 w 708991"/>
                    <a:gd name="connsiteY39" fmla="*/ 430696 h 1000539"/>
                    <a:gd name="connsiteX40" fmla="*/ 642730 w 708991"/>
                    <a:gd name="connsiteY40" fmla="*/ 470452 h 1000539"/>
                    <a:gd name="connsiteX41" fmla="*/ 639417 w 708991"/>
                    <a:gd name="connsiteY41" fmla="*/ 483704 h 1000539"/>
                    <a:gd name="connsiteX42" fmla="*/ 636104 w 708991"/>
                    <a:gd name="connsiteY42" fmla="*/ 496957 h 1000539"/>
                    <a:gd name="connsiteX43" fmla="*/ 629478 w 708991"/>
                    <a:gd name="connsiteY43" fmla="*/ 506896 h 1000539"/>
                    <a:gd name="connsiteX44" fmla="*/ 622852 w 708991"/>
                    <a:gd name="connsiteY44" fmla="*/ 533400 h 1000539"/>
                    <a:gd name="connsiteX45" fmla="*/ 616226 w 708991"/>
                    <a:gd name="connsiteY45" fmla="*/ 556591 h 1000539"/>
                    <a:gd name="connsiteX46" fmla="*/ 606287 w 708991"/>
                    <a:gd name="connsiteY46" fmla="*/ 606287 h 1000539"/>
                    <a:gd name="connsiteX47" fmla="*/ 602973 w 708991"/>
                    <a:gd name="connsiteY47" fmla="*/ 642730 h 1000539"/>
                    <a:gd name="connsiteX48" fmla="*/ 599660 w 708991"/>
                    <a:gd name="connsiteY48" fmla="*/ 652670 h 1000539"/>
                    <a:gd name="connsiteX49" fmla="*/ 589721 w 708991"/>
                    <a:gd name="connsiteY49" fmla="*/ 699052 h 1000539"/>
                    <a:gd name="connsiteX50" fmla="*/ 586408 w 708991"/>
                    <a:gd name="connsiteY50" fmla="*/ 708991 h 1000539"/>
                    <a:gd name="connsiteX51" fmla="*/ 583095 w 708991"/>
                    <a:gd name="connsiteY51" fmla="*/ 718930 h 1000539"/>
                    <a:gd name="connsiteX52" fmla="*/ 576469 w 708991"/>
                    <a:gd name="connsiteY52" fmla="*/ 745435 h 1000539"/>
                    <a:gd name="connsiteX53" fmla="*/ 573156 w 708991"/>
                    <a:gd name="connsiteY53" fmla="*/ 854765 h 1000539"/>
                    <a:gd name="connsiteX54" fmla="*/ 553278 w 708991"/>
                    <a:gd name="connsiteY54" fmla="*/ 894522 h 1000539"/>
                    <a:gd name="connsiteX55" fmla="*/ 549965 w 708991"/>
                    <a:gd name="connsiteY55" fmla="*/ 904461 h 1000539"/>
                    <a:gd name="connsiteX56" fmla="*/ 513521 w 708991"/>
                    <a:gd name="connsiteY56" fmla="*/ 914400 h 1000539"/>
                    <a:gd name="connsiteX57" fmla="*/ 503582 w 708991"/>
                    <a:gd name="connsiteY57" fmla="*/ 917713 h 1000539"/>
                    <a:gd name="connsiteX58" fmla="*/ 470452 w 708991"/>
                    <a:gd name="connsiteY58" fmla="*/ 927652 h 1000539"/>
                    <a:gd name="connsiteX59" fmla="*/ 460513 w 708991"/>
                    <a:gd name="connsiteY59" fmla="*/ 930965 h 1000539"/>
                    <a:gd name="connsiteX60" fmla="*/ 440634 w 708991"/>
                    <a:gd name="connsiteY60" fmla="*/ 944217 h 1000539"/>
                    <a:gd name="connsiteX61" fmla="*/ 430695 w 708991"/>
                    <a:gd name="connsiteY61" fmla="*/ 947530 h 1000539"/>
                    <a:gd name="connsiteX62" fmla="*/ 404191 w 708991"/>
                    <a:gd name="connsiteY62" fmla="*/ 967409 h 1000539"/>
                    <a:gd name="connsiteX63" fmla="*/ 394252 w 708991"/>
                    <a:gd name="connsiteY63" fmla="*/ 974035 h 1000539"/>
                    <a:gd name="connsiteX64" fmla="*/ 377687 w 708991"/>
                    <a:gd name="connsiteY64" fmla="*/ 1000539 h 1000539"/>
                    <a:gd name="connsiteX65" fmla="*/ 298173 w 708991"/>
                    <a:gd name="connsiteY65" fmla="*/ 997226 h 1000539"/>
                    <a:gd name="connsiteX66" fmla="*/ 245165 w 708991"/>
                    <a:gd name="connsiteY66" fmla="*/ 990600 h 1000539"/>
                    <a:gd name="connsiteX67" fmla="*/ 215347 w 708991"/>
                    <a:gd name="connsiteY67" fmla="*/ 974035 h 1000539"/>
                    <a:gd name="connsiteX68" fmla="*/ 195469 w 708991"/>
                    <a:gd name="connsiteY68" fmla="*/ 967409 h 1000539"/>
                    <a:gd name="connsiteX69" fmla="*/ 185530 w 708991"/>
                    <a:gd name="connsiteY69" fmla="*/ 964096 h 1000539"/>
                    <a:gd name="connsiteX70" fmla="*/ 172278 w 708991"/>
                    <a:gd name="connsiteY70" fmla="*/ 947530 h 1000539"/>
                    <a:gd name="connsiteX71" fmla="*/ 152400 w 708991"/>
                    <a:gd name="connsiteY71" fmla="*/ 924339 h 1000539"/>
                    <a:gd name="connsiteX72" fmla="*/ 149087 w 708991"/>
                    <a:gd name="connsiteY72" fmla="*/ 911087 h 1000539"/>
                    <a:gd name="connsiteX73" fmla="*/ 142460 w 708991"/>
                    <a:gd name="connsiteY73" fmla="*/ 891209 h 1000539"/>
                    <a:gd name="connsiteX74" fmla="*/ 129208 w 708991"/>
                    <a:gd name="connsiteY74" fmla="*/ 851452 h 1000539"/>
                    <a:gd name="connsiteX75" fmla="*/ 122582 w 708991"/>
                    <a:gd name="connsiteY75" fmla="*/ 831574 h 1000539"/>
                    <a:gd name="connsiteX76" fmla="*/ 109330 w 708991"/>
                    <a:gd name="connsiteY76" fmla="*/ 805070 h 1000539"/>
                    <a:gd name="connsiteX77" fmla="*/ 102704 w 708991"/>
                    <a:gd name="connsiteY77" fmla="*/ 778565 h 1000539"/>
                    <a:gd name="connsiteX78" fmla="*/ 96078 w 708991"/>
                    <a:gd name="connsiteY78" fmla="*/ 768626 h 1000539"/>
                    <a:gd name="connsiteX79" fmla="*/ 86139 w 708991"/>
                    <a:gd name="connsiteY79" fmla="*/ 748748 h 1000539"/>
                    <a:gd name="connsiteX80" fmla="*/ 82826 w 708991"/>
                    <a:gd name="connsiteY80" fmla="*/ 735496 h 1000539"/>
                    <a:gd name="connsiteX81" fmla="*/ 76200 w 708991"/>
                    <a:gd name="connsiteY81" fmla="*/ 722244 h 1000539"/>
                    <a:gd name="connsiteX82" fmla="*/ 72887 w 708991"/>
                    <a:gd name="connsiteY82" fmla="*/ 702365 h 1000539"/>
                    <a:gd name="connsiteX83" fmla="*/ 59634 w 708991"/>
                    <a:gd name="connsiteY83" fmla="*/ 672548 h 1000539"/>
                    <a:gd name="connsiteX84" fmla="*/ 56321 w 708991"/>
                    <a:gd name="connsiteY84" fmla="*/ 655983 h 1000539"/>
                    <a:gd name="connsiteX85" fmla="*/ 46382 w 708991"/>
                    <a:gd name="connsiteY85" fmla="*/ 626165 h 1000539"/>
                    <a:gd name="connsiteX86" fmla="*/ 43069 w 708991"/>
                    <a:gd name="connsiteY86" fmla="*/ 616226 h 1000539"/>
                    <a:gd name="connsiteX87" fmla="*/ 39756 w 708991"/>
                    <a:gd name="connsiteY87" fmla="*/ 606287 h 1000539"/>
                    <a:gd name="connsiteX88" fmla="*/ 36443 w 708991"/>
                    <a:gd name="connsiteY88" fmla="*/ 407504 h 1000539"/>
                    <a:gd name="connsiteX89" fmla="*/ 33130 w 708991"/>
                    <a:gd name="connsiteY89" fmla="*/ 394252 h 1000539"/>
                    <a:gd name="connsiteX90" fmla="*/ 29817 w 708991"/>
                    <a:gd name="connsiteY90" fmla="*/ 374374 h 1000539"/>
                    <a:gd name="connsiteX91" fmla="*/ 26504 w 708991"/>
                    <a:gd name="connsiteY91" fmla="*/ 122583 h 1000539"/>
                    <a:gd name="connsiteX92" fmla="*/ 13252 w 708991"/>
                    <a:gd name="connsiteY92" fmla="*/ 76200 h 1000539"/>
                    <a:gd name="connsiteX93" fmla="*/ 0 w 708991"/>
                    <a:gd name="connsiteY93" fmla="*/ 0 h 100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708991" h="1000539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4174" y="1104"/>
                        <a:pt x="88413" y="667"/>
                        <a:pt x="132521" y="3313"/>
                      </a:cubicBezTo>
                      <a:cubicBezTo>
                        <a:pt x="143763" y="3988"/>
                        <a:pt x="165652" y="9939"/>
                        <a:pt x="165652" y="9939"/>
                      </a:cubicBezTo>
                      <a:cubicBezTo>
                        <a:pt x="189949" y="22087"/>
                        <a:pt x="167211" y="12171"/>
                        <a:pt x="195469" y="19878"/>
                      </a:cubicBezTo>
                      <a:cubicBezTo>
                        <a:pt x="202207" y="21716"/>
                        <a:pt x="208862" y="23910"/>
                        <a:pt x="215347" y="26504"/>
                      </a:cubicBezTo>
                      <a:cubicBezTo>
                        <a:pt x="220869" y="28713"/>
                        <a:pt x="226068" y="32034"/>
                        <a:pt x="231913" y="33130"/>
                      </a:cubicBezTo>
                      <a:cubicBezTo>
                        <a:pt x="243902" y="35378"/>
                        <a:pt x="256208" y="35339"/>
                        <a:pt x="268356" y="36444"/>
                      </a:cubicBezTo>
                      <a:cubicBezTo>
                        <a:pt x="320194" y="57179"/>
                        <a:pt x="255382" y="32120"/>
                        <a:pt x="298173" y="46383"/>
                      </a:cubicBezTo>
                      <a:cubicBezTo>
                        <a:pt x="303815" y="48264"/>
                        <a:pt x="309097" y="51128"/>
                        <a:pt x="314739" y="53009"/>
                      </a:cubicBezTo>
                      <a:cubicBezTo>
                        <a:pt x="319059" y="54449"/>
                        <a:pt x="323630" y="55014"/>
                        <a:pt x="327991" y="56322"/>
                      </a:cubicBezTo>
                      <a:cubicBezTo>
                        <a:pt x="360804" y="66166"/>
                        <a:pt x="334668" y="60748"/>
                        <a:pt x="367747" y="66261"/>
                      </a:cubicBezTo>
                      <a:cubicBezTo>
                        <a:pt x="386851" y="78996"/>
                        <a:pt x="368421" y="67969"/>
                        <a:pt x="387626" y="76200"/>
                      </a:cubicBezTo>
                      <a:cubicBezTo>
                        <a:pt x="392165" y="78145"/>
                        <a:pt x="396193" y="81264"/>
                        <a:pt x="400878" y="82826"/>
                      </a:cubicBezTo>
                      <a:cubicBezTo>
                        <a:pt x="406220" y="84607"/>
                        <a:pt x="411980" y="84773"/>
                        <a:pt x="417443" y="86139"/>
                      </a:cubicBezTo>
                      <a:cubicBezTo>
                        <a:pt x="420831" y="86986"/>
                        <a:pt x="423994" y="88605"/>
                        <a:pt x="427382" y="89452"/>
                      </a:cubicBezTo>
                      <a:cubicBezTo>
                        <a:pt x="432845" y="90818"/>
                        <a:pt x="438484" y="91399"/>
                        <a:pt x="443947" y="92765"/>
                      </a:cubicBezTo>
                      <a:cubicBezTo>
                        <a:pt x="447335" y="93612"/>
                        <a:pt x="450529" y="95119"/>
                        <a:pt x="453887" y="96078"/>
                      </a:cubicBezTo>
                      <a:cubicBezTo>
                        <a:pt x="458265" y="97329"/>
                        <a:pt x="462819" y="97951"/>
                        <a:pt x="467139" y="99391"/>
                      </a:cubicBezTo>
                      <a:cubicBezTo>
                        <a:pt x="472781" y="101272"/>
                        <a:pt x="478136" y="103929"/>
                        <a:pt x="483704" y="106017"/>
                      </a:cubicBezTo>
                      <a:cubicBezTo>
                        <a:pt x="486974" y="107243"/>
                        <a:pt x="490373" y="108104"/>
                        <a:pt x="493643" y="109330"/>
                      </a:cubicBezTo>
                      <a:cubicBezTo>
                        <a:pt x="499211" y="111418"/>
                        <a:pt x="504619" y="113925"/>
                        <a:pt x="510208" y="115957"/>
                      </a:cubicBezTo>
                      <a:cubicBezTo>
                        <a:pt x="547007" y="129339"/>
                        <a:pt x="515097" y="117423"/>
                        <a:pt x="543339" y="125896"/>
                      </a:cubicBezTo>
                      <a:cubicBezTo>
                        <a:pt x="550029" y="127903"/>
                        <a:pt x="556591" y="130313"/>
                        <a:pt x="563217" y="132522"/>
                      </a:cubicBezTo>
                      <a:lnTo>
                        <a:pt x="583095" y="139148"/>
                      </a:lnTo>
                      <a:cubicBezTo>
                        <a:pt x="586408" y="140252"/>
                        <a:pt x="589610" y="141776"/>
                        <a:pt x="593034" y="142461"/>
                      </a:cubicBezTo>
                      <a:lnTo>
                        <a:pt x="609600" y="145774"/>
                      </a:lnTo>
                      <a:cubicBezTo>
                        <a:pt x="656507" y="164537"/>
                        <a:pt x="578699" y="134580"/>
                        <a:pt x="675860" y="162339"/>
                      </a:cubicBezTo>
                      <a:cubicBezTo>
                        <a:pt x="702410" y="169924"/>
                        <a:pt x="691425" y="166423"/>
                        <a:pt x="708991" y="172278"/>
                      </a:cubicBezTo>
                      <a:cubicBezTo>
                        <a:pt x="707887" y="195469"/>
                        <a:pt x="708242" y="218776"/>
                        <a:pt x="705678" y="241852"/>
                      </a:cubicBezTo>
                      <a:cubicBezTo>
                        <a:pt x="704023" y="256746"/>
                        <a:pt x="698222" y="259253"/>
                        <a:pt x="695739" y="271670"/>
                      </a:cubicBezTo>
                      <a:cubicBezTo>
                        <a:pt x="694635" y="277192"/>
                        <a:pt x="693908" y="282802"/>
                        <a:pt x="692426" y="288235"/>
                      </a:cubicBezTo>
                      <a:cubicBezTo>
                        <a:pt x="690588" y="294973"/>
                        <a:pt x="688009" y="301487"/>
                        <a:pt x="685800" y="308113"/>
                      </a:cubicBezTo>
                      <a:cubicBezTo>
                        <a:pt x="684696" y="311426"/>
                        <a:pt x="683334" y="314664"/>
                        <a:pt x="682487" y="318052"/>
                      </a:cubicBezTo>
                      <a:cubicBezTo>
                        <a:pt x="681382" y="322469"/>
                        <a:pt x="680481" y="326943"/>
                        <a:pt x="679173" y="331304"/>
                      </a:cubicBezTo>
                      <a:cubicBezTo>
                        <a:pt x="677166" y="337994"/>
                        <a:pt x="674241" y="344407"/>
                        <a:pt x="672547" y="351183"/>
                      </a:cubicBezTo>
                      <a:cubicBezTo>
                        <a:pt x="662190" y="392611"/>
                        <a:pt x="675427" y="341104"/>
                        <a:pt x="665921" y="374374"/>
                      </a:cubicBezTo>
                      <a:cubicBezTo>
                        <a:pt x="664670" y="378752"/>
                        <a:pt x="663859" y="383248"/>
                        <a:pt x="662608" y="387626"/>
                      </a:cubicBezTo>
                      <a:cubicBezTo>
                        <a:pt x="661649" y="390984"/>
                        <a:pt x="660254" y="394207"/>
                        <a:pt x="659295" y="397565"/>
                      </a:cubicBezTo>
                      <a:cubicBezTo>
                        <a:pt x="653324" y="418463"/>
                        <a:pt x="658248" y="404661"/>
                        <a:pt x="652669" y="430696"/>
                      </a:cubicBezTo>
                      <a:lnTo>
                        <a:pt x="642730" y="470452"/>
                      </a:lnTo>
                      <a:lnTo>
                        <a:pt x="639417" y="483704"/>
                      </a:lnTo>
                      <a:cubicBezTo>
                        <a:pt x="638313" y="488122"/>
                        <a:pt x="638630" y="493168"/>
                        <a:pt x="636104" y="496957"/>
                      </a:cubicBezTo>
                      <a:cubicBezTo>
                        <a:pt x="633895" y="500270"/>
                        <a:pt x="631259" y="503335"/>
                        <a:pt x="629478" y="506896"/>
                      </a:cubicBezTo>
                      <a:cubicBezTo>
                        <a:pt x="625926" y="514000"/>
                        <a:pt x="624364" y="526595"/>
                        <a:pt x="622852" y="533400"/>
                      </a:cubicBezTo>
                      <a:cubicBezTo>
                        <a:pt x="620079" y="545880"/>
                        <a:pt x="619915" y="545523"/>
                        <a:pt x="616226" y="556591"/>
                      </a:cubicBezTo>
                      <a:cubicBezTo>
                        <a:pt x="609026" y="599793"/>
                        <a:pt x="613849" y="583602"/>
                        <a:pt x="606287" y="606287"/>
                      </a:cubicBezTo>
                      <a:cubicBezTo>
                        <a:pt x="605182" y="618435"/>
                        <a:pt x="604698" y="630655"/>
                        <a:pt x="602973" y="642730"/>
                      </a:cubicBezTo>
                      <a:cubicBezTo>
                        <a:pt x="602479" y="646187"/>
                        <a:pt x="600285" y="649234"/>
                        <a:pt x="599660" y="652670"/>
                      </a:cubicBezTo>
                      <a:cubicBezTo>
                        <a:pt x="591302" y="698641"/>
                        <a:pt x="602441" y="660893"/>
                        <a:pt x="589721" y="699052"/>
                      </a:cubicBezTo>
                      <a:lnTo>
                        <a:pt x="586408" y="708991"/>
                      </a:lnTo>
                      <a:cubicBezTo>
                        <a:pt x="585304" y="712304"/>
                        <a:pt x="583942" y="715542"/>
                        <a:pt x="583095" y="718930"/>
                      </a:cubicBezTo>
                      <a:lnTo>
                        <a:pt x="576469" y="745435"/>
                      </a:lnTo>
                      <a:cubicBezTo>
                        <a:pt x="575365" y="781878"/>
                        <a:pt x="575952" y="818412"/>
                        <a:pt x="573156" y="854765"/>
                      </a:cubicBezTo>
                      <a:cubicBezTo>
                        <a:pt x="570903" y="884059"/>
                        <a:pt x="562548" y="866712"/>
                        <a:pt x="553278" y="894522"/>
                      </a:cubicBezTo>
                      <a:cubicBezTo>
                        <a:pt x="552174" y="897835"/>
                        <a:pt x="552807" y="902431"/>
                        <a:pt x="549965" y="904461"/>
                      </a:cubicBezTo>
                      <a:cubicBezTo>
                        <a:pt x="542310" y="909929"/>
                        <a:pt x="522773" y="912087"/>
                        <a:pt x="513521" y="914400"/>
                      </a:cubicBezTo>
                      <a:cubicBezTo>
                        <a:pt x="510133" y="915247"/>
                        <a:pt x="506940" y="916754"/>
                        <a:pt x="503582" y="917713"/>
                      </a:cubicBezTo>
                      <a:cubicBezTo>
                        <a:pt x="468533" y="927727"/>
                        <a:pt x="517691" y="911906"/>
                        <a:pt x="470452" y="927652"/>
                      </a:cubicBezTo>
                      <a:cubicBezTo>
                        <a:pt x="467139" y="928756"/>
                        <a:pt x="463419" y="929028"/>
                        <a:pt x="460513" y="930965"/>
                      </a:cubicBezTo>
                      <a:cubicBezTo>
                        <a:pt x="453887" y="935382"/>
                        <a:pt x="448189" y="941699"/>
                        <a:pt x="440634" y="944217"/>
                      </a:cubicBezTo>
                      <a:lnTo>
                        <a:pt x="430695" y="947530"/>
                      </a:lnTo>
                      <a:cubicBezTo>
                        <a:pt x="418438" y="959788"/>
                        <a:pt x="426668" y="952424"/>
                        <a:pt x="404191" y="967409"/>
                      </a:cubicBezTo>
                      <a:lnTo>
                        <a:pt x="394252" y="974035"/>
                      </a:lnTo>
                      <a:cubicBezTo>
                        <a:pt x="386367" y="997690"/>
                        <a:pt x="393437" y="990039"/>
                        <a:pt x="377687" y="1000539"/>
                      </a:cubicBezTo>
                      <a:lnTo>
                        <a:pt x="298173" y="997226"/>
                      </a:lnTo>
                      <a:cubicBezTo>
                        <a:pt x="285708" y="996493"/>
                        <a:pt x="259437" y="993772"/>
                        <a:pt x="245165" y="990600"/>
                      </a:cubicBezTo>
                      <a:cubicBezTo>
                        <a:pt x="215194" y="983940"/>
                        <a:pt x="266585" y="991114"/>
                        <a:pt x="215347" y="974035"/>
                      </a:cubicBezTo>
                      <a:lnTo>
                        <a:pt x="195469" y="967409"/>
                      </a:lnTo>
                      <a:lnTo>
                        <a:pt x="185530" y="964096"/>
                      </a:lnTo>
                      <a:cubicBezTo>
                        <a:pt x="165137" y="933506"/>
                        <a:pt x="191161" y="971135"/>
                        <a:pt x="172278" y="947530"/>
                      </a:cubicBezTo>
                      <a:cubicBezTo>
                        <a:pt x="152102" y="922308"/>
                        <a:pt x="184290" y="956229"/>
                        <a:pt x="152400" y="924339"/>
                      </a:cubicBezTo>
                      <a:cubicBezTo>
                        <a:pt x="151296" y="919922"/>
                        <a:pt x="150395" y="915448"/>
                        <a:pt x="149087" y="911087"/>
                      </a:cubicBezTo>
                      <a:cubicBezTo>
                        <a:pt x="147080" y="904397"/>
                        <a:pt x="144669" y="897835"/>
                        <a:pt x="142460" y="891209"/>
                      </a:cubicBezTo>
                      <a:lnTo>
                        <a:pt x="129208" y="851452"/>
                      </a:lnTo>
                      <a:cubicBezTo>
                        <a:pt x="126999" y="844826"/>
                        <a:pt x="125706" y="837821"/>
                        <a:pt x="122582" y="831574"/>
                      </a:cubicBezTo>
                      <a:lnTo>
                        <a:pt x="109330" y="805070"/>
                      </a:lnTo>
                      <a:cubicBezTo>
                        <a:pt x="107121" y="796235"/>
                        <a:pt x="107756" y="786142"/>
                        <a:pt x="102704" y="778565"/>
                      </a:cubicBezTo>
                      <a:cubicBezTo>
                        <a:pt x="100495" y="775252"/>
                        <a:pt x="97859" y="772187"/>
                        <a:pt x="96078" y="768626"/>
                      </a:cubicBezTo>
                      <a:cubicBezTo>
                        <a:pt x="82362" y="741193"/>
                        <a:pt x="105128" y="777232"/>
                        <a:pt x="86139" y="748748"/>
                      </a:cubicBezTo>
                      <a:cubicBezTo>
                        <a:pt x="85035" y="744331"/>
                        <a:pt x="84425" y="739759"/>
                        <a:pt x="82826" y="735496"/>
                      </a:cubicBezTo>
                      <a:cubicBezTo>
                        <a:pt x="81092" y="730872"/>
                        <a:pt x="77619" y="726974"/>
                        <a:pt x="76200" y="722244"/>
                      </a:cubicBezTo>
                      <a:cubicBezTo>
                        <a:pt x="74270" y="715810"/>
                        <a:pt x="74516" y="708882"/>
                        <a:pt x="72887" y="702365"/>
                      </a:cubicBezTo>
                      <a:cubicBezTo>
                        <a:pt x="68156" y="683443"/>
                        <a:pt x="68336" y="685600"/>
                        <a:pt x="59634" y="672548"/>
                      </a:cubicBezTo>
                      <a:cubicBezTo>
                        <a:pt x="58530" y="667026"/>
                        <a:pt x="57803" y="661416"/>
                        <a:pt x="56321" y="655983"/>
                      </a:cubicBezTo>
                      <a:lnTo>
                        <a:pt x="46382" y="626165"/>
                      </a:lnTo>
                      <a:lnTo>
                        <a:pt x="43069" y="616226"/>
                      </a:lnTo>
                      <a:lnTo>
                        <a:pt x="39756" y="606287"/>
                      </a:lnTo>
                      <a:cubicBezTo>
                        <a:pt x="38652" y="540026"/>
                        <a:pt x="38513" y="473742"/>
                        <a:pt x="36443" y="407504"/>
                      </a:cubicBezTo>
                      <a:cubicBezTo>
                        <a:pt x="36301" y="402953"/>
                        <a:pt x="34023" y="398717"/>
                        <a:pt x="33130" y="394252"/>
                      </a:cubicBezTo>
                      <a:cubicBezTo>
                        <a:pt x="31813" y="387665"/>
                        <a:pt x="30921" y="381000"/>
                        <a:pt x="29817" y="374374"/>
                      </a:cubicBezTo>
                      <a:cubicBezTo>
                        <a:pt x="28713" y="290444"/>
                        <a:pt x="29573" y="206464"/>
                        <a:pt x="26504" y="122583"/>
                      </a:cubicBezTo>
                      <a:cubicBezTo>
                        <a:pt x="23380" y="37188"/>
                        <a:pt x="13252" y="183634"/>
                        <a:pt x="13252" y="762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7" name="Полилиния 96"/>
                <p:cNvSpPr/>
                <p:nvPr/>
              </p:nvSpPr>
              <p:spPr>
                <a:xfrm>
                  <a:off x="6072808" y="5168348"/>
                  <a:ext cx="718825" cy="927652"/>
                </a:xfrm>
                <a:custGeom>
                  <a:avLst/>
                  <a:gdLst>
                    <a:gd name="connsiteX0" fmla="*/ 0 w 705678"/>
                    <a:gd name="connsiteY0" fmla="*/ 26504 h 927652"/>
                    <a:gd name="connsiteX1" fmla="*/ 0 w 705678"/>
                    <a:gd name="connsiteY1" fmla="*/ 26504 h 927652"/>
                    <a:gd name="connsiteX2" fmla="*/ 66261 w 705678"/>
                    <a:gd name="connsiteY2" fmla="*/ 23191 h 927652"/>
                    <a:gd name="connsiteX3" fmla="*/ 76200 w 705678"/>
                    <a:gd name="connsiteY3" fmla="*/ 19878 h 927652"/>
                    <a:gd name="connsiteX4" fmla="*/ 96078 w 705678"/>
                    <a:gd name="connsiteY4" fmla="*/ 16565 h 927652"/>
                    <a:gd name="connsiteX5" fmla="*/ 235226 w 705678"/>
                    <a:gd name="connsiteY5" fmla="*/ 19878 h 927652"/>
                    <a:gd name="connsiteX6" fmla="*/ 255104 w 705678"/>
                    <a:gd name="connsiteY6" fmla="*/ 26504 h 927652"/>
                    <a:gd name="connsiteX7" fmla="*/ 265043 w 705678"/>
                    <a:gd name="connsiteY7" fmla="*/ 29817 h 927652"/>
                    <a:gd name="connsiteX8" fmla="*/ 414130 w 705678"/>
                    <a:gd name="connsiteY8" fmla="*/ 26504 h 927652"/>
                    <a:gd name="connsiteX9" fmla="*/ 443948 w 705678"/>
                    <a:gd name="connsiteY9" fmla="*/ 19878 h 927652"/>
                    <a:gd name="connsiteX10" fmla="*/ 460513 w 705678"/>
                    <a:gd name="connsiteY10" fmla="*/ 16565 h 927652"/>
                    <a:gd name="connsiteX11" fmla="*/ 490330 w 705678"/>
                    <a:gd name="connsiteY11" fmla="*/ 3313 h 927652"/>
                    <a:gd name="connsiteX12" fmla="*/ 503582 w 705678"/>
                    <a:gd name="connsiteY12" fmla="*/ 0 h 927652"/>
                    <a:gd name="connsiteX13" fmla="*/ 566530 w 705678"/>
                    <a:gd name="connsiteY13" fmla="*/ 3313 h 927652"/>
                    <a:gd name="connsiteX14" fmla="*/ 586408 w 705678"/>
                    <a:gd name="connsiteY14" fmla="*/ 9939 h 927652"/>
                    <a:gd name="connsiteX15" fmla="*/ 593034 w 705678"/>
                    <a:gd name="connsiteY15" fmla="*/ 19878 h 927652"/>
                    <a:gd name="connsiteX16" fmla="*/ 599661 w 705678"/>
                    <a:gd name="connsiteY16" fmla="*/ 69574 h 927652"/>
                    <a:gd name="connsiteX17" fmla="*/ 606287 w 705678"/>
                    <a:gd name="connsiteY17" fmla="*/ 89452 h 927652"/>
                    <a:gd name="connsiteX18" fmla="*/ 609600 w 705678"/>
                    <a:gd name="connsiteY18" fmla="*/ 145774 h 927652"/>
                    <a:gd name="connsiteX19" fmla="*/ 612913 w 705678"/>
                    <a:gd name="connsiteY19" fmla="*/ 265043 h 927652"/>
                    <a:gd name="connsiteX20" fmla="*/ 619539 w 705678"/>
                    <a:gd name="connsiteY20" fmla="*/ 291548 h 927652"/>
                    <a:gd name="connsiteX21" fmla="*/ 626165 w 705678"/>
                    <a:gd name="connsiteY21" fmla="*/ 331304 h 927652"/>
                    <a:gd name="connsiteX22" fmla="*/ 632791 w 705678"/>
                    <a:gd name="connsiteY22" fmla="*/ 351182 h 927652"/>
                    <a:gd name="connsiteX23" fmla="*/ 636104 w 705678"/>
                    <a:gd name="connsiteY23" fmla="*/ 361122 h 927652"/>
                    <a:gd name="connsiteX24" fmla="*/ 639417 w 705678"/>
                    <a:gd name="connsiteY24" fmla="*/ 374374 h 927652"/>
                    <a:gd name="connsiteX25" fmla="*/ 646043 w 705678"/>
                    <a:gd name="connsiteY25" fmla="*/ 394252 h 927652"/>
                    <a:gd name="connsiteX26" fmla="*/ 649356 w 705678"/>
                    <a:gd name="connsiteY26" fmla="*/ 410817 h 927652"/>
                    <a:gd name="connsiteX27" fmla="*/ 652669 w 705678"/>
                    <a:gd name="connsiteY27" fmla="*/ 430695 h 927652"/>
                    <a:gd name="connsiteX28" fmla="*/ 659295 w 705678"/>
                    <a:gd name="connsiteY28" fmla="*/ 450574 h 927652"/>
                    <a:gd name="connsiteX29" fmla="*/ 665921 w 705678"/>
                    <a:gd name="connsiteY29" fmla="*/ 470452 h 927652"/>
                    <a:gd name="connsiteX30" fmla="*/ 675861 w 705678"/>
                    <a:gd name="connsiteY30" fmla="*/ 500269 h 927652"/>
                    <a:gd name="connsiteX31" fmla="*/ 679174 w 705678"/>
                    <a:gd name="connsiteY31" fmla="*/ 510209 h 927652"/>
                    <a:gd name="connsiteX32" fmla="*/ 682487 w 705678"/>
                    <a:gd name="connsiteY32" fmla="*/ 520148 h 927652"/>
                    <a:gd name="connsiteX33" fmla="*/ 685800 w 705678"/>
                    <a:gd name="connsiteY33" fmla="*/ 566530 h 927652"/>
                    <a:gd name="connsiteX34" fmla="*/ 689113 w 705678"/>
                    <a:gd name="connsiteY34" fmla="*/ 636104 h 927652"/>
                    <a:gd name="connsiteX35" fmla="*/ 692426 w 705678"/>
                    <a:gd name="connsiteY35" fmla="*/ 649356 h 927652"/>
                    <a:gd name="connsiteX36" fmla="*/ 695739 w 705678"/>
                    <a:gd name="connsiteY36" fmla="*/ 665922 h 927652"/>
                    <a:gd name="connsiteX37" fmla="*/ 702365 w 705678"/>
                    <a:gd name="connsiteY37" fmla="*/ 685800 h 927652"/>
                    <a:gd name="connsiteX38" fmla="*/ 705678 w 705678"/>
                    <a:gd name="connsiteY38" fmla="*/ 695739 h 927652"/>
                    <a:gd name="connsiteX39" fmla="*/ 702365 w 705678"/>
                    <a:gd name="connsiteY39" fmla="*/ 771939 h 927652"/>
                    <a:gd name="connsiteX40" fmla="*/ 695739 w 705678"/>
                    <a:gd name="connsiteY40" fmla="*/ 791817 h 927652"/>
                    <a:gd name="connsiteX41" fmla="*/ 692426 w 705678"/>
                    <a:gd name="connsiteY41" fmla="*/ 801756 h 927652"/>
                    <a:gd name="connsiteX42" fmla="*/ 689113 w 705678"/>
                    <a:gd name="connsiteY42" fmla="*/ 811695 h 927652"/>
                    <a:gd name="connsiteX43" fmla="*/ 685800 w 705678"/>
                    <a:gd name="connsiteY43" fmla="*/ 824948 h 927652"/>
                    <a:gd name="connsiteX44" fmla="*/ 672548 w 705678"/>
                    <a:gd name="connsiteY44" fmla="*/ 844826 h 927652"/>
                    <a:gd name="connsiteX45" fmla="*/ 662608 w 705678"/>
                    <a:gd name="connsiteY45" fmla="*/ 848139 h 927652"/>
                    <a:gd name="connsiteX46" fmla="*/ 655982 w 705678"/>
                    <a:gd name="connsiteY46" fmla="*/ 858078 h 927652"/>
                    <a:gd name="connsiteX47" fmla="*/ 636104 w 705678"/>
                    <a:gd name="connsiteY47" fmla="*/ 868017 h 927652"/>
                    <a:gd name="connsiteX48" fmla="*/ 626165 w 705678"/>
                    <a:gd name="connsiteY48" fmla="*/ 887895 h 927652"/>
                    <a:gd name="connsiteX49" fmla="*/ 616226 w 705678"/>
                    <a:gd name="connsiteY49" fmla="*/ 891209 h 927652"/>
                    <a:gd name="connsiteX50" fmla="*/ 596348 w 705678"/>
                    <a:gd name="connsiteY50" fmla="*/ 904461 h 927652"/>
                    <a:gd name="connsiteX51" fmla="*/ 589721 w 705678"/>
                    <a:gd name="connsiteY51" fmla="*/ 911087 h 927652"/>
                    <a:gd name="connsiteX52" fmla="*/ 569843 w 705678"/>
                    <a:gd name="connsiteY52" fmla="*/ 917713 h 927652"/>
                    <a:gd name="connsiteX53" fmla="*/ 546652 w 705678"/>
                    <a:gd name="connsiteY53" fmla="*/ 927652 h 927652"/>
                    <a:gd name="connsiteX54" fmla="*/ 404191 w 705678"/>
                    <a:gd name="connsiteY54" fmla="*/ 924339 h 927652"/>
                    <a:gd name="connsiteX55" fmla="*/ 374374 w 705678"/>
                    <a:gd name="connsiteY55" fmla="*/ 914400 h 927652"/>
                    <a:gd name="connsiteX56" fmla="*/ 361121 w 705678"/>
                    <a:gd name="connsiteY56" fmla="*/ 911087 h 927652"/>
                    <a:gd name="connsiteX57" fmla="*/ 327991 w 705678"/>
                    <a:gd name="connsiteY57" fmla="*/ 904461 h 927652"/>
                    <a:gd name="connsiteX58" fmla="*/ 301487 w 705678"/>
                    <a:gd name="connsiteY58" fmla="*/ 891209 h 927652"/>
                    <a:gd name="connsiteX59" fmla="*/ 281608 w 705678"/>
                    <a:gd name="connsiteY59" fmla="*/ 884582 h 927652"/>
                    <a:gd name="connsiteX60" fmla="*/ 258417 w 705678"/>
                    <a:gd name="connsiteY60" fmla="*/ 877956 h 927652"/>
                    <a:gd name="connsiteX61" fmla="*/ 248478 w 705678"/>
                    <a:gd name="connsiteY61" fmla="*/ 871330 h 927652"/>
                    <a:gd name="connsiteX62" fmla="*/ 235226 w 705678"/>
                    <a:gd name="connsiteY62" fmla="*/ 851452 h 927652"/>
                    <a:gd name="connsiteX63" fmla="*/ 228600 w 705678"/>
                    <a:gd name="connsiteY63" fmla="*/ 841513 h 927652"/>
                    <a:gd name="connsiteX64" fmla="*/ 225287 w 705678"/>
                    <a:gd name="connsiteY64" fmla="*/ 831574 h 927652"/>
                    <a:gd name="connsiteX65" fmla="*/ 215348 w 705678"/>
                    <a:gd name="connsiteY65" fmla="*/ 821635 h 927652"/>
                    <a:gd name="connsiteX66" fmla="*/ 208721 w 705678"/>
                    <a:gd name="connsiteY66" fmla="*/ 811695 h 927652"/>
                    <a:gd name="connsiteX67" fmla="*/ 205408 w 705678"/>
                    <a:gd name="connsiteY67" fmla="*/ 801756 h 927652"/>
                    <a:gd name="connsiteX68" fmla="*/ 188843 w 705678"/>
                    <a:gd name="connsiteY68" fmla="*/ 781878 h 927652"/>
                    <a:gd name="connsiteX69" fmla="*/ 178904 w 705678"/>
                    <a:gd name="connsiteY69" fmla="*/ 748748 h 927652"/>
                    <a:gd name="connsiteX70" fmla="*/ 175591 w 705678"/>
                    <a:gd name="connsiteY70" fmla="*/ 738809 h 927652"/>
                    <a:gd name="connsiteX71" fmla="*/ 168965 w 705678"/>
                    <a:gd name="connsiteY71" fmla="*/ 728869 h 927652"/>
                    <a:gd name="connsiteX72" fmla="*/ 165652 w 705678"/>
                    <a:gd name="connsiteY72" fmla="*/ 712304 h 927652"/>
                    <a:gd name="connsiteX73" fmla="*/ 162339 w 705678"/>
                    <a:gd name="connsiteY73" fmla="*/ 672548 h 927652"/>
                    <a:gd name="connsiteX74" fmla="*/ 152400 w 705678"/>
                    <a:gd name="connsiteY74" fmla="*/ 659295 h 927652"/>
                    <a:gd name="connsiteX75" fmla="*/ 149087 w 705678"/>
                    <a:gd name="connsiteY75" fmla="*/ 642730 h 927652"/>
                    <a:gd name="connsiteX76" fmla="*/ 142461 w 705678"/>
                    <a:gd name="connsiteY76" fmla="*/ 622852 h 927652"/>
                    <a:gd name="connsiteX77" fmla="*/ 139148 w 705678"/>
                    <a:gd name="connsiteY77" fmla="*/ 612913 h 927652"/>
                    <a:gd name="connsiteX78" fmla="*/ 132521 w 705678"/>
                    <a:gd name="connsiteY78" fmla="*/ 589722 h 927652"/>
                    <a:gd name="connsiteX79" fmla="*/ 129208 w 705678"/>
                    <a:gd name="connsiteY79" fmla="*/ 556591 h 927652"/>
                    <a:gd name="connsiteX80" fmla="*/ 122582 w 705678"/>
                    <a:gd name="connsiteY80" fmla="*/ 536713 h 927652"/>
                    <a:gd name="connsiteX81" fmla="*/ 115956 w 705678"/>
                    <a:gd name="connsiteY81" fmla="*/ 516835 h 927652"/>
                    <a:gd name="connsiteX82" fmla="*/ 112643 w 705678"/>
                    <a:gd name="connsiteY82" fmla="*/ 506895 h 927652"/>
                    <a:gd name="connsiteX83" fmla="*/ 109330 w 705678"/>
                    <a:gd name="connsiteY83" fmla="*/ 487017 h 927652"/>
                    <a:gd name="connsiteX84" fmla="*/ 102704 w 705678"/>
                    <a:gd name="connsiteY84" fmla="*/ 467139 h 927652"/>
                    <a:gd name="connsiteX85" fmla="*/ 99391 w 705678"/>
                    <a:gd name="connsiteY85" fmla="*/ 453887 h 927652"/>
                    <a:gd name="connsiteX86" fmla="*/ 92765 w 705678"/>
                    <a:gd name="connsiteY86" fmla="*/ 434009 h 927652"/>
                    <a:gd name="connsiteX87" fmla="*/ 89452 w 705678"/>
                    <a:gd name="connsiteY87" fmla="*/ 301487 h 927652"/>
                    <a:gd name="connsiteX88" fmla="*/ 79513 w 705678"/>
                    <a:gd name="connsiteY88" fmla="*/ 278295 h 927652"/>
                    <a:gd name="connsiteX89" fmla="*/ 76200 w 705678"/>
                    <a:gd name="connsiteY89" fmla="*/ 258417 h 927652"/>
                    <a:gd name="connsiteX90" fmla="*/ 69574 w 705678"/>
                    <a:gd name="connsiteY90" fmla="*/ 238539 h 927652"/>
                    <a:gd name="connsiteX91" fmla="*/ 66261 w 705678"/>
                    <a:gd name="connsiteY91" fmla="*/ 221974 h 927652"/>
                    <a:gd name="connsiteX92" fmla="*/ 59634 w 705678"/>
                    <a:gd name="connsiteY92" fmla="*/ 202095 h 927652"/>
                    <a:gd name="connsiteX93" fmla="*/ 56321 w 705678"/>
                    <a:gd name="connsiteY93" fmla="*/ 188843 h 927652"/>
                    <a:gd name="connsiteX94" fmla="*/ 49695 w 705678"/>
                    <a:gd name="connsiteY94" fmla="*/ 168965 h 927652"/>
                    <a:gd name="connsiteX95" fmla="*/ 36443 w 705678"/>
                    <a:gd name="connsiteY95" fmla="*/ 129209 h 927652"/>
                    <a:gd name="connsiteX96" fmla="*/ 19878 w 705678"/>
                    <a:gd name="connsiteY96" fmla="*/ 79513 h 927652"/>
                    <a:gd name="connsiteX97" fmla="*/ 16565 w 705678"/>
                    <a:gd name="connsiteY97" fmla="*/ 69574 h 927652"/>
                    <a:gd name="connsiteX98" fmla="*/ 13252 w 705678"/>
                    <a:gd name="connsiteY98" fmla="*/ 59635 h 927652"/>
                    <a:gd name="connsiteX99" fmla="*/ 0 w 705678"/>
                    <a:gd name="connsiteY99" fmla="*/ 26504 h 92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705678" h="927652">
                      <a:moveTo>
                        <a:pt x="0" y="26504"/>
                      </a:moveTo>
                      <a:lnTo>
                        <a:pt x="0" y="26504"/>
                      </a:lnTo>
                      <a:cubicBezTo>
                        <a:pt x="22087" y="25400"/>
                        <a:pt x="44230" y="25107"/>
                        <a:pt x="66261" y="23191"/>
                      </a:cubicBezTo>
                      <a:cubicBezTo>
                        <a:pt x="69740" y="22888"/>
                        <a:pt x="72791" y="20636"/>
                        <a:pt x="76200" y="19878"/>
                      </a:cubicBezTo>
                      <a:cubicBezTo>
                        <a:pt x="82757" y="18421"/>
                        <a:pt x="89452" y="17669"/>
                        <a:pt x="96078" y="16565"/>
                      </a:cubicBezTo>
                      <a:cubicBezTo>
                        <a:pt x="142461" y="17669"/>
                        <a:pt x="188921" y="16984"/>
                        <a:pt x="235226" y="19878"/>
                      </a:cubicBezTo>
                      <a:cubicBezTo>
                        <a:pt x="242197" y="20314"/>
                        <a:pt x="248478" y="24295"/>
                        <a:pt x="255104" y="26504"/>
                      </a:cubicBezTo>
                      <a:lnTo>
                        <a:pt x="265043" y="29817"/>
                      </a:lnTo>
                      <a:lnTo>
                        <a:pt x="414130" y="26504"/>
                      </a:lnTo>
                      <a:cubicBezTo>
                        <a:pt x="435751" y="25656"/>
                        <a:pt x="428520" y="23735"/>
                        <a:pt x="443948" y="19878"/>
                      </a:cubicBezTo>
                      <a:cubicBezTo>
                        <a:pt x="449411" y="18512"/>
                        <a:pt x="454991" y="17669"/>
                        <a:pt x="460513" y="16565"/>
                      </a:cubicBezTo>
                      <a:cubicBezTo>
                        <a:pt x="472058" y="10792"/>
                        <a:pt x="477640" y="7543"/>
                        <a:pt x="490330" y="3313"/>
                      </a:cubicBezTo>
                      <a:cubicBezTo>
                        <a:pt x="494650" y="1873"/>
                        <a:pt x="499165" y="1104"/>
                        <a:pt x="503582" y="0"/>
                      </a:cubicBezTo>
                      <a:cubicBezTo>
                        <a:pt x="524565" y="1104"/>
                        <a:pt x="545668" y="810"/>
                        <a:pt x="566530" y="3313"/>
                      </a:cubicBezTo>
                      <a:cubicBezTo>
                        <a:pt x="573465" y="4145"/>
                        <a:pt x="586408" y="9939"/>
                        <a:pt x="586408" y="9939"/>
                      </a:cubicBezTo>
                      <a:cubicBezTo>
                        <a:pt x="588617" y="13252"/>
                        <a:pt x="591253" y="16317"/>
                        <a:pt x="593034" y="19878"/>
                      </a:cubicBezTo>
                      <a:cubicBezTo>
                        <a:pt x="600095" y="33999"/>
                        <a:pt x="597807" y="58452"/>
                        <a:pt x="599661" y="69574"/>
                      </a:cubicBezTo>
                      <a:cubicBezTo>
                        <a:pt x="600809" y="76463"/>
                        <a:pt x="606287" y="89452"/>
                        <a:pt x="606287" y="89452"/>
                      </a:cubicBezTo>
                      <a:cubicBezTo>
                        <a:pt x="607391" y="108226"/>
                        <a:pt x="608891" y="126981"/>
                        <a:pt x="609600" y="145774"/>
                      </a:cubicBezTo>
                      <a:cubicBezTo>
                        <a:pt x="611100" y="185517"/>
                        <a:pt x="610208" y="225363"/>
                        <a:pt x="612913" y="265043"/>
                      </a:cubicBezTo>
                      <a:cubicBezTo>
                        <a:pt x="613532" y="274129"/>
                        <a:pt x="617753" y="282618"/>
                        <a:pt x="619539" y="291548"/>
                      </a:cubicBezTo>
                      <a:cubicBezTo>
                        <a:pt x="623094" y="309324"/>
                        <a:pt x="621720" y="315007"/>
                        <a:pt x="626165" y="331304"/>
                      </a:cubicBezTo>
                      <a:cubicBezTo>
                        <a:pt x="628003" y="338042"/>
                        <a:pt x="630582" y="344556"/>
                        <a:pt x="632791" y="351182"/>
                      </a:cubicBezTo>
                      <a:cubicBezTo>
                        <a:pt x="633895" y="354495"/>
                        <a:pt x="635257" y="357734"/>
                        <a:pt x="636104" y="361122"/>
                      </a:cubicBezTo>
                      <a:cubicBezTo>
                        <a:pt x="637208" y="365539"/>
                        <a:pt x="638109" y="370013"/>
                        <a:pt x="639417" y="374374"/>
                      </a:cubicBezTo>
                      <a:cubicBezTo>
                        <a:pt x="641424" y="381064"/>
                        <a:pt x="644673" y="387403"/>
                        <a:pt x="646043" y="394252"/>
                      </a:cubicBezTo>
                      <a:cubicBezTo>
                        <a:pt x="647147" y="399774"/>
                        <a:pt x="648349" y="405277"/>
                        <a:pt x="649356" y="410817"/>
                      </a:cubicBezTo>
                      <a:cubicBezTo>
                        <a:pt x="650558" y="417426"/>
                        <a:pt x="651040" y="424178"/>
                        <a:pt x="652669" y="430695"/>
                      </a:cubicBezTo>
                      <a:cubicBezTo>
                        <a:pt x="654363" y="437471"/>
                        <a:pt x="657086" y="443948"/>
                        <a:pt x="659295" y="450574"/>
                      </a:cubicBezTo>
                      <a:lnTo>
                        <a:pt x="665921" y="470452"/>
                      </a:lnTo>
                      <a:lnTo>
                        <a:pt x="675861" y="500269"/>
                      </a:lnTo>
                      <a:lnTo>
                        <a:pt x="679174" y="510209"/>
                      </a:lnTo>
                      <a:lnTo>
                        <a:pt x="682487" y="520148"/>
                      </a:lnTo>
                      <a:cubicBezTo>
                        <a:pt x="683591" y="535609"/>
                        <a:pt x="684916" y="551055"/>
                        <a:pt x="685800" y="566530"/>
                      </a:cubicBezTo>
                      <a:cubicBezTo>
                        <a:pt x="687125" y="589710"/>
                        <a:pt x="687262" y="612960"/>
                        <a:pt x="689113" y="636104"/>
                      </a:cubicBezTo>
                      <a:cubicBezTo>
                        <a:pt x="689476" y="640643"/>
                        <a:pt x="691438" y="644911"/>
                        <a:pt x="692426" y="649356"/>
                      </a:cubicBezTo>
                      <a:cubicBezTo>
                        <a:pt x="693648" y="654853"/>
                        <a:pt x="694257" y="660489"/>
                        <a:pt x="695739" y="665922"/>
                      </a:cubicBezTo>
                      <a:cubicBezTo>
                        <a:pt x="697577" y="672660"/>
                        <a:pt x="700156" y="679174"/>
                        <a:pt x="702365" y="685800"/>
                      </a:cubicBezTo>
                      <a:lnTo>
                        <a:pt x="705678" y="695739"/>
                      </a:lnTo>
                      <a:cubicBezTo>
                        <a:pt x="704574" y="721139"/>
                        <a:pt x="704981" y="746650"/>
                        <a:pt x="702365" y="771939"/>
                      </a:cubicBezTo>
                      <a:cubicBezTo>
                        <a:pt x="701646" y="778886"/>
                        <a:pt x="697948" y="785191"/>
                        <a:pt x="695739" y="791817"/>
                      </a:cubicBezTo>
                      <a:lnTo>
                        <a:pt x="692426" y="801756"/>
                      </a:lnTo>
                      <a:cubicBezTo>
                        <a:pt x="691322" y="805069"/>
                        <a:pt x="689960" y="808307"/>
                        <a:pt x="689113" y="811695"/>
                      </a:cubicBezTo>
                      <a:cubicBezTo>
                        <a:pt x="688009" y="816113"/>
                        <a:pt x="687836" y="820875"/>
                        <a:pt x="685800" y="824948"/>
                      </a:cubicBezTo>
                      <a:cubicBezTo>
                        <a:pt x="682239" y="832071"/>
                        <a:pt x="680103" y="842308"/>
                        <a:pt x="672548" y="844826"/>
                      </a:cubicBezTo>
                      <a:lnTo>
                        <a:pt x="662608" y="848139"/>
                      </a:lnTo>
                      <a:cubicBezTo>
                        <a:pt x="660399" y="851452"/>
                        <a:pt x="658798" y="855262"/>
                        <a:pt x="655982" y="858078"/>
                      </a:cubicBezTo>
                      <a:cubicBezTo>
                        <a:pt x="649560" y="864500"/>
                        <a:pt x="644188" y="865322"/>
                        <a:pt x="636104" y="868017"/>
                      </a:cubicBezTo>
                      <a:cubicBezTo>
                        <a:pt x="633921" y="874565"/>
                        <a:pt x="632004" y="883224"/>
                        <a:pt x="626165" y="887895"/>
                      </a:cubicBezTo>
                      <a:cubicBezTo>
                        <a:pt x="623438" y="890077"/>
                        <a:pt x="619279" y="889513"/>
                        <a:pt x="616226" y="891209"/>
                      </a:cubicBezTo>
                      <a:cubicBezTo>
                        <a:pt x="609265" y="895077"/>
                        <a:pt x="601979" y="898830"/>
                        <a:pt x="596348" y="904461"/>
                      </a:cubicBezTo>
                      <a:cubicBezTo>
                        <a:pt x="594139" y="906670"/>
                        <a:pt x="592515" y="909690"/>
                        <a:pt x="589721" y="911087"/>
                      </a:cubicBezTo>
                      <a:cubicBezTo>
                        <a:pt x="583474" y="914210"/>
                        <a:pt x="576090" y="914589"/>
                        <a:pt x="569843" y="917713"/>
                      </a:cubicBezTo>
                      <a:cubicBezTo>
                        <a:pt x="553467" y="925901"/>
                        <a:pt x="561276" y="922777"/>
                        <a:pt x="546652" y="927652"/>
                      </a:cubicBezTo>
                      <a:cubicBezTo>
                        <a:pt x="499165" y="926548"/>
                        <a:pt x="451602" y="927242"/>
                        <a:pt x="404191" y="924339"/>
                      </a:cubicBezTo>
                      <a:cubicBezTo>
                        <a:pt x="399802" y="924070"/>
                        <a:pt x="381538" y="916191"/>
                        <a:pt x="374374" y="914400"/>
                      </a:cubicBezTo>
                      <a:cubicBezTo>
                        <a:pt x="369956" y="913296"/>
                        <a:pt x="365586" y="911980"/>
                        <a:pt x="361121" y="911087"/>
                      </a:cubicBezTo>
                      <a:cubicBezTo>
                        <a:pt x="348888" y="908640"/>
                        <a:pt x="339534" y="908309"/>
                        <a:pt x="327991" y="904461"/>
                      </a:cubicBezTo>
                      <a:cubicBezTo>
                        <a:pt x="275425" y="886939"/>
                        <a:pt x="338003" y="907439"/>
                        <a:pt x="301487" y="891209"/>
                      </a:cubicBezTo>
                      <a:cubicBezTo>
                        <a:pt x="295104" y="888372"/>
                        <a:pt x="288384" y="886276"/>
                        <a:pt x="281608" y="884582"/>
                      </a:cubicBezTo>
                      <a:cubicBezTo>
                        <a:pt x="277362" y="883521"/>
                        <a:pt x="263170" y="880332"/>
                        <a:pt x="258417" y="877956"/>
                      </a:cubicBezTo>
                      <a:cubicBezTo>
                        <a:pt x="254856" y="876175"/>
                        <a:pt x="251791" y="873539"/>
                        <a:pt x="248478" y="871330"/>
                      </a:cubicBezTo>
                      <a:lnTo>
                        <a:pt x="235226" y="851452"/>
                      </a:lnTo>
                      <a:cubicBezTo>
                        <a:pt x="233017" y="848139"/>
                        <a:pt x="229859" y="845290"/>
                        <a:pt x="228600" y="841513"/>
                      </a:cubicBezTo>
                      <a:cubicBezTo>
                        <a:pt x="227496" y="838200"/>
                        <a:pt x="227224" y="834480"/>
                        <a:pt x="225287" y="831574"/>
                      </a:cubicBezTo>
                      <a:cubicBezTo>
                        <a:pt x="222688" y="827676"/>
                        <a:pt x="218347" y="825234"/>
                        <a:pt x="215348" y="821635"/>
                      </a:cubicBezTo>
                      <a:cubicBezTo>
                        <a:pt x="212799" y="818576"/>
                        <a:pt x="210930" y="815008"/>
                        <a:pt x="208721" y="811695"/>
                      </a:cubicBezTo>
                      <a:cubicBezTo>
                        <a:pt x="207617" y="808382"/>
                        <a:pt x="206970" y="804880"/>
                        <a:pt x="205408" y="801756"/>
                      </a:cubicBezTo>
                      <a:cubicBezTo>
                        <a:pt x="200796" y="792531"/>
                        <a:pt x="196170" y="789205"/>
                        <a:pt x="188843" y="781878"/>
                      </a:cubicBezTo>
                      <a:cubicBezTo>
                        <a:pt x="183836" y="761850"/>
                        <a:pt x="186970" y="772946"/>
                        <a:pt x="178904" y="748748"/>
                      </a:cubicBezTo>
                      <a:cubicBezTo>
                        <a:pt x="177800" y="745435"/>
                        <a:pt x="177528" y="741715"/>
                        <a:pt x="175591" y="738809"/>
                      </a:cubicBezTo>
                      <a:lnTo>
                        <a:pt x="168965" y="728869"/>
                      </a:lnTo>
                      <a:cubicBezTo>
                        <a:pt x="167861" y="723347"/>
                        <a:pt x="166310" y="717896"/>
                        <a:pt x="165652" y="712304"/>
                      </a:cubicBezTo>
                      <a:cubicBezTo>
                        <a:pt x="164098" y="699097"/>
                        <a:pt x="165564" y="685449"/>
                        <a:pt x="162339" y="672548"/>
                      </a:cubicBezTo>
                      <a:cubicBezTo>
                        <a:pt x="161000" y="667191"/>
                        <a:pt x="155713" y="663713"/>
                        <a:pt x="152400" y="659295"/>
                      </a:cubicBezTo>
                      <a:cubicBezTo>
                        <a:pt x="151296" y="653773"/>
                        <a:pt x="150569" y="648163"/>
                        <a:pt x="149087" y="642730"/>
                      </a:cubicBezTo>
                      <a:cubicBezTo>
                        <a:pt x="147249" y="635992"/>
                        <a:pt x="144670" y="629478"/>
                        <a:pt x="142461" y="622852"/>
                      </a:cubicBezTo>
                      <a:cubicBezTo>
                        <a:pt x="141357" y="619539"/>
                        <a:pt x="139995" y="616301"/>
                        <a:pt x="139148" y="612913"/>
                      </a:cubicBezTo>
                      <a:cubicBezTo>
                        <a:pt x="134987" y="596273"/>
                        <a:pt x="137274" y="603981"/>
                        <a:pt x="132521" y="589722"/>
                      </a:cubicBezTo>
                      <a:cubicBezTo>
                        <a:pt x="131417" y="578678"/>
                        <a:pt x="131253" y="567500"/>
                        <a:pt x="129208" y="556591"/>
                      </a:cubicBezTo>
                      <a:cubicBezTo>
                        <a:pt x="127921" y="549726"/>
                        <a:pt x="124791" y="543339"/>
                        <a:pt x="122582" y="536713"/>
                      </a:cubicBezTo>
                      <a:lnTo>
                        <a:pt x="115956" y="516835"/>
                      </a:lnTo>
                      <a:cubicBezTo>
                        <a:pt x="114852" y="513522"/>
                        <a:pt x="113217" y="510340"/>
                        <a:pt x="112643" y="506895"/>
                      </a:cubicBezTo>
                      <a:cubicBezTo>
                        <a:pt x="111539" y="500269"/>
                        <a:pt x="110959" y="493534"/>
                        <a:pt x="109330" y="487017"/>
                      </a:cubicBezTo>
                      <a:cubicBezTo>
                        <a:pt x="107636" y="480241"/>
                        <a:pt x="104398" y="473915"/>
                        <a:pt x="102704" y="467139"/>
                      </a:cubicBezTo>
                      <a:cubicBezTo>
                        <a:pt x="101600" y="462722"/>
                        <a:pt x="100699" y="458248"/>
                        <a:pt x="99391" y="453887"/>
                      </a:cubicBezTo>
                      <a:cubicBezTo>
                        <a:pt x="97384" y="447197"/>
                        <a:pt x="92765" y="434009"/>
                        <a:pt x="92765" y="434009"/>
                      </a:cubicBezTo>
                      <a:cubicBezTo>
                        <a:pt x="91661" y="389835"/>
                        <a:pt x="91414" y="345631"/>
                        <a:pt x="89452" y="301487"/>
                      </a:cubicBezTo>
                      <a:cubicBezTo>
                        <a:pt x="88722" y="285055"/>
                        <a:pt x="88348" y="287131"/>
                        <a:pt x="79513" y="278295"/>
                      </a:cubicBezTo>
                      <a:cubicBezTo>
                        <a:pt x="78409" y="271669"/>
                        <a:pt x="77829" y="264934"/>
                        <a:pt x="76200" y="258417"/>
                      </a:cubicBezTo>
                      <a:cubicBezTo>
                        <a:pt x="74506" y="251641"/>
                        <a:pt x="70944" y="245388"/>
                        <a:pt x="69574" y="238539"/>
                      </a:cubicBezTo>
                      <a:cubicBezTo>
                        <a:pt x="68470" y="233017"/>
                        <a:pt x="67743" y="227407"/>
                        <a:pt x="66261" y="221974"/>
                      </a:cubicBezTo>
                      <a:cubicBezTo>
                        <a:pt x="64423" y="215235"/>
                        <a:pt x="61328" y="208871"/>
                        <a:pt x="59634" y="202095"/>
                      </a:cubicBezTo>
                      <a:cubicBezTo>
                        <a:pt x="58530" y="197678"/>
                        <a:pt x="57629" y="193204"/>
                        <a:pt x="56321" y="188843"/>
                      </a:cubicBezTo>
                      <a:cubicBezTo>
                        <a:pt x="54314" y="182153"/>
                        <a:pt x="51904" y="175591"/>
                        <a:pt x="49695" y="168965"/>
                      </a:cubicBezTo>
                      <a:lnTo>
                        <a:pt x="36443" y="129209"/>
                      </a:lnTo>
                      <a:lnTo>
                        <a:pt x="19878" y="79513"/>
                      </a:lnTo>
                      <a:lnTo>
                        <a:pt x="16565" y="69574"/>
                      </a:lnTo>
                      <a:cubicBezTo>
                        <a:pt x="15461" y="66261"/>
                        <a:pt x="13252" y="63127"/>
                        <a:pt x="13252" y="59635"/>
                      </a:cubicBezTo>
                      <a:lnTo>
                        <a:pt x="0" y="265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8" name="Полилиния 97"/>
                <p:cNvSpPr/>
                <p:nvPr/>
              </p:nvSpPr>
              <p:spPr>
                <a:xfrm>
                  <a:off x="4015409" y="4794919"/>
                  <a:ext cx="712304" cy="177959"/>
                </a:xfrm>
                <a:custGeom>
                  <a:avLst/>
                  <a:gdLst>
                    <a:gd name="connsiteX0" fmla="*/ 0 w 712304"/>
                    <a:gd name="connsiteY0" fmla="*/ 15620 h 177959"/>
                    <a:gd name="connsiteX1" fmla="*/ 135834 w 712304"/>
                    <a:gd name="connsiteY1" fmla="*/ 15620 h 177959"/>
                    <a:gd name="connsiteX2" fmla="*/ 712304 w 712304"/>
                    <a:gd name="connsiteY2" fmla="*/ 177959 h 177959"/>
                    <a:gd name="connsiteX3" fmla="*/ 712304 w 712304"/>
                    <a:gd name="connsiteY3" fmla="*/ 177959 h 177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2304" h="177959">
                      <a:moveTo>
                        <a:pt x="0" y="15620"/>
                      </a:moveTo>
                      <a:cubicBezTo>
                        <a:pt x="8558" y="2092"/>
                        <a:pt x="17117" y="-11436"/>
                        <a:pt x="135834" y="15620"/>
                      </a:cubicBezTo>
                      <a:cubicBezTo>
                        <a:pt x="254551" y="42676"/>
                        <a:pt x="712304" y="177959"/>
                        <a:pt x="712304" y="177959"/>
                      </a:cubicBezTo>
                      <a:lnTo>
                        <a:pt x="712304" y="17795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9" name="Полилиния 98"/>
                <p:cNvSpPr/>
                <p:nvPr/>
              </p:nvSpPr>
              <p:spPr>
                <a:xfrm>
                  <a:off x="4028661" y="5034647"/>
                  <a:ext cx="629478" cy="160206"/>
                </a:xfrm>
                <a:custGeom>
                  <a:avLst/>
                  <a:gdLst>
                    <a:gd name="connsiteX0" fmla="*/ 0 w 712304"/>
                    <a:gd name="connsiteY0" fmla="*/ 15620 h 177959"/>
                    <a:gd name="connsiteX1" fmla="*/ 135834 w 712304"/>
                    <a:gd name="connsiteY1" fmla="*/ 15620 h 177959"/>
                    <a:gd name="connsiteX2" fmla="*/ 712304 w 712304"/>
                    <a:gd name="connsiteY2" fmla="*/ 177959 h 177959"/>
                    <a:gd name="connsiteX3" fmla="*/ 712304 w 712304"/>
                    <a:gd name="connsiteY3" fmla="*/ 177959 h 177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2304" h="177959">
                      <a:moveTo>
                        <a:pt x="0" y="15620"/>
                      </a:moveTo>
                      <a:cubicBezTo>
                        <a:pt x="8558" y="2092"/>
                        <a:pt x="17117" y="-11436"/>
                        <a:pt x="135834" y="15620"/>
                      </a:cubicBezTo>
                      <a:cubicBezTo>
                        <a:pt x="254551" y="42676"/>
                        <a:pt x="712304" y="177959"/>
                        <a:pt x="712304" y="177959"/>
                      </a:cubicBezTo>
                      <a:lnTo>
                        <a:pt x="712304" y="177959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17" name="Группа 116"/>
                <p:cNvGrpSpPr/>
                <p:nvPr/>
              </p:nvGrpSpPr>
              <p:grpSpPr>
                <a:xfrm>
                  <a:off x="4190884" y="5277798"/>
                  <a:ext cx="277629" cy="483704"/>
                  <a:chOff x="3180822" y="5234609"/>
                  <a:chExt cx="277629" cy="483704"/>
                </a:xfrm>
              </p:grpSpPr>
              <p:sp>
                <p:nvSpPr>
                  <p:cNvPr id="100" name="Полилиния 99"/>
                  <p:cNvSpPr/>
                  <p:nvPr/>
                </p:nvSpPr>
                <p:spPr>
                  <a:xfrm>
                    <a:off x="3309021" y="5234609"/>
                    <a:ext cx="6626" cy="483704"/>
                  </a:xfrm>
                  <a:custGeom>
                    <a:avLst/>
                    <a:gdLst>
                      <a:gd name="connsiteX0" fmla="*/ 0 w 6626"/>
                      <a:gd name="connsiteY0" fmla="*/ 483704 h 483704"/>
                      <a:gd name="connsiteX1" fmla="*/ 6626 w 6626"/>
                      <a:gd name="connsiteY1" fmla="*/ 0 h 483704"/>
                      <a:gd name="connsiteX2" fmla="*/ 6626 w 6626"/>
                      <a:gd name="connsiteY2" fmla="*/ 0 h 4837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626" h="483704">
                        <a:moveTo>
                          <a:pt x="0" y="483704"/>
                        </a:moveTo>
                        <a:lnTo>
                          <a:pt x="6626" y="0"/>
                        </a:lnTo>
                        <a:lnTo>
                          <a:pt x="6626" y="0"/>
                        </a:lnTo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02" name="Прямая соединительная линия 101"/>
                  <p:cNvCxnSpPr/>
                  <p:nvPr/>
                </p:nvCxnSpPr>
                <p:spPr>
                  <a:xfrm flipH="1" flipV="1">
                    <a:off x="3180822" y="5442143"/>
                    <a:ext cx="128199" cy="190032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Прямая соединительная линия 107"/>
                  <p:cNvCxnSpPr/>
                  <p:nvPr/>
                </p:nvCxnSpPr>
                <p:spPr>
                  <a:xfrm flipH="1" flipV="1">
                    <a:off x="3228207" y="5274365"/>
                    <a:ext cx="69219" cy="16777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Прямая соединительная линия 110"/>
                  <p:cNvCxnSpPr/>
                  <p:nvPr/>
                </p:nvCxnSpPr>
                <p:spPr>
                  <a:xfrm flipV="1">
                    <a:off x="3288271" y="5469835"/>
                    <a:ext cx="170180" cy="16234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Прямая соединительная линия 111"/>
                  <p:cNvCxnSpPr/>
                  <p:nvPr/>
                </p:nvCxnSpPr>
                <p:spPr>
                  <a:xfrm flipV="1">
                    <a:off x="3335656" y="5274365"/>
                    <a:ext cx="93737" cy="16777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Группа 117"/>
                <p:cNvGrpSpPr/>
                <p:nvPr/>
              </p:nvGrpSpPr>
              <p:grpSpPr>
                <a:xfrm rot="20796951">
                  <a:off x="6378923" y="5566341"/>
                  <a:ext cx="277629" cy="483704"/>
                  <a:chOff x="3180822" y="5234609"/>
                  <a:chExt cx="277629" cy="483704"/>
                </a:xfrm>
              </p:grpSpPr>
              <p:sp>
                <p:nvSpPr>
                  <p:cNvPr id="119" name="Полилиния 118"/>
                  <p:cNvSpPr/>
                  <p:nvPr/>
                </p:nvSpPr>
                <p:spPr>
                  <a:xfrm>
                    <a:off x="3309021" y="5234609"/>
                    <a:ext cx="6626" cy="483704"/>
                  </a:xfrm>
                  <a:custGeom>
                    <a:avLst/>
                    <a:gdLst>
                      <a:gd name="connsiteX0" fmla="*/ 0 w 6626"/>
                      <a:gd name="connsiteY0" fmla="*/ 483704 h 483704"/>
                      <a:gd name="connsiteX1" fmla="*/ 6626 w 6626"/>
                      <a:gd name="connsiteY1" fmla="*/ 0 h 483704"/>
                      <a:gd name="connsiteX2" fmla="*/ 6626 w 6626"/>
                      <a:gd name="connsiteY2" fmla="*/ 0 h 4837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626" h="483704">
                        <a:moveTo>
                          <a:pt x="0" y="483704"/>
                        </a:moveTo>
                        <a:lnTo>
                          <a:pt x="6626" y="0"/>
                        </a:lnTo>
                        <a:lnTo>
                          <a:pt x="6626" y="0"/>
                        </a:lnTo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20" name="Прямая соединительная линия 119"/>
                  <p:cNvCxnSpPr/>
                  <p:nvPr/>
                </p:nvCxnSpPr>
                <p:spPr>
                  <a:xfrm flipH="1" flipV="1">
                    <a:off x="3180822" y="5442143"/>
                    <a:ext cx="128199" cy="190032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Прямая соединительная линия 120"/>
                  <p:cNvCxnSpPr/>
                  <p:nvPr/>
                </p:nvCxnSpPr>
                <p:spPr>
                  <a:xfrm flipH="1" flipV="1">
                    <a:off x="3228207" y="5274365"/>
                    <a:ext cx="69219" cy="16777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Прямая соединительная линия 121"/>
                  <p:cNvCxnSpPr/>
                  <p:nvPr/>
                </p:nvCxnSpPr>
                <p:spPr>
                  <a:xfrm flipV="1">
                    <a:off x="3288271" y="5469835"/>
                    <a:ext cx="170180" cy="16234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Прямая соединительная линия 122"/>
                  <p:cNvCxnSpPr/>
                  <p:nvPr/>
                </p:nvCxnSpPr>
                <p:spPr>
                  <a:xfrm flipV="1">
                    <a:off x="3335656" y="5274365"/>
                    <a:ext cx="93737" cy="16777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4" name="Группа 123"/>
                <p:cNvGrpSpPr/>
                <p:nvPr/>
              </p:nvGrpSpPr>
              <p:grpSpPr>
                <a:xfrm rot="21425649">
                  <a:off x="6882480" y="5215919"/>
                  <a:ext cx="277629" cy="483704"/>
                  <a:chOff x="3180822" y="5234609"/>
                  <a:chExt cx="277629" cy="483704"/>
                </a:xfrm>
              </p:grpSpPr>
              <p:sp>
                <p:nvSpPr>
                  <p:cNvPr id="125" name="Полилиния 124"/>
                  <p:cNvSpPr/>
                  <p:nvPr/>
                </p:nvSpPr>
                <p:spPr>
                  <a:xfrm>
                    <a:off x="3309021" y="5234609"/>
                    <a:ext cx="6626" cy="483704"/>
                  </a:xfrm>
                  <a:custGeom>
                    <a:avLst/>
                    <a:gdLst>
                      <a:gd name="connsiteX0" fmla="*/ 0 w 6626"/>
                      <a:gd name="connsiteY0" fmla="*/ 483704 h 483704"/>
                      <a:gd name="connsiteX1" fmla="*/ 6626 w 6626"/>
                      <a:gd name="connsiteY1" fmla="*/ 0 h 483704"/>
                      <a:gd name="connsiteX2" fmla="*/ 6626 w 6626"/>
                      <a:gd name="connsiteY2" fmla="*/ 0 h 4837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626" h="483704">
                        <a:moveTo>
                          <a:pt x="0" y="483704"/>
                        </a:moveTo>
                        <a:lnTo>
                          <a:pt x="6626" y="0"/>
                        </a:lnTo>
                        <a:lnTo>
                          <a:pt x="6626" y="0"/>
                        </a:lnTo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26" name="Прямая соединительная линия 125"/>
                  <p:cNvCxnSpPr/>
                  <p:nvPr/>
                </p:nvCxnSpPr>
                <p:spPr>
                  <a:xfrm flipH="1" flipV="1">
                    <a:off x="3180822" y="5442143"/>
                    <a:ext cx="128199" cy="190032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Прямая соединительная линия 126"/>
                  <p:cNvCxnSpPr/>
                  <p:nvPr/>
                </p:nvCxnSpPr>
                <p:spPr>
                  <a:xfrm flipH="1" flipV="1">
                    <a:off x="3228207" y="5274365"/>
                    <a:ext cx="69219" cy="16777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Прямая соединительная линия 127"/>
                  <p:cNvCxnSpPr/>
                  <p:nvPr/>
                </p:nvCxnSpPr>
                <p:spPr>
                  <a:xfrm flipV="1">
                    <a:off x="3288271" y="5469835"/>
                    <a:ext cx="170180" cy="16234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Прямая соединительная линия 128"/>
                  <p:cNvCxnSpPr/>
                  <p:nvPr/>
                </p:nvCxnSpPr>
                <p:spPr>
                  <a:xfrm flipV="1">
                    <a:off x="3335656" y="5274365"/>
                    <a:ext cx="93737" cy="16777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0" name="Полилиния 129"/>
                <p:cNvSpPr/>
                <p:nvPr/>
              </p:nvSpPr>
              <p:spPr>
                <a:xfrm>
                  <a:off x="6066183" y="5165035"/>
                  <a:ext cx="596347" cy="36443"/>
                </a:xfrm>
                <a:custGeom>
                  <a:avLst/>
                  <a:gdLst>
                    <a:gd name="connsiteX0" fmla="*/ 0 w 596347"/>
                    <a:gd name="connsiteY0" fmla="*/ 36443 h 36443"/>
                    <a:gd name="connsiteX1" fmla="*/ 241852 w 596347"/>
                    <a:gd name="connsiteY1" fmla="*/ 23191 h 36443"/>
                    <a:gd name="connsiteX2" fmla="*/ 450574 w 596347"/>
                    <a:gd name="connsiteY2" fmla="*/ 23191 h 36443"/>
                    <a:gd name="connsiteX3" fmla="*/ 596347 w 596347"/>
                    <a:gd name="connsiteY3" fmla="*/ 0 h 36443"/>
                    <a:gd name="connsiteX4" fmla="*/ 596347 w 596347"/>
                    <a:gd name="connsiteY4" fmla="*/ 0 h 36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6347" h="36443">
                      <a:moveTo>
                        <a:pt x="0" y="36443"/>
                      </a:moveTo>
                      <a:cubicBezTo>
                        <a:pt x="83378" y="30921"/>
                        <a:pt x="166756" y="25400"/>
                        <a:pt x="241852" y="23191"/>
                      </a:cubicBezTo>
                      <a:cubicBezTo>
                        <a:pt x="316948" y="20982"/>
                        <a:pt x="391492" y="27056"/>
                        <a:pt x="450574" y="23191"/>
                      </a:cubicBezTo>
                      <a:cubicBezTo>
                        <a:pt x="509656" y="19326"/>
                        <a:pt x="596347" y="0"/>
                        <a:pt x="596347" y="0"/>
                      </a:cubicBezTo>
                      <a:lnTo>
                        <a:pt x="596347" y="0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 130"/>
                <p:cNvSpPr/>
                <p:nvPr/>
              </p:nvSpPr>
              <p:spPr>
                <a:xfrm>
                  <a:off x="6745357" y="4904820"/>
                  <a:ext cx="516834" cy="94563"/>
                </a:xfrm>
                <a:custGeom>
                  <a:avLst/>
                  <a:gdLst>
                    <a:gd name="connsiteX0" fmla="*/ 0 w 516834"/>
                    <a:gd name="connsiteY0" fmla="*/ 94563 h 94563"/>
                    <a:gd name="connsiteX1" fmla="*/ 102704 w 516834"/>
                    <a:gd name="connsiteY1" fmla="*/ 28302 h 94563"/>
                    <a:gd name="connsiteX2" fmla="*/ 354495 w 516834"/>
                    <a:gd name="connsiteY2" fmla="*/ 1797 h 94563"/>
                    <a:gd name="connsiteX3" fmla="*/ 516834 w 516834"/>
                    <a:gd name="connsiteY3" fmla="*/ 74684 h 94563"/>
                    <a:gd name="connsiteX4" fmla="*/ 516834 w 516834"/>
                    <a:gd name="connsiteY4" fmla="*/ 74684 h 94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834" h="94563">
                      <a:moveTo>
                        <a:pt x="0" y="94563"/>
                      </a:moveTo>
                      <a:cubicBezTo>
                        <a:pt x="21811" y="69163"/>
                        <a:pt x="43622" y="43763"/>
                        <a:pt x="102704" y="28302"/>
                      </a:cubicBezTo>
                      <a:cubicBezTo>
                        <a:pt x="161786" y="12841"/>
                        <a:pt x="285473" y="-5933"/>
                        <a:pt x="354495" y="1797"/>
                      </a:cubicBezTo>
                      <a:cubicBezTo>
                        <a:pt x="423517" y="9527"/>
                        <a:pt x="516834" y="74684"/>
                        <a:pt x="516834" y="74684"/>
                      </a:cubicBezTo>
                      <a:lnTo>
                        <a:pt x="516834" y="74684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2" name="Полилиния 131"/>
                <p:cNvSpPr/>
                <p:nvPr/>
              </p:nvSpPr>
              <p:spPr>
                <a:xfrm>
                  <a:off x="6116406" y="5374191"/>
                  <a:ext cx="596347" cy="36443"/>
                </a:xfrm>
                <a:custGeom>
                  <a:avLst/>
                  <a:gdLst>
                    <a:gd name="connsiteX0" fmla="*/ 0 w 596347"/>
                    <a:gd name="connsiteY0" fmla="*/ 36443 h 36443"/>
                    <a:gd name="connsiteX1" fmla="*/ 241852 w 596347"/>
                    <a:gd name="connsiteY1" fmla="*/ 23191 h 36443"/>
                    <a:gd name="connsiteX2" fmla="*/ 450574 w 596347"/>
                    <a:gd name="connsiteY2" fmla="*/ 23191 h 36443"/>
                    <a:gd name="connsiteX3" fmla="*/ 596347 w 596347"/>
                    <a:gd name="connsiteY3" fmla="*/ 0 h 36443"/>
                    <a:gd name="connsiteX4" fmla="*/ 596347 w 596347"/>
                    <a:gd name="connsiteY4" fmla="*/ 0 h 36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6347" h="36443">
                      <a:moveTo>
                        <a:pt x="0" y="36443"/>
                      </a:moveTo>
                      <a:cubicBezTo>
                        <a:pt x="83378" y="30921"/>
                        <a:pt x="166756" y="25400"/>
                        <a:pt x="241852" y="23191"/>
                      </a:cubicBezTo>
                      <a:cubicBezTo>
                        <a:pt x="316948" y="20982"/>
                        <a:pt x="391492" y="27056"/>
                        <a:pt x="450574" y="23191"/>
                      </a:cubicBezTo>
                      <a:cubicBezTo>
                        <a:pt x="509656" y="19326"/>
                        <a:pt x="596347" y="0"/>
                        <a:pt x="596347" y="0"/>
                      </a:cubicBezTo>
                      <a:lnTo>
                        <a:pt x="596347" y="0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Полилиния 132"/>
                <p:cNvSpPr/>
                <p:nvPr/>
              </p:nvSpPr>
              <p:spPr>
                <a:xfrm>
                  <a:off x="6753756" y="5087858"/>
                  <a:ext cx="516834" cy="94563"/>
                </a:xfrm>
                <a:custGeom>
                  <a:avLst/>
                  <a:gdLst>
                    <a:gd name="connsiteX0" fmla="*/ 0 w 516834"/>
                    <a:gd name="connsiteY0" fmla="*/ 94563 h 94563"/>
                    <a:gd name="connsiteX1" fmla="*/ 102704 w 516834"/>
                    <a:gd name="connsiteY1" fmla="*/ 28302 h 94563"/>
                    <a:gd name="connsiteX2" fmla="*/ 354495 w 516834"/>
                    <a:gd name="connsiteY2" fmla="*/ 1797 h 94563"/>
                    <a:gd name="connsiteX3" fmla="*/ 516834 w 516834"/>
                    <a:gd name="connsiteY3" fmla="*/ 74684 h 94563"/>
                    <a:gd name="connsiteX4" fmla="*/ 516834 w 516834"/>
                    <a:gd name="connsiteY4" fmla="*/ 74684 h 94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834" h="94563">
                      <a:moveTo>
                        <a:pt x="0" y="94563"/>
                      </a:moveTo>
                      <a:cubicBezTo>
                        <a:pt x="21811" y="69163"/>
                        <a:pt x="43622" y="43763"/>
                        <a:pt x="102704" y="28302"/>
                      </a:cubicBezTo>
                      <a:cubicBezTo>
                        <a:pt x="161786" y="12841"/>
                        <a:pt x="285473" y="-5933"/>
                        <a:pt x="354495" y="1797"/>
                      </a:cubicBezTo>
                      <a:cubicBezTo>
                        <a:pt x="423517" y="9527"/>
                        <a:pt x="516834" y="74684"/>
                        <a:pt x="516834" y="74684"/>
                      </a:cubicBezTo>
                      <a:lnTo>
                        <a:pt x="516834" y="74684"/>
                      </a:ln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4" name="Полилиния 133"/>
                <p:cNvSpPr/>
                <p:nvPr/>
              </p:nvSpPr>
              <p:spPr>
                <a:xfrm rot="388517">
                  <a:off x="5513406" y="2732344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5" name="Полилиния 134"/>
                <p:cNvSpPr/>
                <p:nvPr/>
              </p:nvSpPr>
              <p:spPr>
                <a:xfrm rot="388517">
                  <a:off x="5683009" y="2143910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6" name="Полилиния 135"/>
                <p:cNvSpPr/>
                <p:nvPr/>
              </p:nvSpPr>
              <p:spPr>
                <a:xfrm rot="388517">
                  <a:off x="5963572" y="1567103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7" name="Полилиния 136"/>
                <p:cNvSpPr/>
                <p:nvPr/>
              </p:nvSpPr>
              <p:spPr>
                <a:xfrm rot="388517">
                  <a:off x="6337688" y="1151058"/>
                  <a:ext cx="413819" cy="63307"/>
                </a:xfrm>
                <a:custGeom>
                  <a:avLst/>
                  <a:gdLst>
                    <a:gd name="connsiteX0" fmla="*/ 0 w 265814"/>
                    <a:gd name="connsiteY0" fmla="*/ 48360 h 48360"/>
                    <a:gd name="connsiteX1" fmla="*/ 116958 w 265814"/>
                    <a:gd name="connsiteY1" fmla="*/ 513 h 48360"/>
                    <a:gd name="connsiteX2" fmla="*/ 265814 w 265814"/>
                    <a:gd name="connsiteY2" fmla="*/ 21779 h 48360"/>
                    <a:gd name="connsiteX3" fmla="*/ 265814 w 265814"/>
                    <a:gd name="connsiteY3" fmla="*/ 21779 h 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814" h="48360">
                      <a:moveTo>
                        <a:pt x="0" y="48360"/>
                      </a:moveTo>
                      <a:cubicBezTo>
                        <a:pt x="36328" y="26651"/>
                        <a:pt x="72656" y="4943"/>
                        <a:pt x="116958" y="513"/>
                      </a:cubicBezTo>
                      <a:cubicBezTo>
                        <a:pt x="161260" y="-3917"/>
                        <a:pt x="265814" y="21779"/>
                        <a:pt x="265814" y="21779"/>
                      </a:cubicBezTo>
                      <a:lnTo>
                        <a:pt x="265814" y="21779"/>
                      </a:lnTo>
                    </a:path>
                  </a:pathLst>
                </a:custGeom>
                <a:noFill/>
                <a:ln w="571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8" name="Полилиния 137"/>
                <p:cNvSpPr/>
                <p:nvPr/>
              </p:nvSpPr>
              <p:spPr>
                <a:xfrm>
                  <a:off x="6726261" y="1304994"/>
                  <a:ext cx="542018" cy="494554"/>
                </a:xfrm>
                <a:custGeom>
                  <a:avLst/>
                  <a:gdLst>
                    <a:gd name="connsiteX0" fmla="*/ 0 w 505047"/>
                    <a:gd name="connsiteY0" fmla="*/ 0 h 494414"/>
                    <a:gd name="connsiteX1" fmla="*/ 505047 w 505047"/>
                    <a:gd name="connsiteY1" fmla="*/ 494414 h 494414"/>
                    <a:gd name="connsiteX2" fmla="*/ 505047 w 505047"/>
                    <a:gd name="connsiteY2" fmla="*/ 494414 h 494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5047" h="494414">
                      <a:moveTo>
                        <a:pt x="0" y="0"/>
                      </a:moveTo>
                      <a:lnTo>
                        <a:pt x="505047" y="494414"/>
                      </a:lnTo>
                      <a:lnTo>
                        <a:pt x="505047" y="494414"/>
                      </a:lnTo>
                    </a:path>
                  </a:pathLst>
                </a:custGeom>
                <a:noFill/>
                <a:ln w="571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9" name="Овал 138"/>
                <p:cNvSpPr/>
                <p:nvPr/>
              </p:nvSpPr>
              <p:spPr>
                <a:xfrm rot="20211129">
                  <a:off x="6258845" y="2705542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0" name="Овал 139"/>
                <p:cNvSpPr/>
                <p:nvPr/>
              </p:nvSpPr>
              <p:spPr>
                <a:xfrm rot="20211129">
                  <a:off x="6392748" y="2385592"/>
                  <a:ext cx="83026" cy="197852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1" name="Овал 140"/>
                <p:cNvSpPr/>
                <p:nvPr/>
              </p:nvSpPr>
              <p:spPr>
                <a:xfrm rot="20211129">
                  <a:off x="6509664" y="2166395"/>
                  <a:ext cx="69566" cy="1151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2" name="Овал 141"/>
                <p:cNvSpPr/>
                <p:nvPr/>
              </p:nvSpPr>
              <p:spPr>
                <a:xfrm rot="2949586" flipH="1">
                  <a:off x="6651246" y="2817256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3" name="Овал 142"/>
                <p:cNvSpPr/>
                <p:nvPr/>
              </p:nvSpPr>
              <p:spPr>
                <a:xfrm rot="2949586" flipH="1">
                  <a:off x="6682992" y="2496812"/>
                  <a:ext cx="80929" cy="184777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4" name="Овал 143"/>
                <p:cNvSpPr/>
                <p:nvPr/>
              </p:nvSpPr>
              <p:spPr>
                <a:xfrm rot="2949586" flipH="1">
                  <a:off x="6706390" y="2237254"/>
                  <a:ext cx="81468" cy="12174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5" name="Овал 144"/>
                <p:cNvSpPr/>
                <p:nvPr/>
              </p:nvSpPr>
              <p:spPr>
                <a:xfrm>
                  <a:off x="5936616" y="3464868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6" name="Овал 145"/>
                <p:cNvSpPr/>
                <p:nvPr/>
              </p:nvSpPr>
              <p:spPr>
                <a:xfrm>
                  <a:off x="6163925" y="3478872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7" name="Овал 146"/>
                <p:cNvSpPr/>
                <p:nvPr/>
              </p:nvSpPr>
              <p:spPr>
                <a:xfrm>
                  <a:off x="6387631" y="3490792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8" name="Овал 147"/>
                <p:cNvSpPr/>
                <p:nvPr/>
              </p:nvSpPr>
              <p:spPr>
                <a:xfrm>
                  <a:off x="6623265" y="3544124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Овал 148"/>
                <p:cNvSpPr/>
                <p:nvPr/>
              </p:nvSpPr>
              <p:spPr>
                <a:xfrm>
                  <a:off x="6867480" y="3640148"/>
                  <a:ext cx="52257" cy="71048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0" name="Овал 149"/>
                <p:cNvSpPr/>
                <p:nvPr/>
              </p:nvSpPr>
              <p:spPr>
                <a:xfrm rot="20211129">
                  <a:off x="6236451" y="3760329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Овал 150"/>
                <p:cNvSpPr/>
                <p:nvPr/>
              </p:nvSpPr>
              <p:spPr>
                <a:xfrm rot="20211129">
                  <a:off x="6519602" y="4303032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2" name="Овал 151"/>
                <p:cNvSpPr/>
                <p:nvPr/>
              </p:nvSpPr>
              <p:spPr>
                <a:xfrm rot="15951664">
                  <a:off x="6050147" y="4015578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3" name="Овал 152"/>
                <p:cNvSpPr/>
                <p:nvPr/>
              </p:nvSpPr>
              <p:spPr>
                <a:xfrm rot="16200000">
                  <a:off x="6684654" y="4034170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4" name="Овал 153"/>
                <p:cNvSpPr/>
                <p:nvPr/>
              </p:nvSpPr>
              <p:spPr>
                <a:xfrm rot="1832586">
                  <a:off x="6536737" y="3773578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5" name="Овал 154"/>
                <p:cNvSpPr/>
                <p:nvPr/>
              </p:nvSpPr>
              <p:spPr>
                <a:xfrm rot="1832586">
                  <a:off x="6212350" y="4271400"/>
                  <a:ext cx="113510" cy="2220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352" name="Группа 351"/>
            <p:cNvGrpSpPr/>
            <p:nvPr/>
          </p:nvGrpSpPr>
          <p:grpSpPr>
            <a:xfrm>
              <a:off x="3485770" y="3617476"/>
              <a:ext cx="3717904" cy="2130357"/>
              <a:chOff x="3485770" y="3617476"/>
              <a:chExt cx="3717904" cy="2130357"/>
            </a:xfrm>
          </p:grpSpPr>
          <p:sp>
            <p:nvSpPr>
              <p:cNvPr id="163" name="Овал 162"/>
              <p:cNvSpPr/>
              <p:nvPr/>
            </p:nvSpPr>
            <p:spPr>
              <a:xfrm>
                <a:off x="4288979" y="4436050"/>
                <a:ext cx="63795" cy="647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5" name="Овал 164"/>
              <p:cNvSpPr/>
              <p:nvPr/>
            </p:nvSpPr>
            <p:spPr>
              <a:xfrm>
                <a:off x="4956514" y="4436050"/>
                <a:ext cx="63795" cy="647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6" name="Овал 165"/>
              <p:cNvSpPr/>
              <p:nvPr/>
            </p:nvSpPr>
            <p:spPr>
              <a:xfrm>
                <a:off x="5551921" y="4445332"/>
                <a:ext cx="63795" cy="647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74" name="Группа 173"/>
              <p:cNvGrpSpPr/>
              <p:nvPr/>
            </p:nvGrpSpPr>
            <p:grpSpPr>
              <a:xfrm>
                <a:off x="5228998" y="4586603"/>
                <a:ext cx="144330" cy="173720"/>
                <a:chOff x="6115879" y="4182989"/>
                <a:chExt cx="873276" cy="988827"/>
              </a:xfrm>
            </p:grpSpPr>
            <p:cxnSp>
              <p:nvCxnSpPr>
                <p:cNvPr id="168" name="Прямая соединительная линия 167"/>
                <p:cNvCxnSpPr/>
                <p:nvPr/>
              </p:nvCxnSpPr>
              <p:spPr>
                <a:xfrm>
                  <a:off x="6548000" y="4182989"/>
                  <a:ext cx="0" cy="988827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Прямая соединительная линия 168"/>
                <p:cNvCxnSpPr/>
                <p:nvPr/>
              </p:nvCxnSpPr>
              <p:spPr>
                <a:xfrm>
                  <a:off x="6173349" y="4426241"/>
                  <a:ext cx="815806" cy="54001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Прямая соединительная линия 169"/>
                <p:cNvCxnSpPr/>
                <p:nvPr/>
              </p:nvCxnSpPr>
              <p:spPr>
                <a:xfrm flipH="1">
                  <a:off x="6115879" y="4456178"/>
                  <a:ext cx="873276" cy="410683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5" name="Группа 174"/>
              <p:cNvGrpSpPr/>
              <p:nvPr/>
            </p:nvGrpSpPr>
            <p:grpSpPr>
              <a:xfrm>
                <a:off x="4582219" y="4599832"/>
                <a:ext cx="144330" cy="173720"/>
                <a:chOff x="6115879" y="4182989"/>
                <a:chExt cx="873276" cy="988827"/>
              </a:xfrm>
            </p:grpSpPr>
            <p:cxnSp>
              <p:nvCxnSpPr>
                <p:cNvPr id="176" name="Прямая соединительная линия 175"/>
                <p:cNvCxnSpPr/>
                <p:nvPr/>
              </p:nvCxnSpPr>
              <p:spPr>
                <a:xfrm>
                  <a:off x="6548000" y="4182989"/>
                  <a:ext cx="0" cy="988827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Прямая соединительная линия 176"/>
                <p:cNvCxnSpPr/>
                <p:nvPr/>
              </p:nvCxnSpPr>
              <p:spPr>
                <a:xfrm>
                  <a:off x="6173349" y="4426241"/>
                  <a:ext cx="815806" cy="54001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Прямая соединительная линия 177"/>
                <p:cNvCxnSpPr/>
                <p:nvPr/>
              </p:nvCxnSpPr>
              <p:spPr>
                <a:xfrm flipH="1">
                  <a:off x="6115879" y="4456178"/>
                  <a:ext cx="873276" cy="410683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" name="Группа 178"/>
              <p:cNvGrpSpPr/>
              <p:nvPr/>
            </p:nvGrpSpPr>
            <p:grpSpPr>
              <a:xfrm>
                <a:off x="3928025" y="4594920"/>
                <a:ext cx="144330" cy="173720"/>
                <a:chOff x="6115879" y="4182989"/>
                <a:chExt cx="873276" cy="988827"/>
              </a:xfrm>
            </p:grpSpPr>
            <p:cxnSp>
              <p:nvCxnSpPr>
                <p:cNvPr id="180" name="Прямая соединительная линия 179"/>
                <p:cNvCxnSpPr/>
                <p:nvPr/>
              </p:nvCxnSpPr>
              <p:spPr>
                <a:xfrm>
                  <a:off x="6548000" y="4182989"/>
                  <a:ext cx="0" cy="988827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Прямая соединительная линия 180"/>
                <p:cNvCxnSpPr/>
                <p:nvPr/>
              </p:nvCxnSpPr>
              <p:spPr>
                <a:xfrm>
                  <a:off x="6173349" y="4426241"/>
                  <a:ext cx="815806" cy="54001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Прямая соединительная линия 181"/>
                <p:cNvCxnSpPr/>
                <p:nvPr/>
              </p:nvCxnSpPr>
              <p:spPr>
                <a:xfrm flipH="1">
                  <a:off x="6115879" y="4456178"/>
                  <a:ext cx="873276" cy="410683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Группа 182"/>
              <p:cNvGrpSpPr/>
              <p:nvPr/>
            </p:nvGrpSpPr>
            <p:grpSpPr>
              <a:xfrm>
                <a:off x="5736901" y="4622747"/>
                <a:ext cx="144330" cy="173720"/>
                <a:chOff x="6115879" y="4182989"/>
                <a:chExt cx="873276" cy="988827"/>
              </a:xfrm>
            </p:grpSpPr>
            <p:cxnSp>
              <p:nvCxnSpPr>
                <p:cNvPr id="184" name="Прямая соединительная линия 183"/>
                <p:cNvCxnSpPr/>
                <p:nvPr/>
              </p:nvCxnSpPr>
              <p:spPr>
                <a:xfrm>
                  <a:off x="6548000" y="4182989"/>
                  <a:ext cx="0" cy="988827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Прямая соединительная линия 184"/>
                <p:cNvCxnSpPr/>
                <p:nvPr/>
              </p:nvCxnSpPr>
              <p:spPr>
                <a:xfrm>
                  <a:off x="6173349" y="4426241"/>
                  <a:ext cx="815806" cy="54001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Прямая соединительная линия 185"/>
                <p:cNvCxnSpPr/>
                <p:nvPr/>
              </p:nvCxnSpPr>
              <p:spPr>
                <a:xfrm flipH="1">
                  <a:off x="6115879" y="4456178"/>
                  <a:ext cx="873276" cy="410683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7" name="Овал 186"/>
              <p:cNvSpPr/>
              <p:nvPr/>
            </p:nvSpPr>
            <p:spPr>
              <a:xfrm>
                <a:off x="3609986" y="3751401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Овал 187"/>
              <p:cNvSpPr/>
              <p:nvPr/>
            </p:nvSpPr>
            <p:spPr>
              <a:xfrm>
                <a:off x="3725775" y="3833093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Овал 188"/>
              <p:cNvSpPr/>
              <p:nvPr/>
            </p:nvSpPr>
            <p:spPr>
              <a:xfrm>
                <a:off x="3838595" y="3940744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Овал 189"/>
              <p:cNvSpPr/>
              <p:nvPr/>
            </p:nvSpPr>
            <p:spPr>
              <a:xfrm>
                <a:off x="3962551" y="4042435"/>
                <a:ext cx="63795" cy="647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95" name="Группа 194"/>
              <p:cNvGrpSpPr/>
              <p:nvPr/>
            </p:nvGrpSpPr>
            <p:grpSpPr>
              <a:xfrm rot="20365166">
                <a:off x="3716602" y="3617476"/>
                <a:ext cx="416360" cy="355734"/>
                <a:chOff x="3965195" y="2763586"/>
                <a:chExt cx="416360" cy="355734"/>
              </a:xfrm>
            </p:grpSpPr>
            <p:sp>
              <p:nvSpPr>
                <p:cNvPr id="191" name="Овал 190"/>
                <p:cNvSpPr/>
                <p:nvPr/>
              </p:nvSpPr>
              <p:spPr>
                <a:xfrm>
                  <a:off x="3965195" y="2763586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2" name="Овал 191"/>
                <p:cNvSpPr/>
                <p:nvPr/>
              </p:nvSpPr>
              <p:spPr>
                <a:xfrm>
                  <a:off x="4080984" y="2845278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3" name="Овал 192"/>
                <p:cNvSpPr/>
                <p:nvPr/>
              </p:nvSpPr>
              <p:spPr>
                <a:xfrm>
                  <a:off x="4193804" y="2952929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4" name="Овал 193"/>
                <p:cNvSpPr/>
                <p:nvPr/>
              </p:nvSpPr>
              <p:spPr>
                <a:xfrm>
                  <a:off x="4317760" y="3054620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00" name="Группа 199"/>
              <p:cNvGrpSpPr/>
              <p:nvPr/>
            </p:nvGrpSpPr>
            <p:grpSpPr>
              <a:xfrm rot="2088442">
                <a:off x="3485770" y="3937160"/>
                <a:ext cx="416360" cy="355734"/>
                <a:chOff x="3965195" y="2763586"/>
                <a:chExt cx="416360" cy="355734"/>
              </a:xfrm>
            </p:grpSpPr>
            <p:sp>
              <p:nvSpPr>
                <p:cNvPr id="201" name="Овал 200"/>
                <p:cNvSpPr/>
                <p:nvPr/>
              </p:nvSpPr>
              <p:spPr>
                <a:xfrm>
                  <a:off x="3965195" y="2763586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2" name="Овал 201"/>
                <p:cNvSpPr/>
                <p:nvPr/>
              </p:nvSpPr>
              <p:spPr>
                <a:xfrm>
                  <a:off x="4080984" y="2845278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3" name="Овал 202"/>
                <p:cNvSpPr/>
                <p:nvPr/>
              </p:nvSpPr>
              <p:spPr>
                <a:xfrm>
                  <a:off x="4193804" y="2952929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4" name="Овал 203"/>
                <p:cNvSpPr/>
                <p:nvPr/>
              </p:nvSpPr>
              <p:spPr>
                <a:xfrm>
                  <a:off x="4317760" y="3054620"/>
                  <a:ext cx="63795" cy="6470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07" name="Группа 206"/>
              <p:cNvGrpSpPr/>
              <p:nvPr/>
            </p:nvGrpSpPr>
            <p:grpSpPr>
              <a:xfrm rot="1401080">
                <a:off x="3867127" y="3867305"/>
                <a:ext cx="156905" cy="71378"/>
                <a:chOff x="6049259" y="4004894"/>
                <a:chExt cx="291104" cy="78704"/>
              </a:xfrm>
            </p:grpSpPr>
            <p:sp>
              <p:nvSpPr>
                <p:cNvPr id="205" name="Овал 204"/>
                <p:cNvSpPr/>
                <p:nvPr/>
              </p:nvSpPr>
              <p:spPr>
                <a:xfrm>
                  <a:off x="6049259" y="4004894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6" name="Овал 205"/>
                <p:cNvSpPr/>
                <p:nvPr/>
              </p:nvSpPr>
              <p:spPr>
                <a:xfrm>
                  <a:off x="6276568" y="4018898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08" name="Группа 207"/>
              <p:cNvGrpSpPr/>
              <p:nvPr/>
            </p:nvGrpSpPr>
            <p:grpSpPr>
              <a:xfrm rot="3328586">
                <a:off x="3713036" y="4078771"/>
                <a:ext cx="222340" cy="54646"/>
                <a:chOff x="6049259" y="4004894"/>
                <a:chExt cx="291104" cy="78704"/>
              </a:xfrm>
            </p:grpSpPr>
            <p:sp>
              <p:nvSpPr>
                <p:cNvPr id="209" name="Овал 208"/>
                <p:cNvSpPr/>
                <p:nvPr/>
              </p:nvSpPr>
              <p:spPr>
                <a:xfrm>
                  <a:off x="6049259" y="4004894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0" name="Овал 209"/>
                <p:cNvSpPr/>
                <p:nvPr/>
              </p:nvSpPr>
              <p:spPr>
                <a:xfrm>
                  <a:off x="6276568" y="4018898"/>
                  <a:ext cx="63795" cy="647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212" name="Прямая соединительная линия 211"/>
              <p:cNvCxnSpPr/>
              <p:nvPr/>
            </p:nvCxnSpPr>
            <p:spPr>
              <a:xfrm>
                <a:off x="4005345" y="5220368"/>
                <a:ext cx="134019" cy="19547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Прямая соединительная линия 212"/>
              <p:cNvCxnSpPr/>
              <p:nvPr/>
            </p:nvCxnSpPr>
            <p:spPr>
              <a:xfrm>
                <a:off x="4309438" y="5301254"/>
                <a:ext cx="134019" cy="19547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Прямая соединительная линия 213"/>
              <p:cNvCxnSpPr/>
              <p:nvPr/>
            </p:nvCxnSpPr>
            <p:spPr>
              <a:xfrm flipH="1">
                <a:off x="4453396" y="5359307"/>
                <a:ext cx="193147" cy="143069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Прямая соединительная линия 216"/>
              <p:cNvCxnSpPr/>
              <p:nvPr/>
            </p:nvCxnSpPr>
            <p:spPr>
              <a:xfrm flipH="1">
                <a:off x="4133393" y="5284017"/>
                <a:ext cx="193147" cy="143069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Прямая соединительная линия 217"/>
              <p:cNvCxnSpPr/>
              <p:nvPr/>
            </p:nvCxnSpPr>
            <p:spPr>
              <a:xfrm>
                <a:off x="6044986" y="5582209"/>
                <a:ext cx="168532" cy="158542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Прямая соединительная линия 218"/>
              <p:cNvCxnSpPr>
                <a:stCxn id="97" idx="7"/>
              </p:cNvCxnSpPr>
              <p:nvPr/>
            </p:nvCxnSpPr>
            <p:spPr>
              <a:xfrm>
                <a:off x="6303032" y="5585791"/>
                <a:ext cx="149781" cy="15496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Прямая соединительная линия 219"/>
              <p:cNvCxnSpPr/>
              <p:nvPr/>
            </p:nvCxnSpPr>
            <p:spPr>
              <a:xfrm flipH="1">
                <a:off x="6462752" y="5603334"/>
                <a:ext cx="193147" cy="143069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Прямая соединительная линия 220"/>
              <p:cNvCxnSpPr/>
              <p:nvPr/>
            </p:nvCxnSpPr>
            <p:spPr>
              <a:xfrm flipH="1">
                <a:off x="6242261" y="5603333"/>
                <a:ext cx="119688" cy="14450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Прямая соединительная линия 344"/>
              <p:cNvCxnSpPr>
                <a:stCxn id="131" idx="0"/>
              </p:cNvCxnSpPr>
              <p:nvPr/>
            </p:nvCxnSpPr>
            <p:spPr>
              <a:xfrm>
                <a:off x="6705600" y="5387009"/>
                <a:ext cx="139750" cy="7770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Прямая соединительная линия 345"/>
              <p:cNvCxnSpPr/>
              <p:nvPr/>
            </p:nvCxnSpPr>
            <p:spPr>
              <a:xfrm>
                <a:off x="6992528" y="5315888"/>
                <a:ext cx="96886" cy="125585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Прямая соединительная линия 348"/>
              <p:cNvCxnSpPr/>
              <p:nvPr/>
            </p:nvCxnSpPr>
            <p:spPr>
              <a:xfrm flipH="1">
                <a:off x="7089414" y="5363312"/>
                <a:ext cx="114260" cy="67529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Прямая соединительная линия 350"/>
              <p:cNvCxnSpPr/>
              <p:nvPr/>
            </p:nvCxnSpPr>
            <p:spPr>
              <a:xfrm flipH="1">
                <a:off x="6858333" y="5322751"/>
                <a:ext cx="119688" cy="14450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5210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Azerty</dc:creator>
  <cp:lastModifiedBy>Azerty</cp:lastModifiedBy>
  <cp:revision>11</cp:revision>
  <dcterms:created xsi:type="dcterms:W3CDTF">2023-03-31T00:21:14Z</dcterms:created>
  <dcterms:modified xsi:type="dcterms:W3CDTF">2023-03-31T02:04:01Z</dcterms:modified>
</cp:coreProperties>
</file>