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14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53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050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842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541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845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231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931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765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1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56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19B748C-254C-4DC5-B484-E8D1BE51F70B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079A09C-6F63-453B-84DB-BE139A5A7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36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cap="none" dirty="0" smtClean="0"/>
              <a:t>Добрый день</a:t>
            </a:r>
            <a:endParaRPr lang="ru-RU" sz="6000" cap="none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550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4108" y="4390932"/>
            <a:ext cx="4988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безопасность детей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242" y="1059304"/>
            <a:ext cx="4502190" cy="291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38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1208" y="209184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пути решения проблемы информационной безопасности детей в сети интернет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80238" y="2027977"/>
            <a:ext cx="1095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50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6674" y="2073740"/>
            <a:ext cx="47914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БЕЗОПАСНОСТЬ, -и, ас. 1. см. безопасный.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Состояние, при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котором не угрожает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опасность, есть защита от опасности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4021" y="1493822"/>
            <a:ext cx="5090506" cy="331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56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4257" y="1557196"/>
            <a:ext cx="80153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вторник февраля, Россия вместе с другими европейскими странами отмечает День безопасного интернета. В этот день проводятся различные акции, тренинги, целью которых является информирование детей, их родителей об интернет-угрозах. Но главным остается обучение несовершеннолетних элементарным правилам безопасного поведения в интернете.</a:t>
            </a:r>
          </a:p>
        </p:txBody>
      </p:sp>
    </p:spTree>
    <p:extLst>
      <p:ext uri="{BB962C8B-B14F-4D97-AF65-F5344CB8AC3E}">
        <p14:creationId xmlns:p14="http://schemas.microsoft.com/office/powerpoint/2010/main" val="126672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542" y="1950831"/>
            <a:ext cx="2697368" cy="26973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605" y="1543072"/>
            <a:ext cx="5576009" cy="351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39010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92</Words>
  <Application>Microsoft Office PowerPoint</Application>
  <PresentationFormat>Широкоэкранный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Corbel</vt:lpstr>
      <vt:lpstr>Gill Sans MT</vt:lpstr>
      <vt:lpstr>Times New Roman</vt:lpstr>
      <vt:lpstr>Parcel</vt:lpstr>
      <vt:lpstr>Добрый день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инженер</dc:creator>
  <cp:lastModifiedBy>инженер</cp:lastModifiedBy>
  <cp:revision>3</cp:revision>
  <dcterms:created xsi:type="dcterms:W3CDTF">2023-05-18T05:20:35Z</dcterms:created>
  <dcterms:modified xsi:type="dcterms:W3CDTF">2023-05-18T07:26:45Z</dcterms:modified>
</cp:coreProperties>
</file>