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4D7E5-6B9A-4009-81AF-A50430D536C3}" type="datetimeFigureOut">
              <a:rPr lang="ru-RU" smtClean="0"/>
              <a:pPr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4D3C9-6F83-4E64-8926-53D80A63F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Конструирование в средней группе №4 «Одуванчики»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572008"/>
            <a:ext cx="568642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Воспитатель: Степанова М.А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s://www.healius.ru/i/pictures/big-1204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143380"/>
            <a:ext cx="2392353" cy="1913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4614866" cy="542928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Цели и задачи программы: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программы является развитие конструкторских и художественных способностей детей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Задачи программы: сформировать у дошкольников познавательную и исследовательскую активность, стремление к умственной деятельности; приобщение детей к миру технического и художественного изобретательства; развивать эстетический вкус, конструкторские навыки и умения;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4338" name="Picture 2" descr="https://sun9-79.userapi.com/impg/oHyVCvElt2-viH-CSCz0RkUssyav_2o3apVWqw/FbhgmAHCmyg.jpg?size=810x1080&amp;quality=95&amp;sign=7944038ce5c272b722d4439cd3b73b24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12" y="1071546"/>
            <a:ext cx="3429024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 анализировать постройки;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строительных деталях и их свойствах;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 преобразовывать постройки, сооружать их по словесной инструкции;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Совершенствовать конструкторские навыки, умение комбинировать детали, сочетая их по форме, величине, цвету;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Совершенствовать навыки пространственной ориентации;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 строить по элементарным схемам;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творчество, изобретательность;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Изготовление несложных игрушек по принципу оригами;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Вырезать различные элементы из цветной бумаги;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РППС: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Строительный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материал располагается так же в разных местах группы, но уже не сортируется отдельными деталями.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Уголок художественного труда не оборудуется отдельно, а располагается в уголке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Вырезание различных элементов из бумаги</a:t>
            </a:r>
            <a:endParaRPr lang="ru-RU" dirty="0"/>
          </a:p>
        </p:txBody>
      </p:sp>
      <p:pic>
        <p:nvPicPr>
          <p:cNvPr id="1026" name="Picture 2" descr="https://sun9-71.userapi.com/impg/U5m4x1wNE0KIB0vNatFKffqmWUv4_aEo1kZ54A/ASRo8PSCaK4.jpg?size=810x1080&amp;quality=95&amp;sign=8904d33b77206e82eb500d81dc1d24c0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3268288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s://sun9-79.userapi.com/impg/FB3ESgNF2UeQL0DY89znS8LfVYTfHaHd6BHW_A/T_T98yDFGek.jpg?size=810x1080&amp;quality=95&amp;sign=cddcaad4498e9d6fae4dc9798582d4cf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928802"/>
            <a:ext cx="3268288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un9-8.userapi.com/impg/LTz8i0oGYY9TmDPzlBJ3rIlDe6qIu-D2CkD9pg/a29kCr0qWhs.jpg?size=810x1080&amp;quality=95&amp;sign=27f2cdd86abb6a09e2b9bd4a55804c8c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3286148" cy="4381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https://sun9-80.userapi.com/impg/mv3qsYJ-cOk0GFMO-WAM60SpJGJ5CnAEwwGNJg/iJLwMluWS4w.jpg?size=810x1080&amp;quality=95&amp;sign=4cd61badc4d1be8434875bcac85e3f24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375446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00100" y="357166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Постройки из конструктора разных моделей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71.userapi.com/impg/txjsDsRDJPPcbPJEICf562ULuThtJ5uWs6mZKw/qeFoKn8SBg8.jpg?size=1280x960&amp;quality=95&amp;sign=8a796ebaa0c1ac38015b52ea72a1e7d7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4143404" cy="3107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ttps://sun9-33.userapi.com/impg/Gq9u0XStiYMvQdYsxVr3-NVLMxtndouZnVgHjw/2UWxf9DZbZ4.jpg?size=1280x960&amp;quality=95&amp;sign=44ecf25b4771f811f9a11bee1157202c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66"/>
            <a:ext cx="419102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76.userapi.com/impg/qFMtO5RLot9eP4mHG5QtZJpfavlEWy8MXbctAQ/kPwcujyP60E.jpg?size=810x1080&amp;quality=95&amp;sign=7128da038f68b5a6abe541adc2779848&amp;type=album"/>
          <p:cNvPicPr>
            <a:picLocks noChangeAspect="1" noChangeArrowheads="1"/>
          </p:cNvPicPr>
          <p:nvPr/>
        </p:nvPicPr>
        <p:blipFill>
          <a:blip r:embed="rId2"/>
          <a:srcRect l="7936" t="22619" r="25397"/>
          <a:stretch>
            <a:fillRect/>
          </a:stretch>
        </p:blipFill>
        <p:spPr bwMode="auto">
          <a:xfrm>
            <a:off x="500034" y="642918"/>
            <a:ext cx="3508155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s://sun9-18.userapi.com/impg/mNIGvihtCTT9WPls_C32LIiwcMyNxNKsZePF2g/x7ww5k2ratM.jpg?size=810x1080&amp;quality=95&amp;sign=302f89647953d08936931a23429fa8cd&amp;type=album"/>
          <p:cNvPicPr>
            <a:picLocks noChangeAspect="1" noChangeArrowheads="1"/>
          </p:cNvPicPr>
          <p:nvPr/>
        </p:nvPicPr>
        <p:blipFill>
          <a:blip r:embed="rId3"/>
          <a:srcRect t="24387"/>
          <a:stretch>
            <a:fillRect/>
          </a:stretch>
        </p:blipFill>
        <p:spPr bwMode="auto">
          <a:xfrm>
            <a:off x="4286248" y="1285860"/>
            <a:ext cx="4613660" cy="4651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un9-67.userapi.com/impg/XLlh6H_M8WetHT3uYpz0RG_6Jw21E8zfjOWxHA/t3tmEqXZXt0.jpg?size=810x1080&amp;quality=95&amp;sign=d170b0019fbf24030da300613f7f9d51&amp;type=album"/>
          <p:cNvPicPr>
            <a:picLocks noChangeAspect="1" noChangeArrowheads="1"/>
          </p:cNvPicPr>
          <p:nvPr/>
        </p:nvPicPr>
        <p:blipFill>
          <a:blip r:embed="rId2"/>
          <a:srcRect t="4361" r="18589"/>
          <a:stretch>
            <a:fillRect/>
          </a:stretch>
        </p:blipFill>
        <p:spPr bwMode="auto">
          <a:xfrm>
            <a:off x="2428860" y="285728"/>
            <a:ext cx="4000528" cy="6266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un9-32.userapi.com/impg/hQkB8QzFWQEmZOn2cu8uUhZJwTsVg1H2iV7f3Q/MPd8PiPACC4.jpg?size=1280x1280&amp;quality=95&amp;sign=cb5d91adf04316febaa28fda067f923e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357298"/>
            <a:ext cx="4385818" cy="4385818"/>
          </a:xfrm>
          <a:prstGeom prst="rect">
            <a:avLst/>
          </a:prstGeom>
          <a:noFill/>
        </p:spPr>
      </p:pic>
      <p:pic>
        <p:nvPicPr>
          <p:cNvPr id="1030" name="Picture 6" descr="https://sun9-36.userapi.com/impg/SYCmEDWcgWn14NMXvw4DInJdKrLNBoyN09JhRQ/bw-Kzi3nq8s.jpg?size=453x604&amp;quality=95&amp;sign=f4f4d15dee094f3b3f6f7e89e7ac72f0&amp;c_uniq_tag=hPcf0klIkf4_HDJ_h2W0u7V50uL1yEXIAYe9mmjty6A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42984"/>
            <a:ext cx="3643338" cy="4857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29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Конструирование в средней группе №4 «Одуванчики»</vt:lpstr>
      <vt:lpstr>Цели и задачи программы:  Целью программы является развитие конструкторских и художественных способностей детей Задачи программы: сформировать у дошкольников познавательную и исследовательскую активность, стремление к умственной деятельности; приобщение детей к миру технического и художественного изобретательства; развивать эстетический вкус, конструкторские навыки и умения; </vt:lpstr>
      <vt:lpstr>     Задачи:  Научить анализировать постройки; Сформировать представление о строительных деталях и их свойствах; Научить преобразовывать постройки, сооружать их по словесной инструкции; Совершенствовать конструкторские навыки, умение комбинировать детали, сочетая их по форме, величине, цвету; Совершенствовать навыки пространственной ориентации; Научить строить по элементарным схемам; Развивать творчество, изобретательность; Изготовление несложных игрушек по принципу оригами;  Вырезать различные элементы из цветной бумаги;   РППС: Строительный материал располагается так же в разных местах группы, но уже не сортируется отдельными деталями.  Уголок художественного труда не оборудуется отдельно, а располагается в уголке изодеятельности.   </vt:lpstr>
      <vt:lpstr>Вырезание различных элементов из бумаги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5</cp:revision>
  <dcterms:created xsi:type="dcterms:W3CDTF">2023-03-18T19:53:42Z</dcterms:created>
  <dcterms:modified xsi:type="dcterms:W3CDTF">2023-03-24T18:54:59Z</dcterms:modified>
</cp:coreProperties>
</file>