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61" r:id="rId3"/>
    <p:sldId id="256" r:id="rId4"/>
    <p:sldId id="276" r:id="rId5"/>
    <p:sldId id="277" r:id="rId6"/>
    <p:sldId id="273" r:id="rId7"/>
    <p:sldId id="278" r:id="rId8"/>
    <p:sldId id="263" r:id="rId9"/>
    <p:sldId id="264" r:id="rId10"/>
    <p:sldId id="265" r:id="rId11"/>
    <p:sldId id="257" r:id="rId12"/>
    <p:sldId id="262" r:id="rId13"/>
    <p:sldId id="258" r:id="rId14"/>
    <p:sldId id="266" r:id="rId15"/>
    <p:sldId id="259" r:id="rId16"/>
    <p:sldId id="275" r:id="rId17"/>
    <p:sldId id="279" r:id="rId18"/>
    <p:sldId id="274" r:id="rId19"/>
    <p:sldId id="280" r:id="rId20"/>
    <p:sldId id="267" r:id="rId21"/>
    <p:sldId id="260" r:id="rId22"/>
    <p:sldId id="268" r:id="rId23"/>
    <p:sldId id="269" r:id="rId24"/>
    <p:sldId id="272" r:id="rId25"/>
    <p:sldId id="281" r:id="rId26"/>
    <p:sldId id="270" r:id="rId27"/>
    <p:sldId id="271" r:id="rId28"/>
    <p:sldId id="28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98157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0763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3210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6525099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7845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5884715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20767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47980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5866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5885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7535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4110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241633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54784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44500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61404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05531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52BC3FB-28AA-4C4D-A84B-DDD3D8D30F36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BE1B8DF-43B9-499D-97D4-5D350CB1A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991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7735" y="391884"/>
            <a:ext cx="9224056" cy="2971801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К</a:t>
            </a:r>
            <a:r>
              <a:rPr lang="ru-RU" sz="8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осмические загадки</a:t>
            </a:r>
            <a:endParaRPr lang="ru-RU" sz="80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4432" y="5363935"/>
            <a:ext cx="4611234" cy="1314451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Подготовила: 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Воспитатель: Климочкина С.А.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69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4410" y="302802"/>
            <a:ext cx="993370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Ночью с Солнцем я меняюсь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И на небе зажигаюсь. Освещаю ночью путь,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Звёздам не даю заснуть.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Сыплю мягкими лучами, Словно серебром.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Полной быть могу ночами,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А могу — серпом.</a:t>
            </a:r>
          </a:p>
        </p:txBody>
      </p:sp>
    </p:spTree>
    <p:extLst>
      <p:ext uri="{BB962C8B-B14F-4D97-AF65-F5344CB8AC3E}">
        <p14:creationId xmlns:p14="http://schemas.microsoft.com/office/powerpoint/2010/main" val="879327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18"/>
            <a:ext cx="12192000" cy="68419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89121" y="5301734"/>
            <a:ext cx="276870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Луна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069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8893" y="677636"/>
            <a:ext cx="102461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В небе звёздочка сверкает,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Словно в гости приглашает.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Обязательно проверю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Есть ли люди на Венере.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К удивительной планете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Полечу я на…</a:t>
            </a:r>
          </a:p>
        </p:txBody>
      </p:sp>
    </p:spTree>
    <p:extLst>
      <p:ext uri="{BB962C8B-B14F-4D97-AF65-F5344CB8AC3E}">
        <p14:creationId xmlns:p14="http://schemas.microsoft.com/office/powerpoint/2010/main" val="740914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364" y="212272"/>
            <a:ext cx="46291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Ракете!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69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4257" y="1314451"/>
            <a:ext cx="102298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Самый первый в космосе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Летел с огромной скоростью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Отважный русский парень,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Наш космонавт ...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30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2" y="193902"/>
            <a:ext cx="10429875" cy="5457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070" y="5274129"/>
            <a:ext cx="5334462" cy="21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13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0828" y="1518559"/>
            <a:ext cx="90623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Космонавт, проверив трос,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Что-то надевает,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Та одежда припасёт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И тепло, и кислород.</a:t>
            </a:r>
          </a:p>
        </p:txBody>
      </p:sp>
    </p:spTree>
    <p:extLst>
      <p:ext uri="{BB962C8B-B14F-4D97-AF65-F5344CB8AC3E}">
        <p14:creationId xmlns:p14="http://schemas.microsoft.com/office/powerpoint/2010/main" val="1451249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11737" y="5652568"/>
            <a:ext cx="538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Скафандр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47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67593" y="604159"/>
            <a:ext cx="88337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Есть окошко в корабле —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«</a:t>
            </a:r>
            <a:r>
              <a:rPr lang="ru-RU" sz="4800" b="1" dirty="0" err="1" smtClean="0">
                <a:solidFill>
                  <a:schemeClr val="bg1"/>
                </a:solidFill>
              </a:rPr>
              <a:t>Челенджере</a:t>
            </a:r>
            <a:r>
              <a:rPr lang="ru-RU" sz="4800" b="1" dirty="0" smtClean="0">
                <a:solidFill>
                  <a:schemeClr val="bg1"/>
                </a:solidFill>
              </a:rPr>
              <a:t>», «Мире».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Но не то, что на Земле-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 доме и в квартире.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 форме круга то окно,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Очень прочное оно.</a:t>
            </a:r>
          </a:p>
        </p:txBody>
      </p:sp>
    </p:spTree>
    <p:extLst>
      <p:ext uri="{BB962C8B-B14F-4D97-AF65-F5344CB8AC3E}">
        <p14:creationId xmlns:p14="http://schemas.microsoft.com/office/powerpoint/2010/main" val="518695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1828" y="5750004"/>
            <a:ext cx="6270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Иллюминатор</a:t>
            </a:r>
          </a:p>
        </p:txBody>
      </p:sp>
    </p:spTree>
    <p:extLst>
      <p:ext uri="{BB962C8B-B14F-4D97-AF65-F5344CB8AC3E}">
        <p14:creationId xmlns:p14="http://schemas.microsoft.com/office/powerpoint/2010/main" val="684968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7443" y="261258"/>
            <a:ext cx="1081767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Океан бездонный, океан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бескрайний,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Безвоздушный, тёмный и необычайный,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 нем живут Вселенные, звезды и кометы,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Есть и обитаемые, может быть, планеты…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19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9573" y="1649187"/>
            <a:ext cx="96501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В космосе сквозь толщу лет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Ледяной летит объект.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Хвост его — полоска света,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А зовут объект…</a:t>
            </a:r>
          </a:p>
          <a:p>
            <a:endParaRPr lang="ru-RU" sz="4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32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707" y="155122"/>
            <a:ext cx="5249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</a:rPr>
              <a:t>К</a:t>
            </a:r>
            <a:r>
              <a:rPr lang="ru-RU" sz="8000" b="1" dirty="0" smtClean="0">
                <a:solidFill>
                  <a:srgbClr val="FFFF00"/>
                </a:solidFill>
              </a:rPr>
              <a:t>омета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39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6916" y="1387930"/>
            <a:ext cx="96501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Осколок от планеты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Средь звёзд несётся где-то.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Он много лет летит-летит,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Космический ...</a:t>
            </a:r>
          </a:p>
          <a:p>
            <a:endParaRPr lang="ru-RU" sz="4800" b="1" dirty="0" smtClean="0">
              <a:solidFill>
                <a:schemeClr val="bg1"/>
              </a:solidFill>
            </a:endParaRPr>
          </a:p>
          <a:p>
            <a:endParaRPr lang="ru-RU" sz="4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61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"/>
            <a:ext cx="12192000" cy="6829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106" y="2220685"/>
            <a:ext cx="54210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</a:rPr>
              <a:t>М</a:t>
            </a:r>
            <a:r>
              <a:rPr lang="ru-RU" sz="8000" b="1" dirty="0" smtClean="0">
                <a:solidFill>
                  <a:srgbClr val="FFFF00"/>
                </a:solidFill>
              </a:rPr>
              <a:t>етеорит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246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2034" y="757796"/>
            <a:ext cx="11599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Специальный космический есть аппарат,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Сигналы на Землю он шлёт всем подряд.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Как одинокий таинственный путник,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Летит по орбите искусственный …</a:t>
            </a:r>
          </a:p>
          <a:p>
            <a:endParaRPr lang="ru-RU" sz="4800" b="1" dirty="0" smtClean="0">
              <a:solidFill>
                <a:schemeClr val="bg1"/>
              </a:solidFill>
            </a:endParaRPr>
          </a:p>
          <a:p>
            <a:endParaRPr lang="ru-RU" sz="4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84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8164" y="5534561"/>
            <a:ext cx="4563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Спутник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975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6916" y="1387930"/>
            <a:ext cx="96501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Есть специальная труба,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 ней Вселенная видна,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Видят звёзд калейдоскоп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Астрономы в ...</a:t>
            </a:r>
          </a:p>
          <a:p>
            <a:endParaRPr lang="ru-RU" sz="4800" b="1" dirty="0" smtClean="0">
              <a:solidFill>
                <a:schemeClr val="bg1"/>
              </a:solidFill>
            </a:endParaRPr>
          </a:p>
          <a:p>
            <a:endParaRPr lang="ru-RU" sz="4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6875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51913" y="5461906"/>
            <a:ext cx="54210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Телескоп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88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36124" y="2984714"/>
            <a:ext cx="54210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Молодцы!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41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8903" y="109399"/>
            <a:ext cx="42625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</a:rPr>
              <a:t>К</a:t>
            </a:r>
            <a:r>
              <a:rPr lang="ru-RU" sz="8000" b="1" dirty="0" smtClean="0">
                <a:solidFill>
                  <a:srgbClr val="FFFF00"/>
                </a:solidFill>
              </a:rPr>
              <a:t>осмос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1590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9135" y="391887"/>
            <a:ext cx="104013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По тёмному небу рассыпан горошек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Цветной карамели из сахарной крошки,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И только тогда, когда утро настанет,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Вся карамель та внезапно растает.</a:t>
            </a:r>
          </a:p>
        </p:txBody>
      </p:sp>
    </p:spTree>
    <p:extLst>
      <p:ext uri="{BB962C8B-B14F-4D97-AF65-F5344CB8AC3E}">
        <p14:creationId xmlns:p14="http://schemas.microsoft.com/office/powerpoint/2010/main" val="753199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8587" y="163286"/>
            <a:ext cx="4237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Звёзды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24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9377" y="375558"/>
            <a:ext cx="89888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В небе виден жёлтый круг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И лучи, как нити.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Вертится Земля вокруг,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Словно на магните.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Хоть пока я и не стар,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Но уже учёный —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Знаю, то — не круг, а шар,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Сильно раскалённый.</a:t>
            </a:r>
          </a:p>
        </p:txBody>
      </p:sp>
    </p:spTree>
    <p:extLst>
      <p:ext uri="{BB962C8B-B14F-4D97-AF65-F5344CB8AC3E}">
        <p14:creationId xmlns:p14="http://schemas.microsoft.com/office/powerpoint/2010/main" val="757971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4506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Солнце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31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09703" y="1637607"/>
            <a:ext cx="893618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Планета голубая,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Любимая, родная,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Она твоя, она моя,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А называется...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214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29650" y="5428805"/>
            <a:ext cx="3699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</a:rPr>
              <a:t>З</a:t>
            </a:r>
            <a:r>
              <a:rPr lang="ru-RU" sz="8000" b="1" dirty="0" smtClean="0">
                <a:solidFill>
                  <a:srgbClr val="FFFF00"/>
                </a:solidFill>
              </a:rPr>
              <a:t>емля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405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130</TotalTime>
  <Words>337</Words>
  <Application>Microsoft Office PowerPoint</Application>
  <PresentationFormat>Широкоэкранный</PresentationFormat>
  <Paragraphs>79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Bookman Old Style</vt:lpstr>
      <vt:lpstr>Century Gothic</vt:lpstr>
      <vt:lpstr>Wingdings 3</vt:lpstr>
      <vt:lpstr>Сектор</vt:lpstr>
      <vt:lpstr>Космические 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User</cp:lastModifiedBy>
  <cp:revision>19</cp:revision>
  <dcterms:created xsi:type="dcterms:W3CDTF">2020-04-09T16:11:22Z</dcterms:created>
  <dcterms:modified xsi:type="dcterms:W3CDTF">2023-05-17T11:50:58Z</dcterms:modified>
</cp:coreProperties>
</file>