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79" r:id="rId6"/>
    <p:sldId id="274" r:id="rId7"/>
    <p:sldId id="276" r:id="rId8"/>
    <p:sldId id="281" r:id="rId9"/>
    <p:sldId id="277" r:id="rId10"/>
    <p:sldId id="278" r:id="rId11"/>
    <p:sldId id="280" r:id="rId12"/>
    <p:sldId id="282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1A8FA3-20DE-4004-AE63-EA430BB9E91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A62531-1FA6-4C90-880A-B2CD58D95DD9}">
      <dgm:prSet phldrT="[Текст]"/>
      <dgm:spPr/>
      <dgm:t>
        <a:bodyPr/>
        <a:lstStyle/>
        <a:p>
          <a:r>
            <a:rPr lang="ru-RU" dirty="0" smtClean="0"/>
            <a:t>Совместная деятельность</a:t>
          </a:r>
          <a:endParaRPr lang="ru-RU" dirty="0"/>
        </a:p>
      </dgm:t>
    </dgm:pt>
    <dgm:pt modelId="{248A19F2-3CB9-455E-9375-2748F8AACB42}" type="parTrans" cxnId="{7F695014-C1CF-4592-809D-0753AD134318}">
      <dgm:prSet/>
      <dgm:spPr/>
      <dgm:t>
        <a:bodyPr/>
        <a:lstStyle/>
        <a:p>
          <a:endParaRPr lang="ru-RU"/>
        </a:p>
      </dgm:t>
    </dgm:pt>
    <dgm:pt modelId="{0F54FC17-632B-415D-98DA-097FB5475DE8}" type="sibTrans" cxnId="{7F695014-C1CF-4592-809D-0753AD134318}">
      <dgm:prSet/>
      <dgm:spPr/>
      <dgm:t>
        <a:bodyPr/>
        <a:lstStyle/>
        <a:p>
          <a:endParaRPr lang="ru-RU"/>
        </a:p>
      </dgm:t>
    </dgm:pt>
    <dgm:pt modelId="{FCDBC60C-7A10-4324-A380-2E01B8E47ADD}">
      <dgm:prSet phldrT="[Текст]"/>
      <dgm:spPr/>
      <dgm:t>
        <a:bodyPr/>
        <a:lstStyle/>
        <a:p>
          <a:r>
            <a:rPr lang="ru-RU" dirty="0" smtClean="0"/>
            <a:t>опыты</a:t>
          </a:r>
          <a:endParaRPr lang="ru-RU" dirty="0"/>
        </a:p>
      </dgm:t>
    </dgm:pt>
    <dgm:pt modelId="{65918383-3544-4DC4-B14B-C11E86116C84}" type="parTrans" cxnId="{22DEF6B1-D754-4177-9523-4DE3FE5694A4}">
      <dgm:prSet/>
      <dgm:spPr/>
      <dgm:t>
        <a:bodyPr/>
        <a:lstStyle/>
        <a:p>
          <a:endParaRPr lang="ru-RU"/>
        </a:p>
      </dgm:t>
    </dgm:pt>
    <dgm:pt modelId="{4B1CFEF7-0530-4047-AF09-064A7E8D79D4}" type="sibTrans" cxnId="{22DEF6B1-D754-4177-9523-4DE3FE5694A4}">
      <dgm:prSet/>
      <dgm:spPr/>
      <dgm:t>
        <a:bodyPr/>
        <a:lstStyle/>
        <a:p>
          <a:endParaRPr lang="ru-RU"/>
        </a:p>
      </dgm:t>
    </dgm:pt>
    <dgm:pt modelId="{DFF1FB03-964F-498C-A54C-66E7080B0466}">
      <dgm:prSet phldrT="[Текст]"/>
      <dgm:spPr/>
      <dgm:t>
        <a:bodyPr/>
        <a:lstStyle/>
        <a:p>
          <a:r>
            <a:rPr lang="ru-RU" dirty="0" smtClean="0"/>
            <a:t>Самостоятельная деятельность</a:t>
          </a:r>
          <a:endParaRPr lang="ru-RU" dirty="0"/>
        </a:p>
      </dgm:t>
    </dgm:pt>
    <dgm:pt modelId="{F7BF644C-0B53-431D-B0C9-E5B05E6D47C6}" type="parTrans" cxnId="{D060D17E-987C-46F9-8372-19A48E64E6B0}">
      <dgm:prSet/>
      <dgm:spPr/>
      <dgm:t>
        <a:bodyPr/>
        <a:lstStyle/>
        <a:p>
          <a:endParaRPr lang="ru-RU"/>
        </a:p>
      </dgm:t>
    </dgm:pt>
    <dgm:pt modelId="{E96B060F-F424-4C84-89DC-2F7163B77AC9}" type="sibTrans" cxnId="{D060D17E-987C-46F9-8372-19A48E64E6B0}">
      <dgm:prSet/>
      <dgm:spPr/>
      <dgm:t>
        <a:bodyPr/>
        <a:lstStyle/>
        <a:p>
          <a:endParaRPr lang="ru-RU"/>
        </a:p>
      </dgm:t>
    </dgm:pt>
    <dgm:pt modelId="{31BCDFAA-E41F-422E-B512-56FED3C8AFAB}">
      <dgm:prSet phldrT="[Текст]"/>
      <dgm:spPr/>
      <dgm:t>
        <a:bodyPr/>
        <a:lstStyle/>
        <a:p>
          <a:r>
            <a:rPr lang="ru-RU" dirty="0" smtClean="0"/>
            <a:t>дидактические игры</a:t>
          </a:r>
          <a:endParaRPr lang="ru-RU" dirty="0"/>
        </a:p>
      </dgm:t>
    </dgm:pt>
    <dgm:pt modelId="{B53A8D42-492E-4ACA-88DE-ED1417AB3C68}" type="parTrans" cxnId="{F310F297-2B10-4D4C-B7C2-5418C5A24D78}">
      <dgm:prSet/>
      <dgm:spPr/>
      <dgm:t>
        <a:bodyPr/>
        <a:lstStyle/>
        <a:p>
          <a:endParaRPr lang="ru-RU"/>
        </a:p>
      </dgm:t>
    </dgm:pt>
    <dgm:pt modelId="{2FD4B71F-BE14-498A-BFCE-62354D2CAB3A}" type="sibTrans" cxnId="{F310F297-2B10-4D4C-B7C2-5418C5A24D78}">
      <dgm:prSet/>
      <dgm:spPr/>
      <dgm:t>
        <a:bodyPr/>
        <a:lstStyle/>
        <a:p>
          <a:endParaRPr lang="ru-RU"/>
        </a:p>
      </dgm:t>
    </dgm:pt>
    <dgm:pt modelId="{2601BBA6-733E-4BCC-88D6-B3568CE61766}">
      <dgm:prSet phldrT="[Текст]"/>
      <dgm:spPr/>
      <dgm:t>
        <a:bodyPr/>
        <a:lstStyle/>
        <a:p>
          <a:r>
            <a:rPr lang="ru-RU" dirty="0" smtClean="0"/>
            <a:t> наблюдения</a:t>
          </a:r>
          <a:endParaRPr lang="ru-RU" dirty="0"/>
        </a:p>
      </dgm:t>
    </dgm:pt>
    <dgm:pt modelId="{307995F0-91CE-4B4E-8E1D-39CB516C68E0}" type="parTrans" cxnId="{6B06AB7F-84D1-4BB9-B69C-D43FB44B8767}">
      <dgm:prSet/>
      <dgm:spPr/>
      <dgm:t>
        <a:bodyPr/>
        <a:lstStyle/>
        <a:p>
          <a:endParaRPr lang="ru-RU"/>
        </a:p>
      </dgm:t>
    </dgm:pt>
    <dgm:pt modelId="{876B8C6C-15B1-43B0-B73C-6AD1018C3281}" type="sibTrans" cxnId="{6B06AB7F-84D1-4BB9-B69C-D43FB44B8767}">
      <dgm:prSet/>
      <dgm:spPr/>
      <dgm:t>
        <a:bodyPr/>
        <a:lstStyle/>
        <a:p>
          <a:endParaRPr lang="ru-RU"/>
        </a:p>
      </dgm:t>
    </dgm:pt>
    <dgm:pt modelId="{A9124276-7581-4AB8-966C-33CEEA81A93C}">
      <dgm:prSet phldrT="[Текст]"/>
      <dgm:spPr/>
      <dgm:t>
        <a:bodyPr/>
        <a:lstStyle/>
        <a:p>
          <a:r>
            <a:rPr lang="ru-RU" dirty="0" smtClean="0"/>
            <a:t>познавательные беседы</a:t>
          </a:r>
          <a:endParaRPr lang="ru-RU" dirty="0"/>
        </a:p>
      </dgm:t>
    </dgm:pt>
    <dgm:pt modelId="{607B0010-48BE-4C4A-A974-5B9BCB571B06}" type="parTrans" cxnId="{6C6AB21F-70C0-42E3-8057-1E045D8FE133}">
      <dgm:prSet/>
      <dgm:spPr/>
      <dgm:t>
        <a:bodyPr/>
        <a:lstStyle/>
        <a:p>
          <a:endParaRPr lang="ru-RU"/>
        </a:p>
      </dgm:t>
    </dgm:pt>
    <dgm:pt modelId="{B7C91ABB-F37C-47E5-978F-C0124BD55BEA}" type="sibTrans" cxnId="{6C6AB21F-70C0-42E3-8057-1E045D8FE133}">
      <dgm:prSet/>
      <dgm:spPr/>
      <dgm:t>
        <a:bodyPr/>
        <a:lstStyle/>
        <a:p>
          <a:endParaRPr lang="ru-RU"/>
        </a:p>
      </dgm:t>
    </dgm:pt>
    <dgm:pt modelId="{EF04165F-2661-4723-821F-D190DDEE1577}">
      <dgm:prSet phldrT="[Текст]"/>
      <dgm:spPr/>
      <dgm:t>
        <a:bodyPr/>
        <a:lstStyle/>
        <a:p>
          <a:r>
            <a:rPr lang="ru-RU" dirty="0" smtClean="0"/>
            <a:t>эвристические беседы</a:t>
          </a:r>
          <a:endParaRPr lang="ru-RU" dirty="0"/>
        </a:p>
      </dgm:t>
    </dgm:pt>
    <dgm:pt modelId="{96D35FC8-E16D-4910-8101-D2517C7917D8}" type="parTrans" cxnId="{CC60D5FE-8A53-41FB-A85B-24A383DA77BC}">
      <dgm:prSet/>
      <dgm:spPr/>
      <dgm:t>
        <a:bodyPr/>
        <a:lstStyle/>
        <a:p>
          <a:endParaRPr lang="ru-RU"/>
        </a:p>
      </dgm:t>
    </dgm:pt>
    <dgm:pt modelId="{933EA38D-B73F-4988-B805-1B4327A9204C}" type="sibTrans" cxnId="{CC60D5FE-8A53-41FB-A85B-24A383DA77BC}">
      <dgm:prSet/>
      <dgm:spPr/>
      <dgm:t>
        <a:bodyPr/>
        <a:lstStyle/>
        <a:p>
          <a:endParaRPr lang="ru-RU"/>
        </a:p>
      </dgm:t>
    </dgm:pt>
    <dgm:pt modelId="{0444AF15-B687-450A-9B0E-43CB410085F0}">
      <dgm:prSet phldrT="[Текст]"/>
      <dgm:spPr/>
      <dgm:t>
        <a:bodyPr/>
        <a:lstStyle/>
        <a:p>
          <a:r>
            <a:rPr lang="ru-RU" dirty="0" smtClean="0"/>
            <a:t>изобразительная деятельность</a:t>
          </a:r>
          <a:endParaRPr lang="ru-RU" dirty="0"/>
        </a:p>
      </dgm:t>
    </dgm:pt>
    <dgm:pt modelId="{AB74886A-25DC-4097-A38F-A75CEFC42698}" type="parTrans" cxnId="{E8D426F0-1CC8-4B46-9C7A-D0B6E0CFC2EE}">
      <dgm:prSet/>
      <dgm:spPr/>
      <dgm:t>
        <a:bodyPr/>
        <a:lstStyle/>
        <a:p>
          <a:endParaRPr lang="ru-RU"/>
        </a:p>
      </dgm:t>
    </dgm:pt>
    <dgm:pt modelId="{44AF7A30-1C29-45D5-9387-5EBBB6FB3DE7}" type="sibTrans" cxnId="{E8D426F0-1CC8-4B46-9C7A-D0B6E0CFC2EE}">
      <dgm:prSet/>
      <dgm:spPr/>
      <dgm:t>
        <a:bodyPr/>
        <a:lstStyle/>
        <a:p>
          <a:endParaRPr lang="ru-RU"/>
        </a:p>
      </dgm:t>
    </dgm:pt>
    <dgm:pt modelId="{F022BC0F-221C-46C3-8585-598FB8C97D06}" type="pres">
      <dgm:prSet presAssocID="{C51A8FA3-20DE-4004-AE63-EA430BB9E91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00F566-FC1A-4FC6-98AF-0E1C898D2864}" type="pres">
      <dgm:prSet presAssocID="{8AA62531-1FA6-4C90-880A-B2CD58D95DD9}" presName="linNode" presStyleCnt="0"/>
      <dgm:spPr/>
    </dgm:pt>
    <dgm:pt modelId="{E3FBBD27-2684-42BE-BA4C-9C8AED5F2082}" type="pres">
      <dgm:prSet presAssocID="{8AA62531-1FA6-4C90-880A-B2CD58D95DD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3A3AD-1E47-46EC-84DD-5C263ACE5F25}" type="pres">
      <dgm:prSet presAssocID="{8AA62531-1FA6-4C90-880A-B2CD58D95DD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4F445-1B12-4059-AC76-758C30BF7C52}" type="pres">
      <dgm:prSet presAssocID="{0F54FC17-632B-415D-98DA-097FB5475DE8}" presName="spacing" presStyleCnt="0"/>
      <dgm:spPr/>
    </dgm:pt>
    <dgm:pt modelId="{4B511921-08D6-4320-B6CA-629C9203FE73}" type="pres">
      <dgm:prSet presAssocID="{DFF1FB03-964F-498C-A54C-66E7080B0466}" presName="linNode" presStyleCnt="0"/>
      <dgm:spPr/>
    </dgm:pt>
    <dgm:pt modelId="{B94D371C-44D3-485F-B458-F3510116A522}" type="pres">
      <dgm:prSet presAssocID="{DFF1FB03-964F-498C-A54C-66E7080B0466}" presName="parentShp" presStyleLbl="node1" presStyleIdx="1" presStyleCnt="2" custScaleY="63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5AA7E-137D-40DE-B81B-7AC6DF50C083}" type="pres">
      <dgm:prSet presAssocID="{DFF1FB03-964F-498C-A54C-66E7080B0466}" presName="childShp" presStyleLbl="bgAccFollowNode1" presStyleIdx="1" presStyleCnt="2" custScaleY="58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706A1D-8BFD-4583-B552-1341AE116C58}" type="presOf" srcId="{EF04165F-2661-4723-821F-D190DDEE1577}" destId="{ED53A3AD-1E47-46EC-84DD-5C263ACE5F25}" srcOrd="0" destOrd="3" presId="urn:microsoft.com/office/officeart/2005/8/layout/vList6"/>
    <dgm:cxn modelId="{22DEF6B1-D754-4177-9523-4DE3FE5694A4}" srcId="{8AA62531-1FA6-4C90-880A-B2CD58D95DD9}" destId="{FCDBC60C-7A10-4324-A380-2E01B8E47ADD}" srcOrd="0" destOrd="0" parTransId="{65918383-3544-4DC4-B14B-C11E86116C84}" sibTransId="{4B1CFEF7-0530-4047-AF09-064A7E8D79D4}"/>
    <dgm:cxn modelId="{937A0E72-8BB1-4750-9FEF-67A5A214A30F}" type="presOf" srcId="{0444AF15-B687-450A-9B0E-43CB410085F0}" destId="{5645AA7E-137D-40DE-B81B-7AC6DF50C083}" srcOrd="0" destOrd="1" presId="urn:microsoft.com/office/officeart/2005/8/layout/vList6"/>
    <dgm:cxn modelId="{DE0E137F-F45E-4768-854E-9FA8DA20E572}" type="presOf" srcId="{8AA62531-1FA6-4C90-880A-B2CD58D95DD9}" destId="{E3FBBD27-2684-42BE-BA4C-9C8AED5F2082}" srcOrd="0" destOrd="0" presId="urn:microsoft.com/office/officeart/2005/8/layout/vList6"/>
    <dgm:cxn modelId="{A59D0695-19D1-4B7C-A1D5-0536B71FCC76}" type="presOf" srcId="{A9124276-7581-4AB8-966C-33CEEA81A93C}" destId="{ED53A3AD-1E47-46EC-84DD-5C263ACE5F25}" srcOrd="0" destOrd="2" presId="urn:microsoft.com/office/officeart/2005/8/layout/vList6"/>
    <dgm:cxn modelId="{6C6AB21F-70C0-42E3-8057-1E045D8FE133}" srcId="{8AA62531-1FA6-4C90-880A-B2CD58D95DD9}" destId="{A9124276-7581-4AB8-966C-33CEEA81A93C}" srcOrd="2" destOrd="0" parTransId="{607B0010-48BE-4C4A-A974-5B9BCB571B06}" sibTransId="{B7C91ABB-F37C-47E5-978F-C0124BD55BEA}"/>
    <dgm:cxn modelId="{E8D426F0-1CC8-4B46-9C7A-D0B6E0CFC2EE}" srcId="{DFF1FB03-964F-498C-A54C-66E7080B0466}" destId="{0444AF15-B687-450A-9B0E-43CB410085F0}" srcOrd="1" destOrd="0" parTransId="{AB74886A-25DC-4097-A38F-A75CEFC42698}" sibTransId="{44AF7A30-1C29-45D5-9387-5EBBB6FB3DE7}"/>
    <dgm:cxn modelId="{3A11F75A-E8AD-4A3B-929B-66107E7D5B68}" type="presOf" srcId="{FCDBC60C-7A10-4324-A380-2E01B8E47ADD}" destId="{ED53A3AD-1E47-46EC-84DD-5C263ACE5F25}" srcOrd="0" destOrd="0" presId="urn:microsoft.com/office/officeart/2005/8/layout/vList6"/>
    <dgm:cxn modelId="{7C9B94D5-6D6C-44E3-B9D9-A6F8EC5EA511}" type="presOf" srcId="{C51A8FA3-20DE-4004-AE63-EA430BB9E914}" destId="{F022BC0F-221C-46C3-8585-598FB8C97D06}" srcOrd="0" destOrd="0" presId="urn:microsoft.com/office/officeart/2005/8/layout/vList6"/>
    <dgm:cxn modelId="{D060D17E-987C-46F9-8372-19A48E64E6B0}" srcId="{C51A8FA3-20DE-4004-AE63-EA430BB9E914}" destId="{DFF1FB03-964F-498C-A54C-66E7080B0466}" srcOrd="1" destOrd="0" parTransId="{F7BF644C-0B53-431D-B0C9-E5B05E6D47C6}" sibTransId="{E96B060F-F424-4C84-89DC-2F7163B77AC9}"/>
    <dgm:cxn modelId="{F310F297-2B10-4D4C-B7C2-5418C5A24D78}" srcId="{DFF1FB03-964F-498C-A54C-66E7080B0466}" destId="{31BCDFAA-E41F-422E-B512-56FED3C8AFAB}" srcOrd="0" destOrd="0" parTransId="{B53A8D42-492E-4ACA-88DE-ED1417AB3C68}" sibTransId="{2FD4B71F-BE14-498A-BFCE-62354D2CAB3A}"/>
    <dgm:cxn modelId="{438C9BB9-4E59-4FA3-8F59-390E20692729}" type="presOf" srcId="{31BCDFAA-E41F-422E-B512-56FED3C8AFAB}" destId="{5645AA7E-137D-40DE-B81B-7AC6DF50C083}" srcOrd="0" destOrd="0" presId="urn:microsoft.com/office/officeart/2005/8/layout/vList6"/>
    <dgm:cxn modelId="{6B06AB7F-84D1-4BB9-B69C-D43FB44B8767}" srcId="{8AA62531-1FA6-4C90-880A-B2CD58D95DD9}" destId="{2601BBA6-733E-4BCC-88D6-B3568CE61766}" srcOrd="1" destOrd="0" parTransId="{307995F0-91CE-4B4E-8E1D-39CB516C68E0}" sibTransId="{876B8C6C-15B1-43B0-B73C-6AD1018C3281}"/>
    <dgm:cxn modelId="{569F0534-6518-4284-B59F-A890BB8986A4}" type="presOf" srcId="{DFF1FB03-964F-498C-A54C-66E7080B0466}" destId="{B94D371C-44D3-485F-B458-F3510116A522}" srcOrd="0" destOrd="0" presId="urn:microsoft.com/office/officeart/2005/8/layout/vList6"/>
    <dgm:cxn modelId="{0D48B5FF-C22A-4A15-9CC7-CCD34525A85A}" type="presOf" srcId="{2601BBA6-733E-4BCC-88D6-B3568CE61766}" destId="{ED53A3AD-1E47-46EC-84DD-5C263ACE5F25}" srcOrd="0" destOrd="1" presId="urn:microsoft.com/office/officeart/2005/8/layout/vList6"/>
    <dgm:cxn modelId="{7F695014-C1CF-4592-809D-0753AD134318}" srcId="{C51A8FA3-20DE-4004-AE63-EA430BB9E914}" destId="{8AA62531-1FA6-4C90-880A-B2CD58D95DD9}" srcOrd="0" destOrd="0" parTransId="{248A19F2-3CB9-455E-9375-2748F8AACB42}" sibTransId="{0F54FC17-632B-415D-98DA-097FB5475DE8}"/>
    <dgm:cxn modelId="{CC60D5FE-8A53-41FB-A85B-24A383DA77BC}" srcId="{8AA62531-1FA6-4C90-880A-B2CD58D95DD9}" destId="{EF04165F-2661-4723-821F-D190DDEE1577}" srcOrd="3" destOrd="0" parTransId="{96D35FC8-E16D-4910-8101-D2517C7917D8}" sibTransId="{933EA38D-B73F-4988-B805-1B4327A9204C}"/>
    <dgm:cxn modelId="{2EC2F76A-6BDD-4195-8F11-76C578A0CA43}" type="presParOf" srcId="{F022BC0F-221C-46C3-8585-598FB8C97D06}" destId="{6100F566-FC1A-4FC6-98AF-0E1C898D2864}" srcOrd="0" destOrd="0" presId="urn:microsoft.com/office/officeart/2005/8/layout/vList6"/>
    <dgm:cxn modelId="{577FDE4B-1E42-4921-BFAD-7F4C865BC818}" type="presParOf" srcId="{6100F566-FC1A-4FC6-98AF-0E1C898D2864}" destId="{E3FBBD27-2684-42BE-BA4C-9C8AED5F2082}" srcOrd="0" destOrd="0" presId="urn:microsoft.com/office/officeart/2005/8/layout/vList6"/>
    <dgm:cxn modelId="{579102C7-CB8D-4AAE-A282-90FFC5DD53E3}" type="presParOf" srcId="{6100F566-FC1A-4FC6-98AF-0E1C898D2864}" destId="{ED53A3AD-1E47-46EC-84DD-5C263ACE5F25}" srcOrd="1" destOrd="0" presId="urn:microsoft.com/office/officeart/2005/8/layout/vList6"/>
    <dgm:cxn modelId="{4EC22CB4-085E-41B9-826D-4A4324973A33}" type="presParOf" srcId="{F022BC0F-221C-46C3-8585-598FB8C97D06}" destId="{B674F445-1B12-4059-AC76-758C30BF7C52}" srcOrd="1" destOrd="0" presId="urn:microsoft.com/office/officeart/2005/8/layout/vList6"/>
    <dgm:cxn modelId="{292750DC-A58B-4D15-8DCE-B48385A1DFF8}" type="presParOf" srcId="{F022BC0F-221C-46C3-8585-598FB8C97D06}" destId="{4B511921-08D6-4320-B6CA-629C9203FE73}" srcOrd="2" destOrd="0" presId="urn:microsoft.com/office/officeart/2005/8/layout/vList6"/>
    <dgm:cxn modelId="{19720109-7C3E-4D89-823C-CA49135917E8}" type="presParOf" srcId="{4B511921-08D6-4320-B6CA-629C9203FE73}" destId="{B94D371C-44D3-485F-B458-F3510116A522}" srcOrd="0" destOrd="0" presId="urn:microsoft.com/office/officeart/2005/8/layout/vList6"/>
    <dgm:cxn modelId="{B60A06A0-247D-4D3C-82DC-B5FA9EEF46A9}" type="presParOf" srcId="{4B511921-08D6-4320-B6CA-629C9203FE73}" destId="{5645AA7E-137D-40DE-B81B-7AC6DF50C08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3A3AD-1E47-46EC-84DD-5C263ACE5F25}">
      <dsp:nvSpPr>
        <dsp:cNvPr id="0" name=""/>
        <dsp:cNvSpPr/>
      </dsp:nvSpPr>
      <dsp:spPr>
        <a:xfrm>
          <a:off x="3139548" y="548"/>
          <a:ext cx="4709323" cy="28627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опыты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 наблюдения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познавательные беседы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эвристические беседы</a:t>
          </a:r>
          <a:endParaRPr lang="ru-RU" sz="2300" kern="1200" dirty="0"/>
        </a:p>
      </dsp:txBody>
      <dsp:txXfrm>
        <a:off x="3139548" y="358390"/>
        <a:ext cx="3635796" cy="2147055"/>
      </dsp:txXfrm>
    </dsp:sp>
    <dsp:sp modelId="{E3FBBD27-2684-42BE-BA4C-9C8AED5F2082}">
      <dsp:nvSpPr>
        <dsp:cNvPr id="0" name=""/>
        <dsp:cNvSpPr/>
      </dsp:nvSpPr>
      <dsp:spPr>
        <a:xfrm>
          <a:off x="0" y="548"/>
          <a:ext cx="3139548" cy="2862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Совместная деятельность</a:t>
          </a:r>
          <a:endParaRPr lang="ru-RU" sz="2300" kern="1200" dirty="0"/>
        </a:p>
      </dsp:txBody>
      <dsp:txXfrm>
        <a:off x="139747" y="140295"/>
        <a:ext cx="2860054" cy="2583245"/>
      </dsp:txXfrm>
    </dsp:sp>
    <dsp:sp modelId="{5645AA7E-137D-40DE-B81B-7AC6DF50C083}">
      <dsp:nvSpPr>
        <dsp:cNvPr id="0" name=""/>
        <dsp:cNvSpPr/>
      </dsp:nvSpPr>
      <dsp:spPr>
        <a:xfrm>
          <a:off x="3139548" y="3225038"/>
          <a:ext cx="4709323" cy="16674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дидактические игры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изобразительная деятельность</a:t>
          </a:r>
          <a:endParaRPr lang="ru-RU" sz="2300" kern="1200" dirty="0"/>
        </a:p>
      </dsp:txBody>
      <dsp:txXfrm>
        <a:off x="3139548" y="3433474"/>
        <a:ext cx="4084015" cy="1250616"/>
      </dsp:txXfrm>
    </dsp:sp>
    <dsp:sp modelId="{B94D371C-44D3-485F-B458-F3510116A522}">
      <dsp:nvSpPr>
        <dsp:cNvPr id="0" name=""/>
        <dsp:cNvSpPr/>
      </dsp:nvSpPr>
      <dsp:spPr>
        <a:xfrm>
          <a:off x="0" y="3149562"/>
          <a:ext cx="3139548" cy="18184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Самостоятельная деятельность</a:t>
          </a:r>
          <a:endParaRPr lang="ru-RU" sz="2300" kern="1200" dirty="0"/>
        </a:p>
      </dsp:txBody>
      <dsp:txXfrm>
        <a:off x="88769" y="3238331"/>
        <a:ext cx="2962010" cy="1640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2420888"/>
            <a:ext cx="3816424" cy="24482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Детское экспериментирование как форма организации совместной деятельности воспитателя и дошкольников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085184"/>
            <a:ext cx="3672408" cy="792088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Старший воспитатель высшей категории  МДОАУ № 94</a:t>
            </a:r>
          </a:p>
          <a:p>
            <a:r>
              <a:rPr lang="ru-RU" sz="1400" b="1" dirty="0" err="1" smtClean="0"/>
              <a:t>Недрыгайлова</a:t>
            </a:r>
            <a:r>
              <a:rPr lang="ru-RU" sz="1400" b="1" dirty="0" smtClean="0"/>
              <a:t> Наталья Александровна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81834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подготовительной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414">
            <a:off x="395536" y="692696"/>
            <a:ext cx="4677832" cy="3508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158" y="2924944"/>
            <a:ext cx="4668010" cy="3501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665" y="3579963"/>
            <a:ext cx="3810479" cy="3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685368" y="999695"/>
            <a:ext cx="2160239" cy="165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116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5471"/>
            <a:ext cx="3456384" cy="58521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Лаборатория «Почемучка» в подготовительной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36712"/>
            <a:ext cx="7740352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71224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369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словия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организации эксперимента: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848872" cy="4320480"/>
          </a:xfrm>
        </p:spPr>
        <p:txBody>
          <a:bodyPr>
            <a:normAutofit/>
          </a:bodyPr>
          <a:lstStyle/>
          <a:p>
            <a:r>
              <a:rPr lang="ru-RU" b="1" dirty="0" smtClean="0"/>
              <a:t>максимальная </a:t>
            </a:r>
            <a:r>
              <a:rPr lang="ru-RU" b="1" dirty="0"/>
              <a:t>простота конструкции приборов и правил обращения с </a:t>
            </a:r>
            <a:r>
              <a:rPr lang="ru-RU" b="1" dirty="0" smtClean="0"/>
              <a:t>ними </a:t>
            </a:r>
          </a:p>
          <a:p>
            <a:r>
              <a:rPr lang="ru-RU" b="1" dirty="0" smtClean="0"/>
              <a:t>безотказность </a:t>
            </a:r>
            <a:r>
              <a:rPr lang="ru-RU" b="1" dirty="0"/>
              <a:t>действия приборов и </a:t>
            </a:r>
            <a:endParaRPr lang="ru-RU" b="1" dirty="0" smtClean="0"/>
          </a:p>
          <a:p>
            <a:r>
              <a:rPr lang="ru-RU" b="1" dirty="0" smtClean="0"/>
              <a:t>однозначность </a:t>
            </a:r>
            <a:r>
              <a:rPr lang="ru-RU" b="1" dirty="0"/>
              <a:t>получаемых </a:t>
            </a:r>
            <a:r>
              <a:rPr lang="ru-RU" b="1" dirty="0" smtClean="0"/>
              <a:t>результатов</a:t>
            </a:r>
          </a:p>
          <a:p>
            <a:r>
              <a:rPr lang="ru-RU" b="1" dirty="0" smtClean="0"/>
              <a:t>показ </a:t>
            </a:r>
            <a:r>
              <a:rPr lang="ru-RU" b="1" dirty="0"/>
              <a:t>только существенных сторон явления или </a:t>
            </a:r>
            <a:r>
              <a:rPr lang="ru-RU" b="1" dirty="0" smtClean="0"/>
              <a:t>процесса</a:t>
            </a:r>
          </a:p>
          <a:p>
            <a:r>
              <a:rPr lang="ru-RU" b="1" dirty="0" smtClean="0"/>
              <a:t>отчетливая </a:t>
            </a:r>
            <a:r>
              <a:rPr lang="ru-RU" b="1" dirty="0"/>
              <a:t>видимость изучаемого </a:t>
            </a:r>
            <a:r>
              <a:rPr lang="ru-RU" b="1" dirty="0" smtClean="0"/>
              <a:t>явления </a:t>
            </a:r>
          </a:p>
          <a:p>
            <a:r>
              <a:rPr lang="ru-RU" b="1" dirty="0" smtClean="0"/>
              <a:t>возможность </a:t>
            </a:r>
            <a:r>
              <a:rPr lang="ru-RU" b="1" dirty="0"/>
              <a:t>участия ребенка в повторном </a:t>
            </a:r>
            <a:r>
              <a:rPr lang="ru-RU" b="1"/>
              <a:t>показе </a:t>
            </a:r>
            <a:r>
              <a:rPr lang="ru-RU" b="1" smtClean="0"/>
              <a:t>эксперимента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0685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Структура </a:t>
            </a:r>
            <a:r>
              <a:rPr lang="ru-RU" b="1" dirty="0"/>
              <a:t>экспериментальной деятельности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808207"/>
            <a:ext cx="4248471" cy="477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59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715969"/>
              </p:ext>
            </p:extLst>
          </p:nvPr>
        </p:nvGraphicFramePr>
        <p:xfrm>
          <a:off x="539552" y="908720"/>
          <a:ext cx="784887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35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14711" y="1052736"/>
            <a:ext cx="6264696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Экспериментирование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0856" y="3284113"/>
            <a:ext cx="3225080" cy="136815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06860" y="3645024"/>
            <a:ext cx="315307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НАБЛЮДЕНИЕ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5" y="3218095"/>
            <a:ext cx="3290118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085184"/>
            <a:ext cx="6552728" cy="131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37795" y="361424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ТРУД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4751" y="5135561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РАЗВИТИЕ РЕЧИ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611560" y="2276872"/>
            <a:ext cx="792087" cy="1368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 rot="18705551">
            <a:off x="610382" y="4711245"/>
            <a:ext cx="717944" cy="12502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8724672">
            <a:off x="7697090" y="4592994"/>
            <a:ext cx="1482183" cy="88673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низ стрелка 16"/>
          <p:cNvSpPr/>
          <p:nvPr/>
        </p:nvSpPr>
        <p:spPr>
          <a:xfrm rot="14250296">
            <a:off x="7413813" y="2379884"/>
            <a:ext cx="1844679" cy="7835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389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Виды экспериментирования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138696"/>
              </p:ext>
            </p:extLst>
          </p:nvPr>
        </p:nvGraphicFramePr>
        <p:xfrm>
          <a:off x="1043608" y="1916832"/>
          <a:ext cx="7200800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101839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ДЕМОНСТРАЦИОННОЕ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ФРОНТАЛЬНОЕ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4204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Объект наблюдения один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Объект находится у педагога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Педагог проводит и демонстрирует опыт детям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Несколько объектов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Объекты в руках у детей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Дети самостоятельно проводят опыты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03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02474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МИНИ – ЛАБОРАТОРИИ ВЫДЕЛЯЮТ: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272924" cy="3508977"/>
          </a:xfrm>
        </p:spPr>
        <p:txBody>
          <a:bodyPr/>
          <a:lstStyle/>
          <a:p>
            <a:r>
              <a:rPr lang="ru-RU" sz="2800" b="1" dirty="0" smtClean="0"/>
              <a:t>место </a:t>
            </a:r>
            <a:r>
              <a:rPr lang="ru-RU" sz="2800" b="1" dirty="0"/>
              <a:t>для постоянной </a:t>
            </a:r>
            <a:r>
              <a:rPr lang="ru-RU" sz="2800" b="1" dirty="0" smtClean="0"/>
              <a:t>выставки</a:t>
            </a:r>
            <a:endParaRPr lang="ru-RU" sz="2800" b="1" dirty="0"/>
          </a:p>
          <a:p>
            <a:r>
              <a:rPr lang="ru-RU" sz="2800" b="1" dirty="0" smtClean="0"/>
              <a:t>место </a:t>
            </a:r>
            <a:r>
              <a:rPr lang="ru-RU" sz="2800" b="1" dirty="0"/>
              <a:t>для </a:t>
            </a:r>
            <a:r>
              <a:rPr lang="ru-RU" sz="2800" b="1" dirty="0" smtClean="0"/>
              <a:t>приборов</a:t>
            </a:r>
            <a:endParaRPr lang="ru-RU" sz="2800" b="1" dirty="0"/>
          </a:p>
          <a:p>
            <a:r>
              <a:rPr lang="ru-RU" sz="2800" b="1" dirty="0" smtClean="0"/>
              <a:t>место </a:t>
            </a:r>
            <a:r>
              <a:rPr lang="ru-RU" sz="2800" b="1" dirty="0"/>
              <a:t>для выращивания </a:t>
            </a:r>
            <a:r>
              <a:rPr lang="ru-RU" sz="2800" b="1" dirty="0" smtClean="0"/>
              <a:t>растений</a:t>
            </a:r>
            <a:endParaRPr lang="ru-RU" sz="2800" b="1" dirty="0"/>
          </a:p>
          <a:p>
            <a:r>
              <a:rPr lang="ru-RU" sz="2800" b="1" dirty="0" smtClean="0"/>
              <a:t>место </a:t>
            </a:r>
            <a:r>
              <a:rPr lang="ru-RU" sz="2800" b="1" dirty="0"/>
              <a:t>для хранения природного и бросового </a:t>
            </a:r>
            <a:r>
              <a:rPr lang="ru-RU" sz="2800" b="1" dirty="0" smtClean="0"/>
              <a:t>материалов 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9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младшей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886" y="3573016"/>
            <a:ext cx="4095127" cy="30713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2190">
            <a:off x="309025" y="468586"/>
            <a:ext cx="4438735" cy="3329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6729">
            <a:off x="5106428" y="1193244"/>
            <a:ext cx="3257600" cy="24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91599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средней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80" t="5000" r="6042" b="5139"/>
          <a:stretch/>
        </p:blipFill>
        <p:spPr>
          <a:xfrm rot="303320">
            <a:off x="4559396" y="1757561"/>
            <a:ext cx="4206513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90237">
            <a:off x="-314539" y="1138308"/>
            <a:ext cx="6059820" cy="4544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14552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средней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414">
            <a:off x="395536" y="692696"/>
            <a:ext cx="4677833" cy="3508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115" y="2636912"/>
            <a:ext cx="5052054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1299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старшей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9198">
            <a:off x="465683" y="566757"/>
            <a:ext cx="4550557" cy="3412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77" b="15695"/>
          <a:stretch/>
        </p:blipFill>
        <p:spPr>
          <a:xfrm>
            <a:off x="2339752" y="2708920"/>
            <a:ext cx="6356234" cy="3886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93378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-99392"/>
            <a:ext cx="3528392" cy="745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Мини-лаборатория в подготовительной группе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414">
            <a:off x="344208" y="1099289"/>
            <a:ext cx="4677832" cy="3508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80728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17032"/>
            <a:ext cx="3515883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21116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347</TotalTime>
  <Words>161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Детское экспериментирование как форма организации совместной деятельности воспитателя и дошкольников</vt:lpstr>
      <vt:lpstr>Презентация PowerPoint</vt:lpstr>
      <vt:lpstr>Виды экспериментирования</vt:lpstr>
      <vt:lpstr>В МИНИ – ЛАБОРАТОРИИ ВЫДЕЛЯЮТ:</vt:lpstr>
      <vt:lpstr>Мини-лаборатория в младшей группе</vt:lpstr>
      <vt:lpstr>Мини-лаборатория в средней группе</vt:lpstr>
      <vt:lpstr>Мини-лаборатория в средней группе</vt:lpstr>
      <vt:lpstr>Мини-лаборатория в старшей группе</vt:lpstr>
      <vt:lpstr>Мини-лаборатория в подготовительной группе</vt:lpstr>
      <vt:lpstr>Мини-лаборатория в подготовительной группе</vt:lpstr>
      <vt:lpstr>Лаборатория «Почемучка» в подготовительной группе</vt:lpstr>
      <vt:lpstr>Условия организации эксперимента:</vt:lpstr>
      <vt:lpstr>Структура экспериментальной деятельности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экспериментирование как форма организации совместной деятельности воспитателя и дошкольников</dc:title>
  <dc:creator>МДОАУ-94</dc:creator>
  <cp:lastModifiedBy>ПК-94</cp:lastModifiedBy>
  <cp:revision>17</cp:revision>
  <dcterms:created xsi:type="dcterms:W3CDTF">2016-10-20T03:55:24Z</dcterms:created>
  <dcterms:modified xsi:type="dcterms:W3CDTF">2023-05-18T11:04:13Z</dcterms:modified>
</cp:coreProperties>
</file>