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6A11B9-1104-4CE0-B967-E5DAC3928952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96C157-6B40-406E-9721-2D57C7135C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52736"/>
            <a:ext cx="8458200" cy="223224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педагогического исследования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077072"/>
            <a:ext cx="3849688" cy="1296144"/>
          </a:xfrm>
        </p:spPr>
        <p:txBody>
          <a:bodyPr>
            <a:normAutofit fontScale="47500" lnSpcReduction="20000"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4000" dirty="0" smtClean="0"/>
              <a:t>Выполнила воспитатель:</a:t>
            </a:r>
          </a:p>
          <a:p>
            <a:r>
              <a:rPr lang="ru-RU" sz="4000" dirty="0" smtClean="0"/>
              <a:t>Корикова А.А.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0313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1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Здесь на основе теоретического анализа данных, полученных в ходе констатирующего эксперимента, разрабатывается и апробируется новое содержание, технологии, условия организации педагогического процесса. И наконец, на третьей ступени, для того чтобы оценить эффективность разработанной технологии, исследователь проводит контрольный эксперимент, методика которого в целом повторяет методы констатирующего эксперимента. Сравнив данные констатирующего и контрольного экспериментов, можно доказать эффективность изменений, предлагаемых в ходе преобразующего этапа.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42900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Третий этап научного исследования</a:t>
            </a:r>
            <a:r>
              <a:rPr lang="ru-RU" sz="2000" b="1" dirty="0"/>
              <a:t> </a:t>
            </a:r>
            <a:r>
              <a:rPr lang="ru-RU" sz="2000" dirty="0"/>
              <a:t>— аналитический, в ходе которого исследователь осуществляет количественный и качественный анализ полученных результатов, выделяет основные связи, закономерности организации образовательного процесса дошкольного учреждения. На основе анализа формулируются основные выводы и рекомендации, происходит окончательное оформление педагогического исследования. Этот этап предполагает использование методов качественной и количественной обработки данных — методов корреляционного, факторного, кластерного анализа, методов, включающих разные уровни математико-статистической обработки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1606205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Четвертый этап</a:t>
            </a:r>
            <a:r>
              <a:rPr lang="ru-RU" sz="2000" b="1" dirty="0"/>
              <a:t> </a:t>
            </a:r>
            <a:r>
              <a:rPr lang="ru-RU" sz="2000" dirty="0"/>
              <a:t>— внедрение полученных результатов в практику дошкольного образования. Для того чтобы сделать свои результаты доступными для других исследователей и практиков, ученый выступает на научных и научно-практических семинарах, конференциях, симпозиумах. На этом этапе осуществляется подготовка и публикация статей, пособий, монографий по проблемам научного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655070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5934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541625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091" y="908720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Метод исследования </a:t>
            </a:r>
            <a:r>
              <a:rPr lang="ru-RU" sz="2000" dirty="0"/>
              <a:t>— это путь ведения исследования, совокупность приемов и операций, направленных на изучение педагогических явлений и решение научно-исследовательских задач.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8091" y="2348880"/>
            <a:ext cx="82089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Педагогическое исследование </a:t>
            </a:r>
            <a:r>
              <a:rPr lang="ru-RU" sz="2000" dirty="0"/>
              <a:t>объясняет и предсказывает факты и явления образовательной практики (В. М. Полонский). Для научного педагогического исследования характерны объективность получаемых данных, их новизна, </a:t>
            </a:r>
            <a:r>
              <a:rPr lang="ru-RU" sz="2000" dirty="0" err="1"/>
              <a:t>воспроизводимость</a:t>
            </a:r>
            <a:r>
              <a:rPr lang="ru-RU" sz="2000" dirty="0"/>
              <a:t> результатов в различных педагогических условиях, специальные методы исследования.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9691" y="4293096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Исследовательский метод </a:t>
            </a:r>
            <a:r>
              <a:rPr lang="ru-RU" sz="2000" dirty="0"/>
              <a:t>направлен на развитие творческой деятельности, на освоение способов решения проблем. Составление и предъявление проблемных ситуаций, ситуаций для экспериментирования и опытов. Восприятие проблемы, составление плана ее решения (совместно с воспитателем), поиск способов, контроль и самоконтроль. Примеры применения: Творческие упражнения, элементарный опыт, экспериментирование.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0358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/>
              <a:t>Для дошкольной педагогики особый интерес представляет классификация методов на основе исследовательской цели:</a:t>
            </a:r>
            <a:endParaRPr lang="ru-RU" sz="20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методы теоретического анализа ;</a:t>
            </a:r>
          </a:p>
          <a:p>
            <a:r>
              <a:rPr lang="ru-RU" sz="2000" dirty="0"/>
              <a:t>- метод сравнительно-исторического анализа;</a:t>
            </a:r>
          </a:p>
          <a:p>
            <a:r>
              <a:rPr lang="ru-RU" sz="2000" dirty="0"/>
              <a:t>- метод моделирования педагогических явлений;</a:t>
            </a:r>
          </a:p>
          <a:p>
            <a:r>
              <a:rPr lang="ru-RU" sz="2000" dirty="0"/>
              <a:t>- метод причинно-следственного анализа и др.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85293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Теоретические методы исследования</a:t>
            </a:r>
            <a:r>
              <a:rPr lang="ru-RU" sz="2000" dirty="0"/>
              <a:t>— это такие методы, цель существования которых заключается в том, чтобы кроме установления прецедентов и определения внешних связей между ними, еще и сделать подробное объяснение. Теоретический метод исследования находится в достаточно тесной взаимосвязи с мыслительной деятельностью, с осмыслением эмпирического материала, его доработкой и анализом.  </a:t>
            </a:r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811920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Метод сравнительно-исторического анализа </a:t>
            </a:r>
            <a:r>
              <a:rPr lang="ru-RU" sz="2000" dirty="0"/>
              <a:t>– это теоретический способ исследования проблемы путем изучения большого объема информации (теорий, статистических данных ,исторических наследий, научных монографий и публикаций)  сравнения, сопоставления и </a:t>
            </a:r>
            <a:r>
              <a:rPr lang="ru-RU" sz="2000" dirty="0" err="1"/>
              <a:t>анализирования</a:t>
            </a:r>
            <a:r>
              <a:rPr lang="ru-RU" sz="2000" dirty="0"/>
              <a:t> данных, всё это помогает раскрытию их сущности и сделать выводы и обобщения.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239293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88641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Метод моделирования</a:t>
            </a:r>
            <a:r>
              <a:rPr lang="ru-RU" sz="2000" i="1" dirty="0"/>
              <a:t> </a:t>
            </a:r>
            <a:r>
              <a:rPr lang="ru-RU" sz="2000" dirty="0"/>
              <a:t>— наглядно-образная характеристика изучаемых процессов и явлений с помощью схем, чертежей, кратких словесных характеристик, описаний.</a:t>
            </a:r>
            <a:r>
              <a:rPr lang="ru-RU" sz="2000" i="1" dirty="0"/>
              <a:t> </a:t>
            </a:r>
            <a:r>
              <a:rPr lang="ru-RU" sz="2000" dirty="0"/>
              <a:t>В некоторых случаях он позволя­ет описать педагогические явления с помощью матриц, символов, ма­тематических формул. В моделях значителен элемент условности и творческого домыслива­ния исследователем. Однако это не снижает научной ценности моде­лирования, так как оно позволяет отвлечься от несущественных, вто­ростепенных составляющих изучаемого явления, выделить основные, системообразующие и системоопределяющие связи и факторы.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9816" y="3501008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Метод причинно-следственного анализа</a:t>
            </a:r>
            <a:r>
              <a:rPr lang="ru-RU" sz="2000" b="1" dirty="0"/>
              <a:t>. </a:t>
            </a:r>
            <a:r>
              <a:rPr lang="ru-RU" sz="2000" dirty="0"/>
              <a:t>Причиной называется явление, которое вызывает или изменяет другое явление. Явление, вызываемое или изменяемое причиной, называется следствием. Причинность — это такая связь явлений, при которой явление-причина всегда порож­дает явление-следствие. Следствие не только порождается причиной, но и само, в свою очередь, влияет на нее, что значительно осложняет процесс установления факта причинности. Обнаружение, анализ и объяснение этих связей и позволит исследователю глубже проник­нуть в суть изучаемого явления, сделать правильные выводы.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208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60704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/>
              <a:t>Методы сбора исследовательской </a:t>
            </a:r>
            <a:r>
              <a:rPr lang="ru-RU" sz="2000" i="1" u="sng" dirty="0" smtClean="0"/>
              <a:t>информации: </a:t>
            </a:r>
            <a:endParaRPr lang="ru-RU" sz="2000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7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Беседа</a:t>
            </a:r>
            <a:r>
              <a:rPr lang="ru-RU" sz="2000" dirty="0"/>
              <a:t> — это непосредственное общение с испытуемыми при помощи заранее продуманных вопросов. Беседа может проводиться как со взрослыми, педагогами и родителями, так и с дошкольниками. Достоинством беседы является то, что исследователь может учитывать эмоции, интонацию, пантомимику испытуемых, возникающие у них вопросы и суждения.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28498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А</a:t>
            </a:r>
            <a:r>
              <a:rPr lang="ru-RU" sz="2000" b="1" dirty="0" smtClean="0"/>
              <a:t>нкетирование</a:t>
            </a:r>
            <a:r>
              <a:rPr lang="ru-RU" sz="2000" dirty="0"/>
              <a:t>, как правило, применяется в процессе изучения педагогических условий, определяющих развитие детей, — компетентность воспитателей, заинтересованность родителей. В ходе составления анкет используются вопросы разного типа: открытые, где респондент может высказать свою точку зрения; закрытые (с «веером ответов»), в которых нужно выбрать подходящий ответ из имеющихся, и полузакрытые, где можно выбрать ответ из имеющихся или предложить свой.</a:t>
            </a:r>
          </a:p>
        </p:txBody>
      </p:sp>
    </p:spTree>
    <p:extLst>
      <p:ext uri="{BB962C8B-B14F-4D97-AF65-F5344CB8AC3E}">
        <p14:creationId xmlns:p14="http://schemas.microsoft.com/office/powerpoint/2010/main" val="181631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Тестирование </a:t>
            </a:r>
            <a:r>
              <a:rPr lang="ru-RU" sz="2000" dirty="0"/>
              <a:t>— это метод выполнения испытуемым стандартизированных заданий, по результатам выполнения которых судят о его психологических или личностных характеристиках, знаниях, умениях, интересах и способностях. Результаты тестов хорошо поддаются количественной обработке, имеют высокую степень достоверности, но не дают возможности увидеть все стороны педагогического явления.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92896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Педагогическое наблюдение </a:t>
            </a:r>
            <a:r>
              <a:rPr lang="ru-RU" sz="2000" dirty="0"/>
              <a:t>рассматривают как исходный метод исследования в дошкольной педагогике. Метод наблюдения позволяет описать поведенческую картину конкретного дошкольника, предоставляет много живых, интересных фактов, отражающих жизнь ребенка в естественных для него условиях.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437112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Метод естественного эксперимента </a:t>
            </a:r>
            <a:r>
              <a:rPr lang="ru-RU" sz="2000" dirty="0"/>
              <a:t>(экспериментальных заданий) также широко используется в современной дошкольной педагогике. Он позволяет решить многие задачи, например выявить интересы дошкольников или их умение взаимодействовать в группе, проявить сочувствие и помощь сверстникам и взрослым.</a:t>
            </a:r>
          </a:p>
        </p:txBody>
      </p:sp>
    </p:spTree>
    <p:extLst>
      <p:ext uri="{BB962C8B-B14F-4D97-AF65-F5344CB8AC3E}">
        <p14:creationId xmlns:p14="http://schemas.microsoft.com/office/powerpoint/2010/main" val="138487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/>
              <a:t>В дошкольной педагогике наиболее часто применяются следующие методы количественного анализа данных:</a:t>
            </a:r>
            <a:endParaRPr lang="ru-RU" sz="20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</a:t>
            </a:r>
            <a:r>
              <a:rPr lang="ru-RU" sz="2000" b="1" i="1" dirty="0"/>
              <a:t>Регистрация</a:t>
            </a:r>
            <a:r>
              <a:rPr lang="ru-RU" sz="2000" dirty="0"/>
              <a:t> — выявление определенного качества у явлений данного класса и подсчет количества по наличию или отсутствию данного качества (например, количество социально уверенных и социально неуверенных детей в каждой экспериментальной группе).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64207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</a:t>
            </a:r>
            <a:r>
              <a:rPr lang="ru-RU" sz="2000" b="1" i="1" dirty="0"/>
              <a:t>Ранжирование</a:t>
            </a:r>
            <a:r>
              <a:rPr lang="ru-RU" sz="2000" b="1" dirty="0"/>
              <a:t> </a:t>
            </a:r>
            <a:r>
              <a:rPr lang="ru-RU" sz="2000" dirty="0"/>
              <a:t>— расположение собранных данных в определенной последовательности (убывания или нарастания зафиксированных показателей), определение места в этом ряду изучаемых объектов (например, составления ранжированного списка старших дошкольников в зависимости от количества полученных ими выборов со стороны сверстников).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617397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</a:t>
            </a:r>
            <a:r>
              <a:rPr lang="ru-RU" sz="2000" b="1" i="1" dirty="0" err="1"/>
              <a:t>Шкалирование</a:t>
            </a:r>
            <a:r>
              <a:rPr lang="ru-RU" sz="2000" b="1" dirty="0"/>
              <a:t> </a:t>
            </a:r>
            <a:r>
              <a:rPr lang="ru-RU" sz="2000" dirty="0"/>
              <a:t>— присвоение баллов или других цифровых показателей исследуемым характеристикам. Этим достигается большая определенность. </a:t>
            </a:r>
          </a:p>
        </p:txBody>
      </p:sp>
    </p:spTree>
    <p:extLst>
      <p:ext uri="{BB962C8B-B14F-4D97-AF65-F5344CB8AC3E}">
        <p14:creationId xmlns:p14="http://schemas.microsoft.com/office/powerpoint/2010/main" val="3720399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/>
              <a:t>Известны четыре основные градации измерительных шкал: </a:t>
            </a:r>
          </a:p>
          <a:p>
            <a:endParaRPr lang="ru-RU" sz="2000" dirty="0" smtClean="0"/>
          </a:p>
          <a:p>
            <a:r>
              <a:rPr lang="ru-RU" sz="2000" dirty="0" smtClean="0"/>
              <a:t>1</a:t>
            </a:r>
            <a:r>
              <a:rPr lang="ru-RU" sz="2000" dirty="0"/>
              <a:t>) шкалы наименований (или номинальные); </a:t>
            </a:r>
          </a:p>
          <a:p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) шкалы порядка (или ранговые); </a:t>
            </a:r>
          </a:p>
          <a:p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) интервальные шкалы; </a:t>
            </a:r>
          </a:p>
          <a:p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/>
              <a:t>) шкалы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261546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u="sng" dirty="0"/>
              <a:t>Структура педагогического исследования</a:t>
            </a:r>
            <a:r>
              <a:rPr lang="ru-RU" i="1" dirty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32766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Первый этап</a:t>
            </a:r>
            <a:r>
              <a:rPr lang="ru-RU" sz="2000" b="1" dirty="0"/>
              <a:t> </a:t>
            </a:r>
            <a:r>
              <a:rPr lang="ru-RU" sz="2000" dirty="0"/>
              <a:t>— этап теоретического анализа. На этом этапе исследователь осуществляет общее знакомство с проблемой, определяет объект и предмет своего исследования, общую цель работы. Здесь же определяются концептуальные подходы, на которых будет строиться исследование, — философские, культурологические, психологические. На этом же этапе выдвигается гипотеза — научное предположение, отражающее основную идею педагогического исследования. На ее основе формулируются исследовательские задачи.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3282747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Второй этап исследования</a:t>
            </a:r>
            <a:r>
              <a:rPr lang="ru-RU" sz="2000" b="1" dirty="0"/>
              <a:t> </a:t>
            </a:r>
            <a:r>
              <a:rPr lang="ru-RU" sz="2000" dirty="0"/>
              <a:t>— экспериментальный, в ходе которого исследователь проверяет достоверность поставленной гипотезы — доказывает или опровергает ее. Экспериментальная часть педагогического исследования включает три ступени (этапа). Констатирующая ступень эксперимента позволяет оценить исходные особенности педагогических явлений в реальной педагогической практике. Исследователь использует различные методы сбора информации: наблюдение, беседу, анализ продуктов детской деятельности, анкетирование. Анализ выявленных проблем и определение возможных путей их решения дает возможность перейти к следующей экспериментальной ступени — формирующей (преобразующей). </a:t>
            </a:r>
          </a:p>
        </p:txBody>
      </p:sp>
    </p:spTree>
    <p:extLst>
      <p:ext uri="{BB962C8B-B14F-4D97-AF65-F5344CB8AC3E}">
        <p14:creationId xmlns:p14="http://schemas.microsoft.com/office/powerpoint/2010/main" val="3200590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195</TotalTime>
  <Words>1023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Методы педагогического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2023-02-27T12:25:26Z</dcterms:created>
  <dcterms:modified xsi:type="dcterms:W3CDTF">2023-02-28T07:09:00Z</dcterms:modified>
</cp:coreProperties>
</file>