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82" r:id="rId4"/>
    <p:sldId id="288" r:id="rId5"/>
    <p:sldId id="284" r:id="rId6"/>
    <p:sldId id="285" r:id="rId7"/>
    <p:sldId id="301" r:id="rId8"/>
    <p:sldId id="286" r:id="rId9"/>
    <p:sldId id="293" r:id="rId10"/>
    <p:sldId id="304" r:id="rId11"/>
    <p:sldId id="296" r:id="rId12"/>
    <p:sldId id="295" r:id="rId13"/>
    <p:sldId id="273" r:id="rId14"/>
    <p:sldId id="27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332" autoAdjust="0"/>
  </p:normalViewPr>
  <p:slideViewPr>
    <p:cSldViewPr snapToGrid="0">
      <p:cViewPr varScale="1">
        <p:scale>
          <a:sx n="57" d="100"/>
          <a:sy n="57" d="100"/>
        </p:scale>
        <p:origin x="69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0E4697-0AF9-4BA8-84B3-729BCB406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3B2C9CB-D79D-40A8-A95B-C519B00B11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94274A-EABA-4EC0-8DD4-5A861302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98F7C1-2262-46E0-8659-3D285D83C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4A3CF4-A58F-4B66-B9B6-B762A8BA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51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4595A6-7184-4759-9F0E-B192056D3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DCB131-AE7A-4E45-8338-481803A3F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8EBD3E-8F4F-4921-81B6-AA83E7BC2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A7415B-4A3F-471C-978D-4D8C4D66D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6A5BBE-6262-4287-9F5C-D9F2D72D2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64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DBB3BB3-8D84-48D5-B34D-08B2E7915E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327CA6C-BF67-433E-8230-4323898F0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02EDB4-BF48-4019-B9E3-0CAB1A71B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5621C0-2E6E-432B-83F4-ACFB87681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D722C2-2655-41B2-9E44-511ACCDB7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622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51234-DEC7-4D45-97EA-36FF2BC9F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35ECCE-849F-4AE8-9FD4-EA37A642D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897BBB-E82D-4692-A314-3CD3AC5C7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567395-5365-489D-8B1A-C5E4AA397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4AFC72-94B0-49C6-9A1A-E0E919004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93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B5D1FC-AEF5-4A31-B9D6-1646BCEFD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59725C-C0B1-4110-A927-8BFE08280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D9872F-EE5E-4CBE-8DE9-20646CD6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716D5C-EEFD-48A5-84BD-70840E7CB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DB92A9-0FCE-42FC-9D2C-8BE11BFFA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976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754258-2EFE-4D28-BC9B-AC6CA2967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A3F2A8-DC70-4180-9A63-1B8DD7BFB8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426DE48-5706-446C-B9CA-BE2164150D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C42C3D0-698A-4C09-B29F-DE147DA2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094744-255C-4FAB-90F6-CBF4E0E22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1C39E9D-CD13-4DB0-93C8-8B8CDBA5B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37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811D74-4972-4791-9DD7-7D5A90219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6F9E6B-4AF7-4F01-84E4-935CAEDCC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AF68AC4-B8DD-4D6E-8813-800966BFE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F714E5B-5F9A-4C6E-8D7D-EC67EFB620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475225F-E1F3-4B17-AB57-56BCA960C0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9C80F8E-6C46-4355-843E-FC94092E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B436F07-E80A-47D4-854E-FB78C8F31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27D6D41-C9FF-43FA-B455-6867CFEB4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880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95CD7E-8017-408B-8F9E-24D7FB1F4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65C8A12-89B3-4D75-B81E-34C794998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70EBE5-0E16-4DDF-AAE3-D4E9AFC1D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5505B-5CCA-42AB-8BDE-E3539B5D4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33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3911560-8B73-4F8E-8FEA-7217D500C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DC3741B-E91B-41B1-83E2-CC4501A87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BF2F430-2AE5-49C6-B439-72C90B9FF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592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BF00C8-B0B1-4046-9A10-59D7AE64F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5C2885-9B24-4B89-97E7-B58225C04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92A657A-7CFA-4260-88F1-412FDFDB7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92469F-6164-4C62-8D54-5C8865E6B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01E37A-59DE-4087-8F3C-EDAA6DF38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4AD40B-D96F-4C07-860C-7BEC5755E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131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7FC1D4-C960-427A-82F7-4FE6779E1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BA634B2-49D0-4C92-8278-0B7B4C872E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DBB3426-C46F-4D28-8614-80567F5A1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A635CC-CB5E-418F-880A-C8D2FD29A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619A53-04CF-4099-8EFF-9FFFF8B1B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1D1C27-0520-46BF-A2CD-C8EA4E11F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318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9743E0-AC4E-4285-897F-6231008F4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F2B589-29C9-4D0B-99DF-82E249034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5412AE-EE5B-4A79-8B60-369E968121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BC891-93D0-4039-ABBB-BA8FFE936D15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CECCB4-7AC4-400E-95E1-7FAFAC25E4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C60D26-4FED-48E5-BDD9-D11FA5DB8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754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ED04C4-4AF7-4BAC-8306-33D3A42F47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95897"/>
            <a:ext cx="9144000" cy="158060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DE25760-7A51-4872-A8A7-DF47DF0609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38251"/>
            <a:ext cx="9144000" cy="4114799"/>
          </a:xfrm>
        </p:spPr>
        <p:txBody>
          <a:bodyPr>
            <a:normAutofit/>
          </a:bodyPr>
          <a:lstStyle/>
          <a:p>
            <a:r>
              <a:rPr lang="ru-RU" dirty="0"/>
              <a:t>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 – патриотическое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старших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посредством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ознакомления с Малой Родиной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r>
              <a:rPr lang="ru-RU" sz="2000" b="1" dirty="0" smtClean="0"/>
              <a:t>                                                                              </a:t>
            </a:r>
          </a:p>
          <a:p>
            <a:pPr algn="l"/>
            <a:r>
              <a:rPr lang="ru-RU" sz="2000" b="1" dirty="0" smtClean="0"/>
              <a:t>                                   </a:t>
            </a:r>
            <a:r>
              <a:rPr lang="ru-RU" sz="2000" b="1" dirty="0"/>
              <a:t> </a:t>
            </a:r>
            <a:r>
              <a:rPr lang="ru-RU" sz="2000" b="1" dirty="0" smtClean="0"/>
              <a:t>                                           Назарова Ю.А.</a:t>
            </a:r>
          </a:p>
          <a:p>
            <a:pPr algn="l"/>
            <a:r>
              <a:rPr lang="ru-RU" sz="2000" b="1" dirty="0"/>
              <a:t> </a:t>
            </a:r>
            <a:r>
              <a:rPr lang="ru-RU" sz="2000" b="1" dirty="0" smtClean="0"/>
              <a:t>                                                                               </a:t>
            </a:r>
          </a:p>
          <a:p>
            <a:pPr algn="l"/>
            <a:endParaRPr lang="ru-RU" b="1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430886"/>
            <a:ext cx="11482251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 МБОУ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0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Сиверская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гимназия» дошкольное отделение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«Центр развития речи»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__________________________________________________________________________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49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86D23-0893-4FA9-A058-6120ED33CF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95535"/>
            <a:ext cx="10232571" cy="1078172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родительских уголках информация по патриотическому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 представлена в форме периодически сменяемых фотовыставок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консультаций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папок – передвижек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965" y="982639"/>
            <a:ext cx="6490464" cy="3746555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2119" y="982638"/>
            <a:ext cx="5299882" cy="37465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6723" y="4565419"/>
            <a:ext cx="7344696" cy="239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436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A0C50D-72D7-4371-BB7E-D0DE47936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4968"/>
            <a:ext cx="10515600" cy="973394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Рассвет над речкой Оредеж встает. Лучами солнца землю согревая.</a:t>
            </a:r>
            <a:br>
              <a:rPr lang="ru-RU" sz="2000" dirty="0"/>
            </a:br>
            <a:r>
              <a:rPr lang="ru-RU" sz="2000" dirty="0"/>
              <a:t>И времени застыл небесный ход. На белых крыльях журавлиной стаи.</a:t>
            </a:r>
            <a:br>
              <a:rPr lang="ru-RU" sz="2000" dirty="0"/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71" y="1110610"/>
            <a:ext cx="5751871" cy="471008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2143" y="1110610"/>
            <a:ext cx="5869858" cy="471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573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A0C50D-72D7-4371-BB7E-D0DE47936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5711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Художники ,поэты, музыканты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воплощали все свои таланты.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E:\проект сиверская\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43" y="993058"/>
            <a:ext cx="3205316" cy="518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Lenovo\Desktop\фото дети сиверский\IMG-20220316-WA00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4582" y="993058"/>
            <a:ext cx="3696928" cy="518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проект сиверская\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7987" y="993058"/>
            <a:ext cx="3744416" cy="518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301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vpk.at.ua/8.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8226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8229600" cy="1931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Данную работу по нравственно – патриотическому воспитанию в группе необходимо продолжать,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пронизывает все образовательные области программы и является основой воспитания будущего гражданина.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будучи патриотом сам, педагог не сможет и в ребёнке пробудить чувство любви к  Родине!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019.radikal.ru/i635/1505/23/b11a31fea4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5623" y="1071155"/>
            <a:ext cx="9144001" cy="48201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348" y="2214554"/>
            <a:ext cx="6300774" cy="158272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706781-3D97-4512-AADE-4C1BF898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954"/>
            <a:ext cx="10515600" cy="6083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 мы, то кто же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нашим поможет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Россию любить и знать.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важно – не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опаздать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!..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73952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7B01BE-345A-4E9B-AA23-4D31EA9CD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нравственно – патриотического 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в ДОУ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017F09-1055-4041-A651-E12657002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4343"/>
            <a:ext cx="10515600" cy="52686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патриотического воспитания подрастающего поколения сегодня одна из наиболее важных. Дети, начиная с дошкольного возраста, страдают дефицитом знаний о родном городе, стране, особенностях местных традиций; равнодушно относятся к близким людям, товарищам по группе; испытывают недостаток сочувствия и сострадания к чужому горю. Недостаточно сформирована система работы с родителями по проблеме нравственно – патриотического воспитания.</a:t>
            </a:r>
          </a:p>
        </p:txBody>
      </p:sp>
    </p:spTree>
    <p:extLst>
      <p:ext uri="{BB962C8B-B14F-4D97-AF65-F5344CB8AC3E}">
        <p14:creationId xmlns:p14="http://schemas.microsoft.com/office/powerpoint/2010/main" val="3265498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vpk.at.ua/8.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1" cy="68294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4654560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Д.С.Лихачёв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D085209-2CE8-4523-9BD1-BF9805B61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патриотического воспитания у детей дошкольного возраста - воспитывать у ребенка чувство любви и привязанности к Родине; формирование у них потребности совершать добрые дела и поступки, чувство сопричастности к окружающему и развитие таких качеств, как сострадание, сочувствие, находчивость, любознательность;</a:t>
            </a:r>
          </a:p>
        </p:txBody>
      </p:sp>
    </p:spTree>
    <p:extLst>
      <p:ext uri="{BB962C8B-B14F-4D97-AF65-F5344CB8AC3E}">
        <p14:creationId xmlns:p14="http://schemas.microsoft.com/office/powerpoint/2010/main" val="3421202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D085209-2CE8-4523-9BD1-BF9805B61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чувства любви к своему родному краю, своей малой родине на основе приобщения к родной природе, культуре и традициям. Формирование чувства привязанности к своему дому, детскому саду, своим близким. Расширение представлений о России, как о родной стране, о родном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посёлке,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крае. Воспитание патриотизма, уважение к культурному прошлому России.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407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E289D1-1533-4350-B248-023E13BEE0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4629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по патриотическому воспитанию в ДОУ</a:t>
            </a:r>
            <a:endParaRPr lang="ru-RU" sz="36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9A542C0-4EA3-470A-A0C6-DC7BFE7564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51429"/>
            <a:ext cx="9144000" cy="5021942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.Создание предметно – развивающей среды по патриотическому воспитанию;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.Работа с детьми: тематические занятия, беседы, экскурсии, проведение патриотических праздников, досуги, театрализованные представления, выставки детских работ, спортивные праздники, детские проекты, участие в конкурсах;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.Взаимодействие с родителями;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.Взаимодействие с социумом (экскурсии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посёлку,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музей,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школу искусств)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834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A0C50D-72D7-4371-BB7E-D0DE47936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пространственная среда в группе по патриотическому воспитанию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085209-2CE8-4523-9BD1-BF9805B61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создания в группе предметно-развивающей среды по патриотическому воспитанию: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у детей чувство сопричастности к окружающему и развитие таких качеств, как сострадание, сочувствие, находчивость, любознательность.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 творческих способностей детей старшего дошкольного возраста посредством знакомства с русским народным декоративно — прикладным искусством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(дымковская, гжель, хохлома, городецкая и т. д.)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воспитание нравственно- патриотических качеств детей старшего дошкольного возраста путем приобщения к народной культуре, природе родного края.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5480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A0C50D-72D7-4371-BB7E-D0DE47936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Патриотический уголок в группе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085209-2CE8-4523-9BD1-BF9805B61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498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уголке по патриотическому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дети могут самостоятельно рассмотреть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иллюстрации.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D7DA3BF-DE17-4C9C-B2B4-EF13F5FF0A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1514" y="938884"/>
            <a:ext cx="3090486" cy="22424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176" y="3029954"/>
            <a:ext cx="5154106" cy="38915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9283" y="3075132"/>
            <a:ext cx="5938770" cy="38463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346" y="1352708"/>
            <a:ext cx="4144654" cy="310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1387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635</Words>
  <Application>Microsoft Office PowerPoint</Application>
  <PresentationFormat>Широкоэкранный</PresentationFormat>
  <Paragraphs>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        </vt:lpstr>
      <vt:lpstr>       Если не мы, то кто же Детям нашим поможет Россию любить и знать. Как важно – не опаздать!.. </vt:lpstr>
      <vt:lpstr>Актуальность нравственно – патриотического  воспитания в ДОУ</vt:lpstr>
      <vt:lpstr>  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                                                                               Д.С.Лихачёв </vt:lpstr>
      <vt:lpstr>Презентация PowerPoint</vt:lpstr>
      <vt:lpstr>Презентация PowerPoint</vt:lpstr>
      <vt:lpstr>Формы работы по патриотическому воспитанию в ДОУ</vt:lpstr>
      <vt:lpstr>Предметно – пространственная среда в группе по патриотическому воспитанию</vt:lpstr>
      <vt:lpstr>Патриотический уголок в группе</vt:lpstr>
      <vt:lpstr>В родительских уголках информация по патриотическому воспитанию представлена в форме периодически сменяемых фотовыставок,  консультаций, папок – передвижек </vt:lpstr>
      <vt:lpstr>Рассвет над речкой Оредеж встает. Лучами солнца землю согревая. И времени застыл небесный ход. На белых крыльях журавлиной стаи. </vt:lpstr>
      <vt:lpstr>Художники ,поэты, музыканты Здесь воплощали все свои таланты.</vt:lpstr>
      <vt:lpstr>                 Данную работу по нравственно – патриотическому воспитанию в группе необходимо продолжать, так как она пронизывает все образовательные области программы и является основой воспитания будущего гражданина. Не будучи патриотом сам, педагог не сможет и в ребёнке пробудить чувство любви к  Родине! </vt:lpstr>
      <vt:lpstr>СПАСИБО 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Марина Назарова</cp:lastModifiedBy>
  <cp:revision>52</cp:revision>
  <dcterms:created xsi:type="dcterms:W3CDTF">2020-11-01T07:08:52Z</dcterms:created>
  <dcterms:modified xsi:type="dcterms:W3CDTF">2023-05-18T12:26:26Z</dcterms:modified>
</cp:coreProperties>
</file>