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5918"/>
    <a:srgbClr val="C54DB4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6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714EA-13BF-4C8E-AB80-E451D779455C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630CF-8BB0-440C-BC7B-AAC5F190E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CE659-CF62-443F-95DF-2AA014A032E7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1B2A4-B3DD-4B78-AE3F-7A800FBC8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DFEE8-9C83-4E59-901B-5D9530FF2CA4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1984E-FC33-441F-AB40-B5184A0F4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6E2DB-71B0-4D7C-B259-8D8B1E27C71B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E211D-7C4E-48AD-BF70-00D365675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DD526-3F58-46DC-9ECB-AFE5AED9D4AF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EF7F7-8F80-43AA-9AC4-81340F1E6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208D8-E1CA-4B83-B211-EE38D19252AD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DCF65-ACCB-488D-9306-C27B88C80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50811-E6AA-4F9B-9DAC-8B63D28BDBCA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7E49A-38A4-4F13-9A2A-7D3BBA6B3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F2751-FC81-4171-9667-F4520BEDFBD3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10F2-C8B2-400E-801D-A385B313A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A5538-61DC-44CA-9FB9-F5DCD86D657E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E2810-F935-4FD5-874B-F9E739645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DFC16-D2CB-4233-8112-9B17A6295D68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725F9-AC3A-4742-A9F2-F1B840709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6712E-E29C-4AF8-920E-6F25D4647A66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8AE4F-4D26-4EB0-843E-29209071F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942CCC-E0CA-4604-BA9F-7A7AB972266B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40F598-C76F-4BC5-B061-C7D5D4B12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audio" Target="../media/audio2.wav"/><Relationship Id="rId21" Type="http://schemas.openxmlformats.org/officeDocument/2006/relationships/image" Target="../media/image15.png"/><Relationship Id="rId7" Type="http://schemas.openxmlformats.org/officeDocument/2006/relationships/audio" Target="../media/audio6.wav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audio" Target="../media/audio1.wav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5" Type="http://schemas.openxmlformats.org/officeDocument/2006/relationships/audio" Target="../media/audio4.wav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31" Type="http://schemas.openxmlformats.org/officeDocument/2006/relationships/image" Target="../media/image25.png"/><Relationship Id="rId4" Type="http://schemas.openxmlformats.org/officeDocument/2006/relationships/audio" Target="../media/audio3.wav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Relationship Id="rId30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4;&#1091;&#1079;&#1099;&#1082;&#1072;\20.%20&#1054;&#1056;&#1050;&#1045;&#1057;&#1058;&#1056;-&#1084;&#1091;&#1079;%20&#1052;&#1072;&#1082;&#1096;&#1072;&#1085;&#1094;&#1077;&#1074;&#1086;&#1081;%20.mp3" TargetMode="Externa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4075" y="1341438"/>
            <a:ext cx="5503863" cy="15065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0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Музыкально – дидактическая игра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b="1" i="1" dirty="0" smtClean="0">
                <a:solidFill>
                  <a:srgbClr val="C54DB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4000" b="1" i="1" dirty="0" smtClean="0">
                <a:solidFill>
                  <a:srgbClr val="FA59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«Помоги Фее Музыки собрать музыкальные инструменты»</a:t>
            </a:r>
            <a:endParaRPr lang="en-US" sz="4000" b="1" i="1" dirty="0" smtClean="0">
              <a:solidFill>
                <a:srgbClr val="FA591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4000" b="1" i="1" dirty="0" smtClean="0">
              <a:solidFill>
                <a:srgbClr val="FA591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000" b="1" i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сундцк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35150" y="5013325"/>
            <a:ext cx="1900238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5" descr="коробк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7900" y="4797425"/>
            <a:ext cx="2376488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барабан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8313" y="1484313"/>
            <a:ext cx="1147762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бубен пр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19925" y="549275"/>
            <a:ext cx="1268413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бубенцы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566499">
            <a:off x="4346575" y="2268538"/>
            <a:ext cx="8778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0" descr="колокольчик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43888" y="1341438"/>
            <a:ext cx="51752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1" descr="л проз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2619662">
            <a:off x="7956550" y="3716338"/>
            <a:ext cx="6223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2" descr="маракасы 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1710721" flipV="1">
            <a:off x="395288" y="3860800"/>
            <a:ext cx="1223962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3" descr="маракассы 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-2599565">
            <a:off x="7596188" y="5445125"/>
            <a:ext cx="10858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4" descr="погр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184813">
            <a:off x="5940425" y="2852738"/>
            <a:ext cx="704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5" descr="теуг пр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8583919" flipV="1">
            <a:off x="3817938" y="3446463"/>
            <a:ext cx="782637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6" descr="дракончик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932363" y="1125538"/>
            <a:ext cx="9779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7" descr="зайка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 rot="626061">
            <a:off x="3254375" y="1004888"/>
            <a:ext cx="769938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18" descr="кукла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rot="1507751">
            <a:off x="7235825" y="2276475"/>
            <a:ext cx="835025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19" descr="мишка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 rot="-1856523">
            <a:off x="2124075" y="2924175"/>
            <a:ext cx="12017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20" descr="машинка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1593903">
            <a:off x="5076825" y="3933825"/>
            <a:ext cx="8540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21" descr="лошадка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-1474528">
            <a:off x="1547813" y="620713"/>
            <a:ext cx="922337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18" descr="кукла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 rot="1507751">
            <a:off x="6443663" y="5157788"/>
            <a:ext cx="4953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16" descr="дракончик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 rot="-1067744">
            <a:off x="5364163" y="4868863"/>
            <a:ext cx="58578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1" name="Picture 17" descr="зайка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 rot="626061">
            <a:off x="5867400" y="4724400"/>
            <a:ext cx="511175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2" name="Picture 19" descr="мишка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 rot="877039">
            <a:off x="6300788" y="4868863"/>
            <a:ext cx="55403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3" name="Picture 21" descr="лошадка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 rot="1487285">
            <a:off x="6084888" y="5300663"/>
            <a:ext cx="561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4" name="Picture 20" descr="машинка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 rot="1593903">
            <a:off x="5508625" y="5373688"/>
            <a:ext cx="6381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1.13347E-6 C -0.00972 0.00625 -0.01076 0.02175 -0.01649 0.03285 C -0.01874 0.04303 -0.01961 0.0539 -0.02117 0.06431 C -0.01996 0.08305 -0.02135 0.10086 -0.01527 0.11751 C -0.01319 0.13093 -0.00989 0.14643 -0.00468 0.15823 C 0.00157 0.1728 0.00973 0.18552 0.01528 0.20056 C 0.01737 0.20611 0.01841 0.21212 0.01997 0.21791 C 0.02188 0.23294 0.02449 0.2496 0.01303 0.257 C 0.00712 0.25654 0.00122 0.25631 -0.00468 0.25538 C -0.00711 0.25515 -0.01249 0.25122 -0.01406 0.25076 C -0.01909 0.2489 -0.0243 0.24821 -0.02933 0.24613 C -0.0335 0.24428 -0.03697 0.2415 -0.04114 0.23988 C -0.04479 0.23479 -0.04739 0.22947 -0.05173 0.22577 C -0.05694 0.21513 -0.0651 0.21282 -0.07291 0.2068 C -0.07794 0.20287 -0.08263 0.19848 -0.08819 0.19593 C -0.09808 0.19778 -0.09374 0.19755 -0.10121 0.19755 " pathEditMode="relative" ptsTypes="fffffffffffffffA">
                                      <p:cBhvr>
                                        <p:cTn id="6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5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7.58732E-7 C -0.00069 0.01296 -0.00156 0.02499 -0.00347 0.03748 C -0.00503 0.06223 -0.00816 0.08906 -0.00225 0.11289 C -0.00069 0.12977 0.00226 0.14435 0.00955 0.15823 C 0.01094 0.16632 0.01302 0.16748 0.0165 0.17396 C 0.01997 0.1802 0.02153 0.18784 0.02483 0.19431 C 0.02795 0.20796 0.03785 0.22531 0.04705 0.23341 C 0.05087 0.24104 0.04827 0.24196 0.05538 0.24451 C 0.05903 0.25099 0.06216 0.25284 0.06719 0.257 C 0.07361 0.26995 0.08559 0.28129 0.08941 0.29609 C 0.09184 0.30581 0.09341 0.31298 0.09775 0.32131 C 0.09931 0.32431 0.1 0.32871 0.10243 0.33079 C 0.10955 0.33704 0.11788 0.34305 0.12587 0.34629 C 0.13038 0.3523 0.13733 0.35786 0.14358 0.3604 C 0.14827 0.3648 0.15348 0.36896 0.15886 0.3715 C 0.16511 0.37775 0.17118 0.38307 0.17882 0.38561 C 0.18316 0.38932 0.1882 0.39302 0.19306 0.39487 C 0.19532 0.40551 0.19653 0.41684 0.19653 0.42795 " pathEditMode="relative" ptsTypes="fffffffffffffffffA">
                                      <p:cBhvr>
                                        <p:cTn id="59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6.97895E-6 C -0.00608 0.01248 -0.01164 0.02497 -0.01754 0.0377 C -0.0198 0.04903 -0.02535 0.05805 -0.02813 0.06893 C -0.02987 0.0761 -0.03108 0.08373 -0.03299 0.0909 C -0.03264 0.10293 -0.03386 0.11519 -0.03178 0.12699 C -0.02865 0.1448 -0.00365 0.15475 0.00711 0.15683 C 0.02118 0.15637 0.03541 0.15637 0.04947 0.15521 C 0.05503 0.15475 0.06597 0.15197 0.06597 0.15197 C 0.11215 0.15451 0.08559 0.15359 0.14583 0.15359 " pathEditMode="relative" ptsTypes="ffffffffA">
                                      <p:cBhvr>
                                        <p:cTn id="64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3"/>
                                            </p:cond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45431E-6 C -0.01771 0.00046 -0.03524 0.00069 -0.05295 0.00162 C -0.06441 0.00231 -0.07396 0.01203 -0.08472 0.01411 C -0.08941 0.01504 -0.0941 0.01527 -0.09878 0.01573 C -0.10955 0.02036 -0.11927 0.02452 -0.13055 0.0266 C -0.15503 0.03794 -0.12951 0.0266 -0.2 0.02984 C -0.20851 0.0303 -0.21823 0.03632 -0.22691 0.03771 C -0.24115 0.0465 -0.21823 0.03285 -0.24115 0.04395 C -0.24236 0.04465 -0.2434 0.04626 -0.24462 0.04696 C -0.24618 0.04788 -0.24774 0.04812 -0.2493 0.04858 C -0.25486 0.05344 -0.25955 0.05968 -0.2658 0.06269 C -0.2717 0.07055 -0.28021 0.07518 -0.28472 0.08466 C -0.28542 0.08628 -0.28646 0.08767 -0.28698 0.08929 C -0.2875 0.09091 -0.2875 0.09276 -0.28819 0.09415 C -0.29045 0.09877 -0.2941 0.10201 -0.29635 0.10664 C -0.29983 0.11404 -0.30121 0.12168 -0.30469 0.12861 C -0.30625 0.13532 -0.30851 0.14203 -0.31285 0.14573 C -0.31441 0.15221 -0.31701 0.15591 -0.31996 0.16146 C -0.32535 0.17164 -0.33038 0.18228 -0.33524 0.19292 C -0.33663 0.19616 -0.33889 0.19871 -0.33993 0.20217 C -0.34549 0.22022 -0.33889 0.20287 -0.34583 0.21328 C -0.34809 0.21652 -0.35174 0.22415 -0.35174 0.22415 C -0.35486 0.24011 -0.35017 0.22346 -0.35642 0.23202 C -0.35764 0.23363 -0.35746 0.23641 -0.35868 0.23826 C -0.36007 0.24034 -0.36215 0.24104 -0.36354 0.24289 C -0.37135 0.25399 -0.37951 0.26718 -0.38698 0.27897 C -0.40052 0.30072 -0.40729 0.32524 -0.41528 0.35115 C -0.41667 0.36202 -0.42187 0.3833 -0.42587 0.39348 C -0.42726 0.40157 -0.42951 0.41013 -0.43281 0.41707 C -0.43819 0.4446 -0.45729 0.46634 -0.4717 0.48601 C -0.47639 0.49225 -0.48021 0.49965 -0.48576 0.50474 C -0.49167 0.51608 -0.5026 0.5096 -0.51163 0.50798 C -0.52274 0.50405 -0.53351 0.49919 -0.54462 0.49526 C -0.55087 0.48693 -0.55851 0.47698 -0.56701 0.47351 C -0.57552 0.46565 -0.58646 0.45963 -0.59635 0.45617 C -0.60087 0.45177 -0.60417 0.45061 -0.60937 0.4483 C -0.61649 0.44876 -0.62361 0.44853 -0.63055 0.44992 C -0.63507 0.45084 -0.63542 0.45848 -0.63646 0.46241 C -0.63819 0.46935 -0.64184 0.47583 -0.64583 0.48115 C -0.64722 0.48647 -0.64913 0.49433 -0.65295 0.49688 " pathEditMode="relative" ptsTypes="fffffffffffffffffffffffffffffffffffffffA">
                                      <p:cBhvr>
                                        <p:cTn id="69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8"/>
                                            </p:cond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922E-6 C -0.01024 -0.00417 -0.01997 -0.00764 -0.03056 -0.00926 C -0.03698 -0.01203 -0.04375 -0.01411 -0.05052 -0.0155 C -0.06285 -0.02105 -0.07778 -0.01573 -0.09062 -0.01411 C -0.09653 -0.01203 -0.09774 -0.00949 -0.10243 -0.00463 C -0.1099 0.003 -0.12222 0.01503 -0.13056 0.01896 C -0.13403 0.02336 -0.13802 0.0266 -0.14115 0.03146 C -0.14497 0.03747 -0.14792 0.04418 -0.15295 0.04857 C -0.15417 0.05366 -0.15885 0.06268 -0.15885 0.06268 C -0.16024 0.06847 -0.16215 0.07332 -0.16476 0.07841 C -0.16684 0.0879 -0.17118 0.09599 -0.17413 0.10502 C -0.17778 0.11612 -0.17969 0.12954 -0.18472 0.13971 C -0.18628 0.14989 -0.1901 0.15753 -0.1941 0.16632 C -0.19497 0.17025 -0.20312 0.18875 -0.2059 0.1913 C -0.21128 0.19592 -0.22153 0.19685 -0.22708 0.19754 C -0.23472 0.19708 -0.25903 0.19639 -0.27066 0.19454 C -0.28247 0.19269 -0.29444 0.18575 -0.3059 0.18181 C -0.31615 0.18228 -0.32622 0.18251 -0.33646 0.18343 C -0.3408 0.1839 -0.34826 0.1913 -0.34826 0.1913 C -0.35694 0.20888 -0.35764 0.22738 -0.36007 0.24774 C -0.36146 0.25861 -0.36337 0.27457 -0.36944 0.28221 C -0.37187 0.28915 -0.37049 0.28683 -0.37292 0.29007 " pathEditMode="relative" ptsTypes="fffffffffffffffffffffA">
                                      <p:cBhvr>
                                        <p:cTn id="74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3"/>
                                            </p:cond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0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5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2.07032E-6 C -0.00747 -0.00995 -0.01147 -0.01503 -0.0224 -0.01712 C -0.03126 -0.02128 -0.01963 -0.01619 -0.03768 -0.02035 C -0.05539 -0.02452 -0.07258 -0.02938 -0.09063 -0.03123 C -0.0981 -0.03285 -0.10539 -0.0347 -0.11303 -0.03608 C -0.12466 -0.0414 -0.10365 -0.03215 -0.12362 -0.03909 C -0.13178 -0.0421 -0.13664 -0.04673 -0.1448 -0.04858 C -0.15174 -0.05505 -0.16216 -0.05737 -0.17067 -0.05945 C -0.18213 -0.06731 -0.17657 -0.06523 -0.18716 -0.06731 C -0.20035 -0.07471 -0.21338 -0.07564 -0.22709 -0.08004 C -0.23976 -0.0842 -0.25192 -0.08998 -0.26476 -0.09253 C -0.27015 -0.09507 -0.27431 -0.096 -0.28004 -0.09715 C -0.2882 -0.10109 -0.27778 -0.09646 -0.29289 -0.10039 C -0.30313 -0.10317 -0.3106 -0.10687 -0.32119 -0.10826 C -0.33074 -0.11196 -0.33855 -0.11566 -0.34827 -0.11751 C -0.35261 -0.12052 -0.35678 -0.12121 -0.36112 -0.12375 C -0.37171 -0.13 -0.3823 -0.13648 -0.39289 -0.14272 C -0.40226 -0.14827 -0.41268 -0.15082 -0.4224 -0.15521 C -0.47153 -0.15406 -0.4691 -0.15938 -0.49653 -0.14897 C -0.50278 -0.14018 -0.50799 -0.12861 -0.51181 -0.11751 C -0.51563 -0.10594 -0.51719 -0.09183 -0.5224 -0.08142 C -0.52397 -0.07356 -0.52449 -0.06939 -0.52831 -0.06269 C -0.52969 -0.05575 -0.53108 -0.04996 -0.53421 -0.04395 C -0.53577 -0.03701 -0.53716 -0.031 -0.54011 -0.02498 C -0.54202 -0.01295 -0.54966 0.00023 -0.55539 0.00949 C -0.56181 0.02013 -0.56772 0.03331 -0.57657 0.04071 C -0.58091 0.04442 -0.58456 0.04974 -0.58942 0.05182 C -0.59289 0.05344 -0.60001 0.05644 -0.60001 0.05644 C -0.60417 0.06084 -0.60695 0.06662 -0.61181 0.06894 C -0.62067 0.0849 -0.62935 0.10109 -0.63768 0.11751 C -0.63994 0.12214 -0.64376 0.13486 -0.64827 0.13486 " pathEditMode="relative" ptsTypes="ffffffffffffffffffffffffffffffA">
                                      <p:cBhvr>
                                        <p:cTn id="79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8"/>
                                            </p:cond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5.47074E-6 C -0.02708 -0.00278 -0.05521 0.00231 -0.08229 0.00323 C -0.10156 0.01572 -0.10642 0.04348 -0.11632 0.06592 C -0.12153 0.09992 -0.12708 0.133 -0.12934 0.1677 C -0.12986 0.21628 -0.12101 0.26647 -0.14705 0.30418 C -0.14861 0.30649 -0.15885 0.32245 -0.16111 0.32292 C -0.16649 0.32407 -0.17205 0.32407 -0.1776 0.32454 C -0.18646 0.3287 -0.18264 0.32592 -0.18941 0.3324 C -0.19149 0.34165 -0.19635 0.34975 -0.19878 0.359 C -0.20052 0.36571 -0.20156 0.37196 -0.20469 0.37774 C -0.20573 0.38283 -0.20816 0.38815 -0.20816 0.39347 " pathEditMode="relative" ptsTypes="ffffffffffA">
                                      <p:cBhvr>
                                        <p:cTn id="84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3"/>
                                            </p:cond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7053E-6 C -0.01493 -0.00254 -0.02969 -0.00486 -0.04462 -0.00625 C -0.07275 -0.01272 -0.054 -0.00925 -0.10122 -0.01087 C -0.11181 -0.01203 -0.12257 -0.0118 -0.13299 -0.01411 C -0.13472 -0.01457 -0.13594 -0.01665 -0.13768 -0.01735 C -0.1467 -0.02128 -0.15521 -0.02383 -0.16476 -0.02498 C -0.17379 -0.02776 -0.18247 -0.03123 -0.19167 -0.03285 C -0.21163 -0.04187 -0.23438 -0.05228 -0.25521 -0.05644 C -0.28854 -0.07495 -0.32795 -0.07772 -0.36354 -0.08004 C -0.37604 -0.07957 -0.38872 -0.07981 -0.40122 -0.07842 C -0.40521 -0.07795 -0.40886 -0.07495 -0.41285 -0.07356 C -0.41563 -0.07263 -0.42118 -0.07055 -0.42118 -0.07055 C -0.42882 -0.06338 -0.43386 -0.06593 -0.44236 -0.05482 C -0.45191 -0.04256 -0.45851 -0.02915 -0.46702 -0.01573 C -0.4757 -0.00208 -0.48351 0.01203 -0.48941 0.02822 C -0.49271 0.03701 -0.5 0.05737 -0.50122 0.06593 C -0.50226 0.07356 -0.50313 0.07934 -0.5059 0.08628 C -0.50712 0.09461 -0.50972 0.10155 -0.51181 0.10965 C -0.51285 0.11381 -0.51302 0.11821 -0.51406 0.12237 C -0.51372 0.13856 -0.51354 0.15475 -0.51285 0.17095 C -0.51233 0.18089 -0.51129 0.19061 -0.51059 0.20056 C -0.51042 0.20379 -0.50816 0.21004 -0.50816 0.21004 C -0.50729 0.22785 -0.50573 0.24751 -0.50226 0.26486 C -0.50139 0.27365 -0.50139 0.28106 -0.49757 0.28846 C -0.4915 0.33102 -0.46893 0.37011 -0.44827 0.40296 C -0.44115 0.4143 -0.4349 0.42841 -0.42709 0.43882 C -0.42535 0.44784 -0.42153 0.45524 -0.41875 0.46403 C -0.41632 0.47166 -0.41528 0.47976 -0.41285 0.48739 C -0.41042 0.50544 -0.40781 0.54152 -0.42344 0.5517 C -0.4257 0.55471 -0.4283 0.55656 -0.43056 0.55957 C -0.43455 0.56489 -0.43559 0.56859 -0.44115 0.57206 C -0.44427 0.57645 -0.44809 0.58108 -0.45174 0.58478 C -0.454 0.58709 -0.45677 0.58825 -0.45886 0.59102 C -0.46007 0.59264 -0.46094 0.59449 -0.46233 0.59565 C -0.46459 0.59727 -0.46945 0.59889 -0.46945 0.59889 C -0.47622 0.61254 -0.46597 0.59218 -0.47535 0.60976 C -0.47691 0.61277 -0.48004 0.61925 -0.48004 0.61925 C -0.48073 0.62272 -0.48143 0.63012 -0.48472 0.63012 " pathEditMode="relative" ptsTypes="fffffffffffffffffffffffffffffffffffffA">
                                      <p:cBhvr>
                                        <p:cTn id="89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8"/>
                                            </p:cond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5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1.31622E-6 C -0.00173 -0.02521 -0.00451 -0.0259 -0.0118 -0.04695 C -0.01649 -0.06083 -0.01284 -0.05459 -0.01892 -0.06268 C -0.0217 -0.07032 -0.0269 -0.07564 -0.03177 -0.08142 C -0.04704 -0.09946 -0.05781 -0.10455 -0.07534 -0.11589 C -0.08003 -0.12607 -0.0743 -0.11635 -0.08246 -0.12213 C -0.09114 -0.12838 -0.09774 -0.13948 -0.10711 -0.14411 C -0.11076 -0.14897 -0.11388 -0.15128 -0.11892 -0.15359 C -0.12291 -0.15891 -0.13072 -0.17025 -0.13541 -0.17233 C -0.13732 -0.17488 -0.13888 -0.17788 -0.14114 -0.1802 C -0.14218 -0.18112 -0.14374 -0.18089 -0.14479 -0.18181 C -0.14982 -0.18621 -0.15017 -0.18922 -0.15642 -0.19107 C -0.16423 -0.19824 -0.16649 -0.19685 -0.17534 -0.20055 C -0.18472 -0.20448 -0.19392 -0.20957 -0.20364 -0.21166 C -0.20642 -0.21235 -0.20902 -0.21258 -0.2118 -0.21304 C -0.21649 -0.21397 -0.22586 -0.21628 -0.22586 -0.21628 C -0.25989 -0.21512 -0.26388 -0.2142 -0.28819 -0.21004 C -0.29374 -0.20749 -0.29791 -0.20402 -0.30364 -0.20217 C -0.31249 -0.19407 -0.32395 -0.19199 -0.3342 -0.18806 C -0.34843 -0.18274 -0.36163 -0.17742 -0.37656 -0.17557 C -0.40677 -0.15891 -0.44079 -0.17488 -0.47291 -0.16932 C -0.4802 -0.16678 -0.48506 -0.16608 -0.49305 -0.16447 C -0.49739 -0.16377 -0.5059 -0.16146 -0.5059 -0.16146 C -0.50868 -0.15961 -0.51163 -0.15891 -0.51423 -0.1566 C -0.52343 -0.1485 -0.51249 -0.15429 -0.52118 -0.15036 C -0.52534 -0.14527 -0.5309 -0.13763 -0.5342 -0.13162 C -0.53697 -0.12653 -0.53506 -0.12699 -0.53767 -0.12699 " pathEditMode="relative" ptsTypes="ffffffffffffffffffffffffffA">
                                      <p:cBhvr>
                                        <p:cTn id="94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3"/>
                                            </p:cond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3" descr="ко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975" y="5056188"/>
            <a:ext cx="1871663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20. ОРКЕСТР-муз Макшанцевой 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3933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5" descr="НАСЕКОМЫЕ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980283">
            <a:off x="3137694" y="542132"/>
            <a:ext cx="1514475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фея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238323">
            <a:off x="3476625" y="3098800"/>
            <a:ext cx="16970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5" descr="НАСЕКОМЫЕ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980283">
            <a:off x="1050131" y="2270919"/>
            <a:ext cx="1514475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5" descr="НАСЕКОМЫЕ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980283">
            <a:off x="6234906" y="1981994"/>
            <a:ext cx="1514475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536" fill="hold"/>
                                        <p:tgtEl>
                                          <p:spTgt spid="163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13</Words>
  <Application>Microsoft Office PowerPoint</Application>
  <PresentationFormat>Экран (4:3)</PresentationFormat>
  <Paragraphs>2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sbelova</dc:creator>
  <cp:lastModifiedBy>Пользователь</cp:lastModifiedBy>
  <cp:revision>28</cp:revision>
  <dcterms:created xsi:type="dcterms:W3CDTF">2013-08-01T07:43:19Z</dcterms:created>
  <dcterms:modified xsi:type="dcterms:W3CDTF">2023-05-18T15:07:46Z</dcterms:modified>
</cp:coreProperties>
</file>