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0" r:id="rId3"/>
    <p:sldId id="256" r:id="rId4"/>
    <p:sldId id="257" r:id="rId5"/>
    <p:sldId id="258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40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завхоз\Desktop\1674723953_top-fon-com-p-fon-dlya-prezentatsii-tsvetochnaya-polyana-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700808"/>
            <a:ext cx="7848872" cy="2088232"/>
          </a:xfr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«ПРИКЛЮЧЕНИЯ</a:t>
            </a:r>
            <a:br>
              <a:rPr lang="ru-RU" dirty="0" smtClean="0"/>
            </a:br>
            <a:r>
              <a:rPr lang="ru-RU" dirty="0" smtClean="0"/>
              <a:t> ПОЮЩЕЙ БАБОЧКИ»</a:t>
            </a:r>
            <a:endParaRPr lang="ru-RU" dirty="0"/>
          </a:p>
        </p:txBody>
      </p:sp>
      <p:pic>
        <p:nvPicPr>
          <p:cNvPr id="4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47133"/>
            <a:ext cx="2541476" cy="325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583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завхоз\Desktop\1674723953_top-fon-com-p-fon-dlya-prezentatsii-tsvetochnaya-polyana-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1907704" y="3855233"/>
            <a:ext cx="6287831" cy="340884"/>
          </a:xfrm>
          <a:prstGeom prst="rightArrow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7"/>
            <a:ext cx="1728192" cy="221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36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69195E-6 L 0.75608 -0.00417 " pathEditMode="relative" rAng="0" ptsTypes="AA">
                                      <p:cBhvr>
                                        <p:cTn id="6" dur="4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95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авхоз\Desktop\1674723953_top-fon-com-p-fon-dlya-prezentatsii-tsvetochnaya-polyana-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7452320" y="2564904"/>
            <a:ext cx="0" cy="188173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завхоз\Desktop\1617801580_24-p-tsveti-na-prozrachnom-fone-2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836712"/>
            <a:ext cx="2093218" cy="218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/>
          <p:cNvSpPr/>
          <p:nvPr/>
        </p:nvSpPr>
        <p:spPr>
          <a:xfrm rot="19810521">
            <a:off x="899996" y="3684791"/>
            <a:ext cx="6287831" cy="340884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41680"/>
            <a:ext cx="1728192" cy="221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31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47734E-6 L 0.66927 -0.53908 " pathEditMode="relative" rAng="0" ptsTypes="AA">
                                      <p:cBhvr>
                                        <p:cTn id="6" dur="4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55" y="-269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завхоз\Desktop\1674723953_top-fon-com-p-fon-dlya-prezentatsii-tsvetochnaya-polyana-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442145" y="2339352"/>
            <a:ext cx="0" cy="188173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C:\Users\завхоз\Desktop\1617801580_24-p-tsveti-na-prozrachnom-fone-2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093218" cy="218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 rot="1609092">
            <a:off x="1970327" y="3258558"/>
            <a:ext cx="5621287" cy="34088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70" y="122625"/>
            <a:ext cx="1728192" cy="221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62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19241E-6 L 0.7066 0.58256 " pathEditMode="relative" rAng="0" ptsTypes="AA">
                                      <p:cBhvr>
                                        <p:cTn id="6" dur="4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30" y="29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завхоз\Desktop\1674723953_top-fon-com-p-fon-dlya-prezentatsii-tsvetochnaya-polyana-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завхоз\Desktop\1644262218_7-adonius-club-p-mukhomor-na-prozrachnom-fone-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006" y="1825186"/>
            <a:ext cx="3024336" cy="295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 rot="18563763">
            <a:off x="24123" y="2816932"/>
            <a:ext cx="354393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059831" y="1348916"/>
            <a:ext cx="2871511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2991464">
            <a:off x="5486572" y="2894974"/>
            <a:ext cx="3445373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8" y="2996952"/>
            <a:ext cx="1728192" cy="221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54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6457E-6 L 0.25157 -0.42368 " pathEditMode="relative" rAng="0" ptsTypes="AA">
                                      <p:cBhvr>
                                        <p:cTn id="6" dur="4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69" y="-21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157 -0.42368 L 0.54289 -0.42368 " pathEditMode="relative" rAng="0" ptsTypes="AA">
                                      <p:cBhvr>
                                        <p:cTn id="10" dur="4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289 -0.42368 L 0.84219 0.05874 " pathEditMode="relative" rAng="0" ptsTypes="AA">
                                      <p:cBhvr>
                                        <p:cTn id="14" dur="4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24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завхоз\Desktop\7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15" y="556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завхоз\Desktop\1614569828_7-p-oblaka-na-belom-fone-1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925" y="4366011"/>
            <a:ext cx="1191265" cy="73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завхоз\Desktop\1614569828_7-p-oblaka-na-belom-fone-1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880" y="2967445"/>
            <a:ext cx="1191265" cy="73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завхоз\Desktop\1614569828_7-p-oblaka-na-belom-fone-1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366011"/>
            <a:ext cx="1191265" cy="73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завхоз\Desktop\1614569828_7-p-oblaka-na-belom-fone-1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924" y="2832975"/>
            <a:ext cx="1191265" cy="73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завхоз\Desktop\1614569828_7-p-oblaka-na-belom-fone-1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773" y="2816818"/>
            <a:ext cx="1191265" cy="73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завхоз\Desktop\1614569828_7-p-oblaka-na-belom-fone-1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334" y="4366011"/>
            <a:ext cx="1191265" cy="73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завхоз\Desktop\1614569828_7-p-oblaka-na-belom-fone-1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832975"/>
            <a:ext cx="1191265" cy="73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завхоз\Desktop\1644954319_27-almode-ru-p-solnishko-na-maslenitsu-2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361" y="-37606"/>
            <a:ext cx="2199924" cy="214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завхоз\Desktop\1614569828_7-p-oblaka-na-belom-fone-1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54" y="4366011"/>
            <a:ext cx="1191265" cy="73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2" y="3301362"/>
            <a:ext cx="1117439" cy="143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81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56152E-6 C 0.01024 -0.02961 0.0243 -0.05736 0.05278 -0.05736 C 0.08472 -0.05736 0.09583 -0.02961 0.10642 3.56152E-6 C 0.12048 0.03284 0.13107 0.06591 0.16684 0.06591 C 0.19878 0.06591 0.2092 0.03284 0.22361 3.56152E-6 C 0.23021 -0.02961 0.24427 -0.05736 0.27621 -0.05736 C 0.30503 -0.05736 0.31927 -0.02961 0.33038 3.56152E-6 C 0.3408 0.03284 0.35521 0.06591 0.38698 0.06591 C 0.4191 0.06591 0.44375 3.56152E-6 0.44375 0.00046 C 0.45416 -0.02961 0.46545 -0.05736 0.49687 -0.05736 C 0.52899 -0.05736 0.5401 -0.02961 0.55035 3.56152E-6 C 0.56441 0.03284 0.57517 0.06591 0.61094 0.06591 C 0.64323 0.06591 0.65347 0.03284 0.66389 3.56152E-6 C 0.6783 -0.02961 0.68854 -0.05736 0.72066 -0.05736 C 0.74896 -0.05736 0.76319 -0.02961 0.7743 3.56152E-6 C 0.78489 0.03284 0.79913 0.06591 0.83125 0.06591 C 0.86319 0.06591 0.87378 0.03284 0.88819 3.56152E-6 " pathEditMode="relative" rAng="0" ptsTypes="fffffffffffffffff">
                                      <p:cBhvr>
                                        <p:cTn id="6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10" y="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завхоз\Desktop\1674723953_top-fon-com-p-fon-dlya-prezentatsii-tsvetochnaya-polyana-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79" y="2296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завхоз\Desktop\1617801580_24-p-tsveti-na-prozrachnom-fone-2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52" y="3140968"/>
            <a:ext cx="1483452" cy="154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завхоз\Desktop\1617801580_24-p-tsveti-na-prozrachnom-fone-2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922" y="692696"/>
            <a:ext cx="1483452" cy="154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завхоз\Desktop\1617801580_24-p-tsveti-na-prozrachnom-fone-2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048" y="5085184"/>
            <a:ext cx="1483452" cy="154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завхоз\Desktop\1617801580_24-p-tsveti-na-prozrachnom-fone-2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59" y="2901934"/>
            <a:ext cx="1483452" cy="154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завхоз\Desktop\1617801580_24-p-tsveti-na-prozrachnom-fone-2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980728"/>
            <a:ext cx="1483452" cy="154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14971"/>
            <a:ext cx="1344422" cy="172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137" y="4797152"/>
            <a:ext cx="1344422" cy="172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645" y="2589732"/>
            <a:ext cx="1344422" cy="172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07" y="2889161"/>
            <a:ext cx="1344422" cy="172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завхоз\Desktop\1617801580_24-p-tsveti-na-prozrachnom-fone-2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260" y="4965400"/>
            <a:ext cx="1483452" cy="154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290" y="698192"/>
            <a:ext cx="1344422" cy="172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441" y="4653692"/>
            <a:ext cx="1344422" cy="172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87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завхоз\Desktop\1649645817_14-vsegda-pomnim-com-p-polyana-s-tsvetami-i-babochkami-foto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4" y="0"/>
            <a:ext cx="90890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завхоз\Desktop\1614553599_34-p-kartinki-babochki-na-belom-fone-5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013" y="620688"/>
            <a:ext cx="230167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36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56152E-6 C 0.01024 -0.02961 0.0243 -0.05736 0.05278 -0.05736 C 0.08472 -0.05736 0.09583 -0.02961 0.10642 3.56152E-6 C 0.12048 0.03284 0.13107 0.06591 0.16684 0.06591 C 0.19878 0.06591 0.2092 0.03284 0.22361 3.56152E-6 C 0.23021 -0.02961 0.24427 -0.05736 0.27621 -0.05736 C 0.30503 -0.05736 0.31927 -0.02961 0.33038 3.56152E-6 C 0.3408 0.03284 0.35521 0.06591 0.38698 0.06591 C 0.4191 0.06591 0.44375 3.56152E-6 0.44375 0.00046 C 0.45416 -0.02961 0.46545 -0.05736 0.49687 -0.05736 C 0.52899 -0.05736 0.5401 -0.02961 0.55035 3.56152E-6 C 0.56441 0.03284 0.57517 0.06591 0.61094 0.06591 C 0.64323 0.06591 0.65347 0.03284 0.66389 3.56152E-6 C 0.6783 -0.02961 0.68854 -0.05736 0.72066 -0.05736 C 0.74896 -0.05736 0.76319 -0.02961 0.7743 3.56152E-6 C 0.78489 0.03284 0.79913 0.06591 0.83125 0.06591 C 0.86319 0.06591 0.87378 0.03284 0.88819 3.56152E-6 " pathEditMode="relative" rAng="0" ptsTypes="fffffffffffffffff">
                                      <p:cBhvr>
                                        <p:cTn id="6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10" y="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«ПРИКЛЮЧЕНИЯ  ПОЮЩЕЙ БАБОЧКИ»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завхоз</dc:creator>
  <cp:lastModifiedBy>завхоз</cp:lastModifiedBy>
  <cp:revision>12</cp:revision>
  <dcterms:created xsi:type="dcterms:W3CDTF">2023-03-29T09:59:25Z</dcterms:created>
  <dcterms:modified xsi:type="dcterms:W3CDTF">2023-03-29T11:55:56Z</dcterms:modified>
</cp:coreProperties>
</file>