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56" r:id="rId2"/>
    <p:sldId id="302" r:id="rId3"/>
    <p:sldId id="257" r:id="rId4"/>
    <p:sldId id="304" r:id="rId5"/>
    <p:sldId id="261" r:id="rId6"/>
    <p:sldId id="303" r:id="rId7"/>
    <p:sldId id="306" r:id="rId8"/>
    <p:sldId id="307" r:id="rId9"/>
    <p:sldId id="263" r:id="rId10"/>
    <p:sldId id="301" r:id="rId11"/>
    <p:sldId id="308" r:id="rId12"/>
    <p:sldId id="284" r:id="rId13"/>
    <p:sldId id="287" r:id="rId14"/>
    <p:sldId id="310" r:id="rId15"/>
    <p:sldId id="309" r:id="rId16"/>
    <p:sldId id="312" r:id="rId17"/>
    <p:sldId id="286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174A"/>
    <a:srgbClr val="761C5C"/>
    <a:srgbClr val="A42895"/>
    <a:srgbClr val="631146"/>
    <a:srgbClr val="723A02"/>
    <a:srgbClr val="B95E03"/>
    <a:srgbClr val="924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1080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EEB54F-296A-4FBB-9D80-C9C7F45F9860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2461609-899D-47BB-BFA0-D1E4AA9E74A3}">
      <dgm:prSet phldrT="[Текст]" custT="1"/>
      <dgm:spPr/>
      <dgm:t>
        <a:bodyPr/>
        <a:lstStyle/>
        <a:p>
          <a:r>
            <a:rPr lang="ru-RU" sz="3200" dirty="0"/>
            <a:t>Беляева Л.И</a:t>
          </a:r>
        </a:p>
      </dgm:t>
    </dgm:pt>
    <dgm:pt modelId="{747A8F7C-6E7C-47B2-878C-1DCBC0067017}" type="parTrans" cxnId="{3E5C1A1F-148D-44A6-B4C0-71CBD9C80BA3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5F781CA7-8DDE-45FA-A16B-F6F109D78663}" type="sibTrans" cxnId="{3E5C1A1F-148D-44A6-B4C0-71CBD9C80BA3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5F8F5AAA-539D-45A4-9D8E-D2F4DF55A4E7}">
      <dgm:prSet phldrT="[Текст]" custT="1"/>
      <dgm:spPr/>
      <dgm:t>
        <a:bodyPr/>
        <a:lstStyle/>
        <a:p>
          <a:r>
            <a:rPr lang="ru-RU" sz="3200" dirty="0"/>
            <a:t>Богомолова М.И.</a:t>
          </a:r>
        </a:p>
      </dgm:t>
    </dgm:pt>
    <dgm:pt modelId="{13F6D079-C2D3-4017-A653-45378EB2BC43}" type="parTrans" cxnId="{264F96CB-440B-46CA-B14F-C5E96C77B62D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3EF84CA0-7095-44AB-AC2B-8FF12C8CBE1C}" type="sibTrans" cxnId="{264F96CB-440B-46CA-B14F-C5E96C77B62D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BD37DA71-242C-448B-9888-43CD1741D2C5}">
      <dgm:prSet phldrT="[Текст]" custT="1"/>
      <dgm:spPr/>
      <dgm:t>
        <a:bodyPr/>
        <a:lstStyle/>
        <a:p>
          <a:r>
            <a:rPr lang="ru-RU" sz="3200" dirty="0"/>
            <a:t>Бондарь В.Д.</a:t>
          </a:r>
        </a:p>
      </dgm:t>
    </dgm:pt>
    <dgm:pt modelId="{7F3CA56B-CB7F-4537-9758-A51423462808}" type="parTrans" cxnId="{4DE31F3D-5B68-431C-943D-0C1AD17A5273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08098A78-E60E-4DD4-8B88-0762D7A46B60}" type="sibTrans" cxnId="{4DE31F3D-5B68-431C-943D-0C1AD17A5273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8B375833-A6BC-4284-AF14-D2A628BB1EDA}">
      <dgm:prSet phldrT="[Текст]" custT="1"/>
      <dgm:spPr/>
      <dgm:t>
        <a:bodyPr/>
        <a:lstStyle/>
        <a:p>
          <a:r>
            <a:rPr lang="ru-RU" sz="3200" dirty="0"/>
            <a:t>Жуковская Р.И</a:t>
          </a:r>
        </a:p>
      </dgm:t>
    </dgm:pt>
    <dgm:pt modelId="{A847A78A-4C45-4A56-AC5E-802C668E36BB}" type="parTrans" cxnId="{49111CD3-3058-4C47-9779-57F8CABCA885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1FC6010A-03D2-4BA6-89C8-61573DD968E3}" type="sibTrans" cxnId="{49111CD3-3058-4C47-9779-57F8CABCA885}">
      <dgm:prSet/>
      <dgm:spPr/>
      <dgm:t>
        <a:bodyPr/>
        <a:lstStyle/>
        <a:p>
          <a:endParaRPr lang="ru-RU" sz="3200">
            <a:solidFill>
              <a:schemeClr val="tx1"/>
            </a:solidFill>
          </a:endParaRPr>
        </a:p>
      </dgm:t>
    </dgm:pt>
    <dgm:pt modelId="{870C5C7C-EF7D-4A2A-8CBA-CB2A0588C4F2}" type="pres">
      <dgm:prSet presAssocID="{02EEB54F-296A-4FBB-9D80-C9C7F45F986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5F8CB7-AC97-4CCB-BDFC-D98DEB939A81}" type="pres">
      <dgm:prSet presAssocID="{32461609-899D-47BB-BFA0-D1E4AA9E74A3}" presName="parentLin" presStyleCnt="0"/>
      <dgm:spPr/>
    </dgm:pt>
    <dgm:pt modelId="{DC216661-7952-4B73-ABC0-E9A95608CA89}" type="pres">
      <dgm:prSet presAssocID="{32461609-899D-47BB-BFA0-D1E4AA9E74A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83F9368-E853-47E9-94D3-13606C45D731}" type="pres">
      <dgm:prSet presAssocID="{32461609-899D-47BB-BFA0-D1E4AA9E74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EAB33-A8B0-4A83-A670-10704D8D82C1}" type="pres">
      <dgm:prSet presAssocID="{32461609-899D-47BB-BFA0-D1E4AA9E74A3}" presName="negativeSpace" presStyleCnt="0"/>
      <dgm:spPr/>
    </dgm:pt>
    <dgm:pt modelId="{59562E7F-22DB-4CFE-A566-2247F007F8AC}" type="pres">
      <dgm:prSet presAssocID="{32461609-899D-47BB-BFA0-D1E4AA9E74A3}" presName="childText" presStyleLbl="conFgAcc1" presStyleIdx="0" presStyleCnt="4">
        <dgm:presLayoutVars>
          <dgm:bulletEnabled val="1"/>
        </dgm:presLayoutVars>
      </dgm:prSet>
      <dgm:spPr/>
    </dgm:pt>
    <dgm:pt modelId="{E242C5F2-C0AE-4077-8B49-7911A99AC2CF}" type="pres">
      <dgm:prSet presAssocID="{5F781CA7-8DDE-45FA-A16B-F6F109D78663}" presName="spaceBetweenRectangles" presStyleCnt="0"/>
      <dgm:spPr/>
    </dgm:pt>
    <dgm:pt modelId="{B349BA22-16F6-4C68-B0C7-91C20AEEE708}" type="pres">
      <dgm:prSet presAssocID="{5F8F5AAA-539D-45A4-9D8E-D2F4DF55A4E7}" presName="parentLin" presStyleCnt="0"/>
      <dgm:spPr/>
    </dgm:pt>
    <dgm:pt modelId="{2AD60F79-2C16-49FC-B97F-2444813B9E73}" type="pres">
      <dgm:prSet presAssocID="{5F8F5AAA-539D-45A4-9D8E-D2F4DF55A4E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F48D636-2C50-40F5-94A4-23A2EEFB62C3}" type="pres">
      <dgm:prSet presAssocID="{5F8F5AAA-539D-45A4-9D8E-D2F4DF55A4E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010DB-9C2C-40AD-A4CF-D4564A67E37C}" type="pres">
      <dgm:prSet presAssocID="{5F8F5AAA-539D-45A4-9D8E-D2F4DF55A4E7}" presName="negativeSpace" presStyleCnt="0"/>
      <dgm:spPr/>
    </dgm:pt>
    <dgm:pt modelId="{4C9973C4-44DC-4EAC-BB0C-10DD1411079C}" type="pres">
      <dgm:prSet presAssocID="{5F8F5AAA-539D-45A4-9D8E-D2F4DF55A4E7}" presName="childText" presStyleLbl="conFgAcc1" presStyleIdx="1" presStyleCnt="4">
        <dgm:presLayoutVars>
          <dgm:bulletEnabled val="1"/>
        </dgm:presLayoutVars>
      </dgm:prSet>
      <dgm:spPr/>
    </dgm:pt>
    <dgm:pt modelId="{C7914C12-9E3E-4AD0-B17B-0DBDB142FB0E}" type="pres">
      <dgm:prSet presAssocID="{3EF84CA0-7095-44AB-AC2B-8FF12C8CBE1C}" presName="spaceBetweenRectangles" presStyleCnt="0"/>
      <dgm:spPr/>
    </dgm:pt>
    <dgm:pt modelId="{707D6E85-DAAC-4C72-87DB-93ED7489E232}" type="pres">
      <dgm:prSet presAssocID="{BD37DA71-242C-448B-9888-43CD1741D2C5}" presName="parentLin" presStyleCnt="0"/>
      <dgm:spPr/>
    </dgm:pt>
    <dgm:pt modelId="{BBF55FF4-4DA5-47A4-8F1A-63C9BE36C521}" type="pres">
      <dgm:prSet presAssocID="{BD37DA71-242C-448B-9888-43CD1741D2C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6482C1F-1476-4411-843D-4920182184CF}" type="pres">
      <dgm:prSet presAssocID="{BD37DA71-242C-448B-9888-43CD1741D2C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EC5126-E860-465C-A025-9A944781E64B}" type="pres">
      <dgm:prSet presAssocID="{BD37DA71-242C-448B-9888-43CD1741D2C5}" presName="negativeSpace" presStyleCnt="0"/>
      <dgm:spPr/>
    </dgm:pt>
    <dgm:pt modelId="{B55D3CE3-CE7B-4A0A-9F9C-F1A81CC099D3}" type="pres">
      <dgm:prSet presAssocID="{BD37DA71-242C-448B-9888-43CD1741D2C5}" presName="childText" presStyleLbl="conFgAcc1" presStyleIdx="2" presStyleCnt="4">
        <dgm:presLayoutVars>
          <dgm:bulletEnabled val="1"/>
        </dgm:presLayoutVars>
      </dgm:prSet>
      <dgm:spPr/>
    </dgm:pt>
    <dgm:pt modelId="{643220C3-BD87-40E5-9D01-8DE29219C0AF}" type="pres">
      <dgm:prSet presAssocID="{08098A78-E60E-4DD4-8B88-0762D7A46B60}" presName="spaceBetweenRectangles" presStyleCnt="0"/>
      <dgm:spPr/>
    </dgm:pt>
    <dgm:pt modelId="{C431ED4C-BA2E-4852-A035-DA28642595EE}" type="pres">
      <dgm:prSet presAssocID="{8B375833-A6BC-4284-AF14-D2A628BB1EDA}" presName="parentLin" presStyleCnt="0"/>
      <dgm:spPr/>
    </dgm:pt>
    <dgm:pt modelId="{D84BC3FD-C6E6-427A-A04D-A0B9BF2514DE}" type="pres">
      <dgm:prSet presAssocID="{8B375833-A6BC-4284-AF14-D2A628BB1EDA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0D8AA27-99F9-4178-847F-714113D4BC93}" type="pres">
      <dgm:prSet presAssocID="{8B375833-A6BC-4284-AF14-D2A628BB1EDA}" presName="parentText" presStyleLbl="node1" presStyleIdx="3" presStyleCnt="4" custLinFactNeighborX="-6539" custLinFactNeighborY="358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61704-69C7-43AA-90FB-2817A3622452}" type="pres">
      <dgm:prSet presAssocID="{8B375833-A6BC-4284-AF14-D2A628BB1EDA}" presName="negativeSpace" presStyleCnt="0"/>
      <dgm:spPr/>
    </dgm:pt>
    <dgm:pt modelId="{8677A86C-F3E8-426D-A4A5-4E5B9EFC8FDB}" type="pres">
      <dgm:prSet presAssocID="{8B375833-A6BC-4284-AF14-D2A628BB1ED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64F96CB-440B-46CA-B14F-C5E96C77B62D}" srcId="{02EEB54F-296A-4FBB-9D80-C9C7F45F9860}" destId="{5F8F5AAA-539D-45A4-9D8E-D2F4DF55A4E7}" srcOrd="1" destOrd="0" parTransId="{13F6D079-C2D3-4017-A653-45378EB2BC43}" sibTransId="{3EF84CA0-7095-44AB-AC2B-8FF12C8CBE1C}"/>
    <dgm:cxn modelId="{D1A664B8-3061-49B1-9487-6B16E0347519}" type="presOf" srcId="{8B375833-A6BC-4284-AF14-D2A628BB1EDA}" destId="{D84BC3FD-C6E6-427A-A04D-A0B9BF2514DE}" srcOrd="0" destOrd="0" presId="urn:microsoft.com/office/officeart/2005/8/layout/list1"/>
    <dgm:cxn modelId="{2CE67392-1739-4AAE-8360-FAC948A83561}" type="presOf" srcId="{BD37DA71-242C-448B-9888-43CD1741D2C5}" destId="{BBF55FF4-4DA5-47A4-8F1A-63C9BE36C521}" srcOrd="0" destOrd="0" presId="urn:microsoft.com/office/officeart/2005/8/layout/list1"/>
    <dgm:cxn modelId="{54CDB893-E188-4AFE-8D79-96B2AE6F57B4}" type="presOf" srcId="{5F8F5AAA-539D-45A4-9D8E-D2F4DF55A4E7}" destId="{6F48D636-2C50-40F5-94A4-23A2EEFB62C3}" srcOrd="1" destOrd="0" presId="urn:microsoft.com/office/officeart/2005/8/layout/list1"/>
    <dgm:cxn modelId="{2F28B5A8-3EB3-4708-89A0-6C9487E52195}" type="presOf" srcId="{BD37DA71-242C-448B-9888-43CD1741D2C5}" destId="{46482C1F-1476-4411-843D-4920182184CF}" srcOrd="1" destOrd="0" presId="urn:microsoft.com/office/officeart/2005/8/layout/list1"/>
    <dgm:cxn modelId="{3E5C1A1F-148D-44A6-B4C0-71CBD9C80BA3}" srcId="{02EEB54F-296A-4FBB-9D80-C9C7F45F9860}" destId="{32461609-899D-47BB-BFA0-D1E4AA9E74A3}" srcOrd="0" destOrd="0" parTransId="{747A8F7C-6E7C-47B2-878C-1DCBC0067017}" sibTransId="{5F781CA7-8DDE-45FA-A16B-F6F109D78663}"/>
    <dgm:cxn modelId="{49111CD3-3058-4C47-9779-57F8CABCA885}" srcId="{02EEB54F-296A-4FBB-9D80-C9C7F45F9860}" destId="{8B375833-A6BC-4284-AF14-D2A628BB1EDA}" srcOrd="3" destOrd="0" parTransId="{A847A78A-4C45-4A56-AC5E-802C668E36BB}" sibTransId="{1FC6010A-03D2-4BA6-89C8-61573DD968E3}"/>
    <dgm:cxn modelId="{90609392-D5B0-406A-A85E-99530497BF7C}" type="presOf" srcId="{8B375833-A6BC-4284-AF14-D2A628BB1EDA}" destId="{E0D8AA27-99F9-4178-847F-714113D4BC93}" srcOrd="1" destOrd="0" presId="urn:microsoft.com/office/officeart/2005/8/layout/list1"/>
    <dgm:cxn modelId="{58C531D9-DE4C-4265-A50B-17AA18C8E816}" type="presOf" srcId="{32461609-899D-47BB-BFA0-D1E4AA9E74A3}" destId="{283F9368-E853-47E9-94D3-13606C45D731}" srcOrd="1" destOrd="0" presId="urn:microsoft.com/office/officeart/2005/8/layout/list1"/>
    <dgm:cxn modelId="{444EABAF-9D87-4BD1-9EEE-A52BEB5B77EB}" type="presOf" srcId="{5F8F5AAA-539D-45A4-9D8E-D2F4DF55A4E7}" destId="{2AD60F79-2C16-49FC-B97F-2444813B9E73}" srcOrd="0" destOrd="0" presId="urn:microsoft.com/office/officeart/2005/8/layout/list1"/>
    <dgm:cxn modelId="{B617199C-5433-468B-ADDB-58D69114CB7B}" type="presOf" srcId="{02EEB54F-296A-4FBB-9D80-C9C7F45F9860}" destId="{870C5C7C-EF7D-4A2A-8CBA-CB2A0588C4F2}" srcOrd="0" destOrd="0" presId="urn:microsoft.com/office/officeart/2005/8/layout/list1"/>
    <dgm:cxn modelId="{4DE31F3D-5B68-431C-943D-0C1AD17A5273}" srcId="{02EEB54F-296A-4FBB-9D80-C9C7F45F9860}" destId="{BD37DA71-242C-448B-9888-43CD1741D2C5}" srcOrd="2" destOrd="0" parTransId="{7F3CA56B-CB7F-4537-9758-A51423462808}" sibTransId="{08098A78-E60E-4DD4-8B88-0762D7A46B60}"/>
    <dgm:cxn modelId="{AD13C18D-DA28-4568-B78E-36D1A0F36EE8}" type="presOf" srcId="{32461609-899D-47BB-BFA0-D1E4AA9E74A3}" destId="{DC216661-7952-4B73-ABC0-E9A95608CA89}" srcOrd="0" destOrd="0" presId="urn:microsoft.com/office/officeart/2005/8/layout/list1"/>
    <dgm:cxn modelId="{1834E17A-384E-4B0E-AC62-DD84ACEA1887}" type="presParOf" srcId="{870C5C7C-EF7D-4A2A-8CBA-CB2A0588C4F2}" destId="{E05F8CB7-AC97-4CCB-BDFC-D98DEB939A81}" srcOrd="0" destOrd="0" presId="urn:microsoft.com/office/officeart/2005/8/layout/list1"/>
    <dgm:cxn modelId="{420BD8D0-4D25-4B93-B71D-3F4841DBFBE0}" type="presParOf" srcId="{E05F8CB7-AC97-4CCB-BDFC-D98DEB939A81}" destId="{DC216661-7952-4B73-ABC0-E9A95608CA89}" srcOrd="0" destOrd="0" presId="urn:microsoft.com/office/officeart/2005/8/layout/list1"/>
    <dgm:cxn modelId="{8935290C-B974-406B-AE81-AEEB81DD8293}" type="presParOf" srcId="{E05F8CB7-AC97-4CCB-BDFC-D98DEB939A81}" destId="{283F9368-E853-47E9-94D3-13606C45D731}" srcOrd="1" destOrd="0" presId="urn:microsoft.com/office/officeart/2005/8/layout/list1"/>
    <dgm:cxn modelId="{5038A165-3C8E-46AE-8B1F-B51F9BAF8276}" type="presParOf" srcId="{870C5C7C-EF7D-4A2A-8CBA-CB2A0588C4F2}" destId="{EEEEAB33-A8B0-4A83-A670-10704D8D82C1}" srcOrd="1" destOrd="0" presId="urn:microsoft.com/office/officeart/2005/8/layout/list1"/>
    <dgm:cxn modelId="{B844C435-6C43-48C2-895A-2AF433E16243}" type="presParOf" srcId="{870C5C7C-EF7D-4A2A-8CBA-CB2A0588C4F2}" destId="{59562E7F-22DB-4CFE-A566-2247F007F8AC}" srcOrd="2" destOrd="0" presId="urn:microsoft.com/office/officeart/2005/8/layout/list1"/>
    <dgm:cxn modelId="{65461BC0-14B3-41EE-9D7A-F2D9C0001167}" type="presParOf" srcId="{870C5C7C-EF7D-4A2A-8CBA-CB2A0588C4F2}" destId="{E242C5F2-C0AE-4077-8B49-7911A99AC2CF}" srcOrd="3" destOrd="0" presId="urn:microsoft.com/office/officeart/2005/8/layout/list1"/>
    <dgm:cxn modelId="{FD1643D4-504D-40D9-B2C4-FA6CB80F25CE}" type="presParOf" srcId="{870C5C7C-EF7D-4A2A-8CBA-CB2A0588C4F2}" destId="{B349BA22-16F6-4C68-B0C7-91C20AEEE708}" srcOrd="4" destOrd="0" presId="urn:microsoft.com/office/officeart/2005/8/layout/list1"/>
    <dgm:cxn modelId="{B1B28081-5F2B-4B94-AE49-53557258F348}" type="presParOf" srcId="{B349BA22-16F6-4C68-B0C7-91C20AEEE708}" destId="{2AD60F79-2C16-49FC-B97F-2444813B9E73}" srcOrd="0" destOrd="0" presId="urn:microsoft.com/office/officeart/2005/8/layout/list1"/>
    <dgm:cxn modelId="{CD1A9FE6-1D6F-4198-9E8C-4FB8E5ED7DA1}" type="presParOf" srcId="{B349BA22-16F6-4C68-B0C7-91C20AEEE708}" destId="{6F48D636-2C50-40F5-94A4-23A2EEFB62C3}" srcOrd="1" destOrd="0" presId="urn:microsoft.com/office/officeart/2005/8/layout/list1"/>
    <dgm:cxn modelId="{BDF2C0D2-BBA8-4758-8902-C395AF3E2F1D}" type="presParOf" srcId="{870C5C7C-EF7D-4A2A-8CBA-CB2A0588C4F2}" destId="{E75010DB-9C2C-40AD-A4CF-D4564A67E37C}" srcOrd="5" destOrd="0" presId="urn:microsoft.com/office/officeart/2005/8/layout/list1"/>
    <dgm:cxn modelId="{0402A44A-4B38-44A1-9B79-4199CDA556F0}" type="presParOf" srcId="{870C5C7C-EF7D-4A2A-8CBA-CB2A0588C4F2}" destId="{4C9973C4-44DC-4EAC-BB0C-10DD1411079C}" srcOrd="6" destOrd="0" presId="urn:microsoft.com/office/officeart/2005/8/layout/list1"/>
    <dgm:cxn modelId="{1EBD723E-2D19-4913-99BE-1378F0C59110}" type="presParOf" srcId="{870C5C7C-EF7D-4A2A-8CBA-CB2A0588C4F2}" destId="{C7914C12-9E3E-4AD0-B17B-0DBDB142FB0E}" srcOrd="7" destOrd="0" presId="urn:microsoft.com/office/officeart/2005/8/layout/list1"/>
    <dgm:cxn modelId="{5C81728E-5A41-40F3-983B-063D60075F28}" type="presParOf" srcId="{870C5C7C-EF7D-4A2A-8CBA-CB2A0588C4F2}" destId="{707D6E85-DAAC-4C72-87DB-93ED7489E232}" srcOrd="8" destOrd="0" presId="urn:microsoft.com/office/officeart/2005/8/layout/list1"/>
    <dgm:cxn modelId="{2950B5E1-74A5-4105-B9B8-41AE58CDC7B9}" type="presParOf" srcId="{707D6E85-DAAC-4C72-87DB-93ED7489E232}" destId="{BBF55FF4-4DA5-47A4-8F1A-63C9BE36C521}" srcOrd="0" destOrd="0" presId="urn:microsoft.com/office/officeart/2005/8/layout/list1"/>
    <dgm:cxn modelId="{4B1BA2E6-2B28-4C55-AB87-A9B2D36496EA}" type="presParOf" srcId="{707D6E85-DAAC-4C72-87DB-93ED7489E232}" destId="{46482C1F-1476-4411-843D-4920182184CF}" srcOrd="1" destOrd="0" presId="urn:microsoft.com/office/officeart/2005/8/layout/list1"/>
    <dgm:cxn modelId="{D2876CF4-0AF0-4C38-A2E6-4B7C87A2D0F1}" type="presParOf" srcId="{870C5C7C-EF7D-4A2A-8CBA-CB2A0588C4F2}" destId="{F6EC5126-E860-465C-A025-9A944781E64B}" srcOrd="9" destOrd="0" presId="urn:microsoft.com/office/officeart/2005/8/layout/list1"/>
    <dgm:cxn modelId="{8227C067-344F-47FF-91FD-BDB30A1E4249}" type="presParOf" srcId="{870C5C7C-EF7D-4A2A-8CBA-CB2A0588C4F2}" destId="{B55D3CE3-CE7B-4A0A-9F9C-F1A81CC099D3}" srcOrd="10" destOrd="0" presId="urn:microsoft.com/office/officeart/2005/8/layout/list1"/>
    <dgm:cxn modelId="{853BC5BD-01FD-4DA4-B6B6-B5E886D8FAD1}" type="presParOf" srcId="{870C5C7C-EF7D-4A2A-8CBA-CB2A0588C4F2}" destId="{643220C3-BD87-40E5-9D01-8DE29219C0AF}" srcOrd="11" destOrd="0" presId="urn:microsoft.com/office/officeart/2005/8/layout/list1"/>
    <dgm:cxn modelId="{0327507C-42D6-45C1-BB49-529137622D8A}" type="presParOf" srcId="{870C5C7C-EF7D-4A2A-8CBA-CB2A0588C4F2}" destId="{C431ED4C-BA2E-4852-A035-DA28642595EE}" srcOrd="12" destOrd="0" presId="urn:microsoft.com/office/officeart/2005/8/layout/list1"/>
    <dgm:cxn modelId="{0F2D153A-E0FE-4DA5-A524-DF95C41F1D56}" type="presParOf" srcId="{C431ED4C-BA2E-4852-A035-DA28642595EE}" destId="{D84BC3FD-C6E6-427A-A04D-A0B9BF2514DE}" srcOrd="0" destOrd="0" presId="urn:microsoft.com/office/officeart/2005/8/layout/list1"/>
    <dgm:cxn modelId="{24DE866E-41C6-46A9-9372-7329CADB5356}" type="presParOf" srcId="{C431ED4C-BA2E-4852-A035-DA28642595EE}" destId="{E0D8AA27-99F9-4178-847F-714113D4BC93}" srcOrd="1" destOrd="0" presId="urn:microsoft.com/office/officeart/2005/8/layout/list1"/>
    <dgm:cxn modelId="{E365A25C-2CDA-49FE-B9C8-5EF6B124755A}" type="presParOf" srcId="{870C5C7C-EF7D-4A2A-8CBA-CB2A0588C4F2}" destId="{BFD61704-69C7-43AA-90FB-2817A3622452}" srcOrd="13" destOrd="0" presId="urn:microsoft.com/office/officeart/2005/8/layout/list1"/>
    <dgm:cxn modelId="{262A68F6-6333-4E83-B316-4B846EA62540}" type="presParOf" srcId="{870C5C7C-EF7D-4A2A-8CBA-CB2A0588C4F2}" destId="{8677A86C-F3E8-426D-A4A5-4E5B9EFC8FD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1BAD9A-03EB-415A-8463-360225DB9782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C02F300-1AD3-4F75-BF09-9B7B0E7B76A6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0" i="0" u="none" strike="noStrike" cap="none" normalizeH="0" baseline="0" dirty="0">
              <a:ln/>
              <a:effectLst/>
              <a:latin typeface="+mn-lt"/>
              <a:cs typeface="Times New Roman" pitchFamily="18" charset="0"/>
            </a:rPr>
            <a:t>Анализ плана воспитателя </a:t>
          </a:r>
          <a:endParaRPr lang="ru-RU" sz="2200" b="0" dirty="0"/>
        </a:p>
      </dgm:t>
    </dgm:pt>
    <dgm:pt modelId="{CF6BFBF8-599E-4CFB-B731-B2DD04E77EBF}" type="parTrans" cxnId="{8D47F90A-F397-49BF-A69A-877966DD3605}">
      <dgm:prSet/>
      <dgm:spPr/>
      <dgm:t>
        <a:bodyPr/>
        <a:lstStyle/>
        <a:p>
          <a:endParaRPr lang="ru-RU"/>
        </a:p>
      </dgm:t>
    </dgm:pt>
    <dgm:pt modelId="{DF2CF926-8182-4E66-A47A-13092D9E6D5C}" type="sibTrans" cxnId="{8D47F90A-F397-49BF-A69A-877966DD3605}">
      <dgm:prSet/>
      <dgm:spPr/>
      <dgm:t>
        <a:bodyPr/>
        <a:lstStyle/>
        <a:p>
          <a:endParaRPr lang="ru-RU"/>
        </a:p>
      </dgm:t>
    </dgm:pt>
    <dgm:pt modelId="{A530AB19-AD4C-4D15-A8A9-B732BA40D90B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200" b="0" i="0" u="none" strike="noStrike" cap="none" normalizeH="0" baseline="0" dirty="0">
              <a:ln/>
              <a:effectLst/>
              <a:latin typeface="+mn-lt"/>
              <a:cs typeface="Times New Roman" pitchFamily="18" charset="0"/>
            </a:rPr>
            <a:t>Индивидуальная беседа «Моя родина-Россия»</a:t>
          </a:r>
        </a:p>
        <a:p>
          <a:endParaRPr lang="ru-RU" sz="2200" dirty="0"/>
        </a:p>
      </dgm:t>
    </dgm:pt>
    <dgm:pt modelId="{47DF586D-7094-4466-AC0C-35ABC37D2D03}" type="parTrans" cxnId="{055111F7-B11F-4DE9-B28E-670A7646727A}">
      <dgm:prSet/>
      <dgm:spPr/>
      <dgm:t>
        <a:bodyPr/>
        <a:lstStyle/>
        <a:p>
          <a:endParaRPr lang="ru-RU"/>
        </a:p>
      </dgm:t>
    </dgm:pt>
    <dgm:pt modelId="{24B73AB2-B75C-4A6B-8BDE-5D61DF607CB3}" type="sibTrans" cxnId="{055111F7-B11F-4DE9-B28E-670A7646727A}">
      <dgm:prSet/>
      <dgm:spPr/>
      <dgm:t>
        <a:bodyPr/>
        <a:lstStyle/>
        <a:p>
          <a:endParaRPr lang="ru-RU"/>
        </a:p>
      </dgm:t>
    </dgm:pt>
    <dgm:pt modelId="{8583980C-9E02-41C4-9E12-D1C3F8B905FB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400" b="0" i="0" u="none" strike="noStrike" cap="none" normalizeH="0" baseline="0" dirty="0">
              <a:ln/>
              <a:effectLst/>
              <a:latin typeface="Times New Roman" pitchFamily="18" charset="0"/>
              <a:cs typeface="Times New Roman" pitchFamily="18" charset="0"/>
            </a:rPr>
            <a:t>Анкетирование родителей</a:t>
          </a:r>
          <a:endParaRPr lang="ru-RU" sz="2400" dirty="0"/>
        </a:p>
      </dgm:t>
    </dgm:pt>
    <dgm:pt modelId="{FE5B272D-E763-43AD-8E4E-0BFFF1807449}" type="parTrans" cxnId="{8D9B307C-6791-4E6B-8D4C-F31C0E6897CB}">
      <dgm:prSet/>
      <dgm:spPr/>
      <dgm:t>
        <a:bodyPr/>
        <a:lstStyle/>
        <a:p>
          <a:endParaRPr lang="ru-RU"/>
        </a:p>
      </dgm:t>
    </dgm:pt>
    <dgm:pt modelId="{68309240-B090-4E2C-B5E6-10D0AFBEF52B}" type="sibTrans" cxnId="{8D9B307C-6791-4E6B-8D4C-F31C0E6897CB}">
      <dgm:prSet/>
      <dgm:spPr/>
      <dgm:t>
        <a:bodyPr/>
        <a:lstStyle/>
        <a:p>
          <a:endParaRPr lang="ru-RU"/>
        </a:p>
      </dgm:t>
    </dgm:pt>
    <dgm:pt modelId="{90B2E9E2-0966-4239-A6B5-FAC07528E92E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/>
            <a:t>Беседа с воспитателем </a:t>
          </a:r>
        </a:p>
      </dgm:t>
    </dgm:pt>
    <dgm:pt modelId="{92751DD5-D8C1-4621-A08A-048739A0C28A}" type="parTrans" cxnId="{8C5F6F50-0A4F-4F3F-8BA4-6372939D7184}">
      <dgm:prSet/>
      <dgm:spPr/>
      <dgm:t>
        <a:bodyPr/>
        <a:lstStyle/>
        <a:p>
          <a:endParaRPr lang="ru-RU"/>
        </a:p>
      </dgm:t>
    </dgm:pt>
    <dgm:pt modelId="{A131D8D8-1709-4266-A888-D2F6F8592EC9}" type="sibTrans" cxnId="{8C5F6F50-0A4F-4F3F-8BA4-6372939D7184}">
      <dgm:prSet/>
      <dgm:spPr/>
      <dgm:t>
        <a:bodyPr/>
        <a:lstStyle/>
        <a:p>
          <a:endParaRPr lang="ru-RU"/>
        </a:p>
      </dgm:t>
    </dgm:pt>
    <dgm:pt modelId="{023A925D-F443-4132-9C43-127673E13697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/>
            <a:t>Диагностика уровня развития патриотизма</a:t>
          </a:r>
          <a:endParaRPr lang="ru-RU" sz="2200" b="0" dirty="0"/>
        </a:p>
      </dgm:t>
    </dgm:pt>
    <dgm:pt modelId="{96680256-247A-4836-9EBC-FB9B065661C7}" type="parTrans" cxnId="{B216FFC1-0EEA-452D-8800-15FCCEFA940A}">
      <dgm:prSet/>
      <dgm:spPr/>
      <dgm:t>
        <a:bodyPr/>
        <a:lstStyle/>
        <a:p>
          <a:endParaRPr lang="ru-RU"/>
        </a:p>
      </dgm:t>
    </dgm:pt>
    <dgm:pt modelId="{B30630AC-D55C-4C0E-842A-5813C5768597}" type="sibTrans" cxnId="{B216FFC1-0EEA-452D-8800-15FCCEFA940A}">
      <dgm:prSet/>
      <dgm:spPr/>
      <dgm:t>
        <a:bodyPr/>
        <a:lstStyle/>
        <a:p>
          <a:endParaRPr lang="ru-RU"/>
        </a:p>
      </dgm:t>
    </dgm:pt>
    <dgm:pt modelId="{3B0E1724-9770-406C-95C5-7004239C8B27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/>
            <a:t>Игры «Где находится?»</a:t>
          </a:r>
          <a:endParaRPr lang="ru-RU" sz="2200" b="0" dirty="0"/>
        </a:p>
      </dgm:t>
    </dgm:pt>
    <dgm:pt modelId="{02DDBAC2-49A2-4658-AEE0-721833A2D0A0}" type="parTrans" cxnId="{179E24C1-CE55-4994-8241-5BFB79DB8BA7}">
      <dgm:prSet/>
      <dgm:spPr/>
      <dgm:t>
        <a:bodyPr/>
        <a:lstStyle/>
        <a:p>
          <a:endParaRPr lang="ru-RU"/>
        </a:p>
      </dgm:t>
    </dgm:pt>
    <dgm:pt modelId="{F9F39334-883E-40B0-ADEF-3A4A6CA69281}" type="sibTrans" cxnId="{179E24C1-CE55-4994-8241-5BFB79DB8BA7}">
      <dgm:prSet/>
      <dgm:spPr/>
      <dgm:t>
        <a:bodyPr/>
        <a:lstStyle/>
        <a:p>
          <a:endParaRPr lang="ru-RU"/>
        </a:p>
      </dgm:t>
    </dgm:pt>
    <dgm:pt modelId="{E4DB9716-FB90-4E36-B9C2-F8CABBB80E3C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/>
            <a:t>«Найди свой флаг» и «Сложи герб»</a:t>
          </a:r>
          <a:endParaRPr lang="ru-RU" sz="2200" b="0" dirty="0"/>
        </a:p>
      </dgm:t>
    </dgm:pt>
    <dgm:pt modelId="{19C95123-C8A2-4A16-8CD5-E4328387E87B}" type="parTrans" cxnId="{6110CA3C-6402-43DD-9503-272A8406F099}">
      <dgm:prSet/>
      <dgm:spPr/>
      <dgm:t>
        <a:bodyPr/>
        <a:lstStyle/>
        <a:p>
          <a:endParaRPr lang="ru-RU"/>
        </a:p>
      </dgm:t>
    </dgm:pt>
    <dgm:pt modelId="{DEE6D081-0CD8-4FF7-AAD3-8C33A09784E4}" type="sibTrans" cxnId="{6110CA3C-6402-43DD-9503-272A8406F099}">
      <dgm:prSet/>
      <dgm:spPr/>
      <dgm:t>
        <a:bodyPr/>
        <a:lstStyle/>
        <a:p>
          <a:endParaRPr lang="ru-RU"/>
        </a:p>
      </dgm:t>
    </dgm:pt>
    <dgm:pt modelId="{2C00B606-D313-48F1-A7C2-C520D5425271}">
      <dgm:prSet phldrT="[Текст]"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/>
            <a:t>Беседа «Моя любимая </a:t>
          </a:r>
          <a:r>
            <a:rPr lang="ru-RU" sz="2200" dirty="0" err="1"/>
            <a:t>Сатка</a:t>
          </a:r>
          <a:r>
            <a:rPr lang="ru-RU" sz="2200" dirty="0"/>
            <a:t>»</a:t>
          </a:r>
          <a:endParaRPr lang="ru-RU" sz="2200" b="0" dirty="0"/>
        </a:p>
      </dgm:t>
    </dgm:pt>
    <dgm:pt modelId="{8382C8E6-AD07-4FBD-AB18-D0C81076C6B8}" type="parTrans" cxnId="{CE8D86A1-F8A9-4E01-B128-E19DB29D372A}">
      <dgm:prSet/>
      <dgm:spPr/>
      <dgm:t>
        <a:bodyPr/>
        <a:lstStyle/>
        <a:p>
          <a:endParaRPr lang="ru-RU"/>
        </a:p>
      </dgm:t>
    </dgm:pt>
    <dgm:pt modelId="{1C948DFD-8C2E-4AC3-9B74-486908255E29}" type="sibTrans" cxnId="{CE8D86A1-F8A9-4E01-B128-E19DB29D372A}">
      <dgm:prSet/>
      <dgm:spPr/>
      <dgm:t>
        <a:bodyPr/>
        <a:lstStyle/>
        <a:p>
          <a:endParaRPr lang="ru-RU"/>
        </a:p>
      </dgm:t>
    </dgm:pt>
    <dgm:pt modelId="{B2DB5DA3-8032-4327-8276-6CF14D89F29B}" type="pres">
      <dgm:prSet presAssocID="{981BAD9A-03EB-415A-8463-360225DB97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3C6A32-B84D-4068-84BD-FB984E00F864}" type="pres">
      <dgm:prSet presAssocID="{8583980C-9E02-41C4-9E12-D1C3F8B905FB}" presName="parentLin" presStyleCnt="0"/>
      <dgm:spPr/>
    </dgm:pt>
    <dgm:pt modelId="{D9471E1F-37BF-4908-BC02-6550B37F5099}" type="pres">
      <dgm:prSet presAssocID="{8583980C-9E02-41C4-9E12-D1C3F8B905FB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A78C2244-CD81-462E-B223-8E97E069F84B}" type="pres">
      <dgm:prSet presAssocID="{8583980C-9E02-41C4-9E12-D1C3F8B905FB}" presName="parentText" presStyleLbl="node1" presStyleIdx="0" presStyleCnt="8" custScaleX="135000" custLinFactNeighborX="-20145" custLinFactNeighborY="29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D56C7-E6F5-43D7-B702-128A6EE6589A}" type="pres">
      <dgm:prSet presAssocID="{8583980C-9E02-41C4-9E12-D1C3F8B905FB}" presName="negativeSpace" presStyleCnt="0"/>
      <dgm:spPr/>
    </dgm:pt>
    <dgm:pt modelId="{4870F61F-B4BE-4A4C-8CA7-77AD902E41E8}" type="pres">
      <dgm:prSet presAssocID="{8583980C-9E02-41C4-9E12-D1C3F8B905FB}" presName="childText" presStyleLbl="conFgAcc1" presStyleIdx="0" presStyleCnt="8">
        <dgm:presLayoutVars>
          <dgm:bulletEnabled val="1"/>
        </dgm:presLayoutVars>
      </dgm:prSet>
      <dgm:spPr/>
    </dgm:pt>
    <dgm:pt modelId="{819793A9-3592-4880-AB6B-D75B3D11FDC1}" type="pres">
      <dgm:prSet presAssocID="{68309240-B090-4E2C-B5E6-10D0AFBEF52B}" presName="spaceBetweenRectangles" presStyleCnt="0"/>
      <dgm:spPr/>
    </dgm:pt>
    <dgm:pt modelId="{C83AB1F6-3DF1-4ECD-8A08-B3A834777E54}" type="pres">
      <dgm:prSet presAssocID="{90B2E9E2-0966-4239-A6B5-FAC07528E92E}" presName="parentLin" presStyleCnt="0"/>
      <dgm:spPr/>
    </dgm:pt>
    <dgm:pt modelId="{4825E032-302F-4900-B16E-62E22ECE65F4}" type="pres">
      <dgm:prSet presAssocID="{90B2E9E2-0966-4239-A6B5-FAC07528E92E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3A54DD93-AC53-478A-AA91-6A1AF0CCFCF8}" type="pres">
      <dgm:prSet presAssocID="{90B2E9E2-0966-4239-A6B5-FAC07528E92E}" presName="parentText" presStyleLbl="node1" presStyleIdx="1" presStyleCnt="8" custScaleX="135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F0E32-A854-450C-B664-1AF3CD85CB6A}" type="pres">
      <dgm:prSet presAssocID="{90B2E9E2-0966-4239-A6B5-FAC07528E92E}" presName="negativeSpace" presStyleCnt="0"/>
      <dgm:spPr/>
    </dgm:pt>
    <dgm:pt modelId="{0CA858D7-ACBC-4B71-A377-E848035634F7}" type="pres">
      <dgm:prSet presAssocID="{90B2E9E2-0966-4239-A6B5-FAC07528E92E}" presName="childText" presStyleLbl="conFgAcc1" presStyleIdx="1" presStyleCnt="8">
        <dgm:presLayoutVars>
          <dgm:bulletEnabled val="1"/>
        </dgm:presLayoutVars>
      </dgm:prSet>
      <dgm:spPr/>
    </dgm:pt>
    <dgm:pt modelId="{BA76603C-BBCA-4CA5-B280-59684CC5E933}" type="pres">
      <dgm:prSet presAssocID="{A131D8D8-1709-4266-A888-D2F6F8592EC9}" presName="spaceBetweenRectangles" presStyleCnt="0"/>
      <dgm:spPr/>
    </dgm:pt>
    <dgm:pt modelId="{153BE297-2670-4842-9625-E56687D71E61}" type="pres">
      <dgm:prSet presAssocID="{FC02F300-1AD3-4F75-BF09-9B7B0E7B76A6}" presName="parentLin" presStyleCnt="0"/>
      <dgm:spPr/>
    </dgm:pt>
    <dgm:pt modelId="{771AA92D-24A4-4210-9F97-49BF29BB5B77}" type="pres">
      <dgm:prSet presAssocID="{FC02F300-1AD3-4F75-BF09-9B7B0E7B76A6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54010C6C-FE81-47C6-B8E8-34C060F7E4A6}" type="pres">
      <dgm:prSet presAssocID="{FC02F300-1AD3-4F75-BF09-9B7B0E7B76A6}" presName="parentText" presStyleLbl="node1" presStyleIdx="2" presStyleCnt="8" custScaleX="135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82B9D-48D5-4E4F-86FA-9D4EC279AACB}" type="pres">
      <dgm:prSet presAssocID="{FC02F300-1AD3-4F75-BF09-9B7B0E7B76A6}" presName="negativeSpace" presStyleCnt="0"/>
      <dgm:spPr/>
    </dgm:pt>
    <dgm:pt modelId="{EF7CADD8-D7E9-4C03-819A-FD24B86ABCC9}" type="pres">
      <dgm:prSet presAssocID="{FC02F300-1AD3-4F75-BF09-9B7B0E7B76A6}" presName="childText" presStyleLbl="conFgAcc1" presStyleIdx="2" presStyleCnt="8">
        <dgm:presLayoutVars>
          <dgm:bulletEnabled val="1"/>
        </dgm:presLayoutVars>
      </dgm:prSet>
      <dgm:spPr/>
    </dgm:pt>
    <dgm:pt modelId="{444BC8CF-49C8-4B01-B09D-068AE45F59E1}" type="pres">
      <dgm:prSet presAssocID="{DF2CF926-8182-4E66-A47A-13092D9E6D5C}" presName="spaceBetweenRectangles" presStyleCnt="0"/>
      <dgm:spPr/>
    </dgm:pt>
    <dgm:pt modelId="{684279CE-FB16-4469-907A-40DAE70FC440}" type="pres">
      <dgm:prSet presAssocID="{023A925D-F443-4132-9C43-127673E13697}" presName="parentLin" presStyleCnt="0"/>
      <dgm:spPr/>
    </dgm:pt>
    <dgm:pt modelId="{F01C7410-8550-47EC-9851-930CFAFA832D}" type="pres">
      <dgm:prSet presAssocID="{023A925D-F443-4132-9C43-127673E13697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682C68E4-8336-4E0D-BFCE-7813DA8631A0}" type="pres">
      <dgm:prSet presAssocID="{023A925D-F443-4132-9C43-127673E13697}" presName="parentText" presStyleLbl="node1" presStyleIdx="3" presStyleCnt="8" custScaleX="137601" custLinFactNeighborX="-5568" custLinFactNeighborY="104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34735-11EA-44F6-AFA9-0F591F2AD032}" type="pres">
      <dgm:prSet presAssocID="{023A925D-F443-4132-9C43-127673E13697}" presName="negativeSpace" presStyleCnt="0"/>
      <dgm:spPr/>
    </dgm:pt>
    <dgm:pt modelId="{12646D81-6E43-470B-8D9B-18A707D1FF15}" type="pres">
      <dgm:prSet presAssocID="{023A925D-F443-4132-9C43-127673E13697}" presName="childText" presStyleLbl="conFgAcc1" presStyleIdx="3" presStyleCnt="8">
        <dgm:presLayoutVars>
          <dgm:bulletEnabled val="1"/>
        </dgm:presLayoutVars>
      </dgm:prSet>
      <dgm:spPr/>
    </dgm:pt>
    <dgm:pt modelId="{55675338-7592-4F23-BB20-B1CCC85C608C}" type="pres">
      <dgm:prSet presAssocID="{B30630AC-D55C-4C0E-842A-5813C5768597}" presName="spaceBetweenRectangles" presStyleCnt="0"/>
      <dgm:spPr/>
    </dgm:pt>
    <dgm:pt modelId="{17EAF695-1226-4586-AF03-7961717A69A0}" type="pres">
      <dgm:prSet presAssocID="{3B0E1724-9770-406C-95C5-7004239C8B27}" presName="parentLin" presStyleCnt="0"/>
      <dgm:spPr/>
    </dgm:pt>
    <dgm:pt modelId="{CA7DCBCD-6550-4300-91B0-509AB8092657}" type="pres">
      <dgm:prSet presAssocID="{3B0E1724-9770-406C-95C5-7004239C8B27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F857EA46-767D-485A-AC45-CDDA199EF8A9}" type="pres">
      <dgm:prSet presAssocID="{3B0E1724-9770-406C-95C5-7004239C8B27}" presName="parentText" presStyleLbl="node1" presStyleIdx="4" presStyleCnt="8" custScaleX="137601" custLinFactNeighborX="-5568" custLinFactNeighborY="104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457A5-B5FC-40E6-9975-51A18178FB11}" type="pres">
      <dgm:prSet presAssocID="{3B0E1724-9770-406C-95C5-7004239C8B27}" presName="negativeSpace" presStyleCnt="0"/>
      <dgm:spPr/>
    </dgm:pt>
    <dgm:pt modelId="{6253D3D0-6ACD-4C53-BE9B-883C7C9747C9}" type="pres">
      <dgm:prSet presAssocID="{3B0E1724-9770-406C-95C5-7004239C8B27}" presName="childText" presStyleLbl="conFgAcc1" presStyleIdx="4" presStyleCnt="8">
        <dgm:presLayoutVars>
          <dgm:bulletEnabled val="1"/>
        </dgm:presLayoutVars>
      </dgm:prSet>
      <dgm:spPr/>
    </dgm:pt>
    <dgm:pt modelId="{1C3E6EAB-A7DB-4372-80F4-16778C5CCADF}" type="pres">
      <dgm:prSet presAssocID="{F9F39334-883E-40B0-ADEF-3A4A6CA69281}" presName="spaceBetweenRectangles" presStyleCnt="0"/>
      <dgm:spPr/>
    </dgm:pt>
    <dgm:pt modelId="{DCD2DBA3-AB8A-4F3E-BB7E-069C6025D637}" type="pres">
      <dgm:prSet presAssocID="{E4DB9716-FB90-4E36-B9C2-F8CABBB80E3C}" presName="parentLin" presStyleCnt="0"/>
      <dgm:spPr/>
    </dgm:pt>
    <dgm:pt modelId="{09AE6771-70E1-4152-9F2B-77DD4D399B79}" type="pres">
      <dgm:prSet presAssocID="{E4DB9716-FB90-4E36-B9C2-F8CABBB80E3C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0F59B479-F86C-4350-97ED-05F048F4AC17}" type="pres">
      <dgm:prSet presAssocID="{E4DB9716-FB90-4E36-B9C2-F8CABBB80E3C}" presName="parentText" presStyleLbl="node1" presStyleIdx="5" presStyleCnt="8" custScaleX="137601" custLinFactNeighborX="-2784" custLinFactNeighborY="90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80A8D-4E1F-4417-ADC5-333B6E9B0674}" type="pres">
      <dgm:prSet presAssocID="{E4DB9716-FB90-4E36-B9C2-F8CABBB80E3C}" presName="negativeSpace" presStyleCnt="0"/>
      <dgm:spPr/>
    </dgm:pt>
    <dgm:pt modelId="{519498B7-5B73-47CE-9BBD-486718F3797F}" type="pres">
      <dgm:prSet presAssocID="{E4DB9716-FB90-4E36-B9C2-F8CABBB80E3C}" presName="childText" presStyleLbl="conFgAcc1" presStyleIdx="5" presStyleCnt="8">
        <dgm:presLayoutVars>
          <dgm:bulletEnabled val="1"/>
        </dgm:presLayoutVars>
      </dgm:prSet>
      <dgm:spPr/>
    </dgm:pt>
    <dgm:pt modelId="{388A5DAD-0FAE-42AB-B00D-C5CB7AD9038F}" type="pres">
      <dgm:prSet presAssocID="{DEE6D081-0CD8-4FF7-AAD3-8C33A09784E4}" presName="spaceBetweenRectangles" presStyleCnt="0"/>
      <dgm:spPr/>
    </dgm:pt>
    <dgm:pt modelId="{8A350AD5-804C-43EE-9844-25FC3836F653}" type="pres">
      <dgm:prSet presAssocID="{2C00B606-D313-48F1-A7C2-C520D5425271}" presName="parentLin" presStyleCnt="0"/>
      <dgm:spPr/>
    </dgm:pt>
    <dgm:pt modelId="{33025DA5-A3DB-4A95-BB97-168455611DF4}" type="pres">
      <dgm:prSet presAssocID="{2C00B606-D313-48F1-A7C2-C520D5425271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D8A7FB96-FE9C-4078-BBAC-76D001BEDCA2}" type="pres">
      <dgm:prSet presAssocID="{2C00B606-D313-48F1-A7C2-C520D5425271}" presName="parentText" presStyleLbl="node1" presStyleIdx="6" presStyleCnt="8" custScaleX="1376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B05B8-5F46-4DC1-9887-BE0BC43A2D04}" type="pres">
      <dgm:prSet presAssocID="{2C00B606-D313-48F1-A7C2-C520D5425271}" presName="negativeSpace" presStyleCnt="0"/>
      <dgm:spPr/>
    </dgm:pt>
    <dgm:pt modelId="{86277C76-5D64-44D9-A890-85E6C68E8C40}" type="pres">
      <dgm:prSet presAssocID="{2C00B606-D313-48F1-A7C2-C520D5425271}" presName="childText" presStyleLbl="conFgAcc1" presStyleIdx="6" presStyleCnt="8">
        <dgm:presLayoutVars>
          <dgm:bulletEnabled val="1"/>
        </dgm:presLayoutVars>
      </dgm:prSet>
      <dgm:spPr/>
    </dgm:pt>
    <dgm:pt modelId="{9F9D2F20-28F3-424C-8FEB-82A906EC7F32}" type="pres">
      <dgm:prSet presAssocID="{1C948DFD-8C2E-4AC3-9B74-486908255E29}" presName="spaceBetweenRectangles" presStyleCnt="0"/>
      <dgm:spPr/>
    </dgm:pt>
    <dgm:pt modelId="{DD6FB583-C8CF-432C-9295-F8C27F0F47DB}" type="pres">
      <dgm:prSet presAssocID="{A530AB19-AD4C-4D15-A8A9-B732BA40D90B}" presName="parentLin" presStyleCnt="0"/>
      <dgm:spPr/>
    </dgm:pt>
    <dgm:pt modelId="{BE4F169C-49D1-43EF-852E-2A7921CE9F2B}" type="pres">
      <dgm:prSet presAssocID="{A530AB19-AD4C-4D15-A8A9-B732BA40D90B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F4A69A1E-B567-4489-B2D6-84951178B224}" type="pres">
      <dgm:prSet presAssocID="{A530AB19-AD4C-4D15-A8A9-B732BA40D90B}" presName="parentText" presStyleLbl="node1" presStyleIdx="7" presStyleCnt="8" custScaleX="135000" custScaleY="1549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3B2A3-39F7-44AA-8A77-AF77C3005B77}" type="pres">
      <dgm:prSet presAssocID="{A530AB19-AD4C-4D15-A8A9-B732BA40D90B}" presName="negativeSpace" presStyleCnt="0"/>
      <dgm:spPr/>
    </dgm:pt>
    <dgm:pt modelId="{DBF73047-3768-42AB-B6DF-0BB699FA9075}" type="pres">
      <dgm:prSet presAssocID="{A530AB19-AD4C-4D15-A8A9-B732BA40D90B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DC28C480-DC7E-40D2-A936-AE42D1E686F7}" type="presOf" srcId="{023A925D-F443-4132-9C43-127673E13697}" destId="{F01C7410-8550-47EC-9851-930CFAFA832D}" srcOrd="0" destOrd="0" presId="urn:microsoft.com/office/officeart/2005/8/layout/list1"/>
    <dgm:cxn modelId="{8C5F6F50-0A4F-4F3F-8BA4-6372939D7184}" srcId="{981BAD9A-03EB-415A-8463-360225DB9782}" destId="{90B2E9E2-0966-4239-A6B5-FAC07528E92E}" srcOrd="1" destOrd="0" parTransId="{92751DD5-D8C1-4621-A08A-048739A0C28A}" sibTransId="{A131D8D8-1709-4266-A888-D2F6F8592EC9}"/>
    <dgm:cxn modelId="{4F834CE1-F00D-40AE-B5C0-62DF58196BD0}" type="presOf" srcId="{FC02F300-1AD3-4F75-BF09-9B7B0E7B76A6}" destId="{54010C6C-FE81-47C6-B8E8-34C060F7E4A6}" srcOrd="1" destOrd="0" presId="urn:microsoft.com/office/officeart/2005/8/layout/list1"/>
    <dgm:cxn modelId="{179E24C1-CE55-4994-8241-5BFB79DB8BA7}" srcId="{981BAD9A-03EB-415A-8463-360225DB9782}" destId="{3B0E1724-9770-406C-95C5-7004239C8B27}" srcOrd="4" destOrd="0" parTransId="{02DDBAC2-49A2-4658-AEE0-721833A2D0A0}" sibTransId="{F9F39334-883E-40B0-ADEF-3A4A6CA69281}"/>
    <dgm:cxn modelId="{B439C223-85A9-4633-91C5-18DA79C33316}" type="presOf" srcId="{A530AB19-AD4C-4D15-A8A9-B732BA40D90B}" destId="{BE4F169C-49D1-43EF-852E-2A7921CE9F2B}" srcOrd="0" destOrd="0" presId="urn:microsoft.com/office/officeart/2005/8/layout/list1"/>
    <dgm:cxn modelId="{B7552FEA-7139-49DA-BFCD-7EF548949488}" type="presOf" srcId="{3B0E1724-9770-406C-95C5-7004239C8B27}" destId="{CA7DCBCD-6550-4300-91B0-509AB8092657}" srcOrd="0" destOrd="0" presId="urn:microsoft.com/office/officeart/2005/8/layout/list1"/>
    <dgm:cxn modelId="{B9A8D05B-D4E3-40C1-AF95-418AA0030A79}" type="presOf" srcId="{981BAD9A-03EB-415A-8463-360225DB9782}" destId="{B2DB5DA3-8032-4327-8276-6CF14D89F29B}" srcOrd="0" destOrd="0" presId="urn:microsoft.com/office/officeart/2005/8/layout/list1"/>
    <dgm:cxn modelId="{8D9B307C-6791-4E6B-8D4C-F31C0E6897CB}" srcId="{981BAD9A-03EB-415A-8463-360225DB9782}" destId="{8583980C-9E02-41C4-9E12-D1C3F8B905FB}" srcOrd="0" destOrd="0" parTransId="{FE5B272D-E763-43AD-8E4E-0BFFF1807449}" sibTransId="{68309240-B090-4E2C-B5E6-10D0AFBEF52B}"/>
    <dgm:cxn modelId="{8D47F90A-F397-49BF-A69A-877966DD3605}" srcId="{981BAD9A-03EB-415A-8463-360225DB9782}" destId="{FC02F300-1AD3-4F75-BF09-9B7B0E7B76A6}" srcOrd="2" destOrd="0" parTransId="{CF6BFBF8-599E-4CFB-B731-B2DD04E77EBF}" sibTransId="{DF2CF926-8182-4E66-A47A-13092D9E6D5C}"/>
    <dgm:cxn modelId="{CE8D86A1-F8A9-4E01-B128-E19DB29D372A}" srcId="{981BAD9A-03EB-415A-8463-360225DB9782}" destId="{2C00B606-D313-48F1-A7C2-C520D5425271}" srcOrd="6" destOrd="0" parTransId="{8382C8E6-AD07-4FBD-AB18-D0C81076C6B8}" sibTransId="{1C948DFD-8C2E-4AC3-9B74-486908255E29}"/>
    <dgm:cxn modelId="{055111F7-B11F-4DE9-B28E-670A7646727A}" srcId="{981BAD9A-03EB-415A-8463-360225DB9782}" destId="{A530AB19-AD4C-4D15-A8A9-B732BA40D90B}" srcOrd="7" destOrd="0" parTransId="{47DF586D-7094-4466-AC0C-35ABC37D2D03}" sibTransId="{24B73AB2-B75C-4A6B-8BDE-5D61DF607CB3}"/>
    <dgm:cxn modelId="{586A5A95-A5F2-4C66-B3E1-FC931198B863}" type="presOf" srcId="{A530AB19-AD4C-4D15-A8A9-B732BA40D90B}" destId="{F4A69A1E-B567-4489-B2D6-84951178B224}" srcOrd="1" destOrd="0" presId="urn:microsoft.com/office/officeart/2005/8/layout/list1"/>
    <dgm:cxn modelId="{6110CA3C-6402-43DD-9503-272A8406F099}" srcId="{981BAD9A-03EB-415A-8463-360225DB9782}" destId="{E4DB9716-FB90-4E36-B9C2-F8CABBB80E3C}" srcOrd="5" destOrd="0" parTransId="{19C95123-C8A2-4A16-8CD5-E4328387E87B}" sibTransId="{DEE6D081-0CD8-4FF7-AAD3-8C33A09784E4}"/>
    <dgm:cxn modelId="{B1FE6B8B-349A-4BA2-BDC4-9DDD703496F8}" type="presOf" srcId="{2C00B606-D313-48F1-A7C2-C520D5425271}" destId="{33025DA5-A3DB-4A95-BB97-168455611DF4}" srcOrd="0" destOrd="0" presId="urn:microsoft.com/office/officeart/2005/8/layout/list1"/>
    <dgm:cxn modelId="{3E4838DC-259A-49DE-8B4A-95E166AC4297}" type="presOf" srcId="{FC02F300-1AD3-4F75-BF09-9B7B0E7B76A6}" destId="{771AA92D-24A4-4210-9F97-49BF29BB5B77}" srcOrd="0" destOrd="0" presId="urn:microsoft.com/office/officeart/2005/8/layout/list1"/>
    <dgm:cxn modelId="{7499FAFB-33A7-4A10-A5C2-CF6BE0D24BA6}" type="presOf" srcId="{023A925D-F443-4132-9C43-127673E13697}" destId="{682C68E4-8336-4E0D-BFCE-7813DA8631A0}" srcOrd="1" destOrd="0" presId="urn:microsoft.com/office/officeart/2005/8/layout/list1"/>
    <dgm:cxn modelId="{12820930-8E97-4F51-A0A0-7126C1053EF9}" type="presOf" srcId="{90B2E9E2-0966-4239-A6B5-FAC07528E92E}" destId="{3A54DD93-AC53-478A-AA91-6A1AF0CCFCF8}" srcOrd="1" destOrd="0" presId="urn:microsoft.com/office/officeart/2005/8/layout/list1"/>
    <dgm:cxn modelId="{1BD36D1E-EB4E-44F1-BF68-616833EAB8A5}" type="presOf" srcId="{2C00B606-D313-48F1-A7C2-C520D5425271}" destId="{D8A7FB96-FE9C-4078-BBAC-76D001BEDCA2}" srcOrd="1" destOrd="0" presId="urn:microsoft.com/office/officeart/2005/8/layout/list1"/>
    <dgm:cxn modelId="{FCA62711-8A0B-4FC5-9439-E227D6BF7A8C}" type="presOf" srcId="{E4DB9716-FB90-4E36-B9C2-F8CABBB80E3C}" destId="{0F59B479-F86C-4350-97ED-05F048F4AC17}" srcOrd="1" destOrd="0" presId="urn:microsoft.com/office/officeart/2005/8/layout/list1"/>
    <dgm:cxn modelId="{B216FFC1-0EEA-452D-8800-15FCCEFA940A}" srcId="{981BAD9A-03EB-415A-8463-360225DB9782}" destId="{023A925D-F443-4132-9C43-127673E13697}" srcOrd="3" destOrd="0" parTransId="{96680256-247A-4836-9EBC-FB9B065661C7}" sibTransId="{B30630AC-D55C-4C0E-842A-5813C5768597}"/>
    <dgm:cxn modelId="{F15B7B15-AF86-4A0E-B42A-BF0405D92568}" type="presOf" srcId="{8583980C-9E02-41C4-9E12-D1C3F8B905FB}" destId="{A78C2244-CD81-462E-B223-8E97E069F84B}" srcOrd="1" destOrd="0" presId="urn:microsoft.com/office/officeart/2005/8/layout/list1"/>
    <dgm:cxn modelId="{BD412A06-9097-43C2-9DFA-5DE2A9DF69D3}" type="presOf" srcId="{8583980C-9E02-41C4-9E12-D1C3F8B905FB}" destId="{D9471E1F-37BF-4908-BC02-6550B37F5099}" srcOrd="0" destOrd="0" presId="urn:microsoft.com/office/officeart/2005/8/layout/list1"/>
    <dgm:cxn modelId="{EB5164B1-8F48-47D2-B62D-B2B47C263AAA}" type="presOf" srcId="{90B2E9E2-0966-4239-A6B5-FAC07528E92E}" destId="{4825E032-302F-4900-B16E-62E22ECE65F4}" srcOrd="0" destOrd="0" presId="urn:microsoft.com/office/officeart/2005/8/layout/list1"/>
    <dgm:cxn modelId="{504F957A-08A1-491C-A347-2877A284D394}" type="presOf" srcId="{E4DB9716-FB90-4E36-B9C2-F8CABBB80E3C}" destId="{09AE6771-70E1-4152-9F2B-77DD4D399B79}" srcOrd="0" destOrd="0" presId="urn:microsoft.com/office/officeart/2005/8/layout/list1"/>
    <dgm:cxn modelId="{BCC7D954-7637-4BF3-B4A7-1140860D50F1}" type="presOf" srcId="{3B0E1724-9770-406C-95C5-7004239C8B27}" destId="{F857EA46-767D-485A-AC45-CDDA199EF8A9}" srcOrd="1" destOrd="0" presId="urn:microsoft.com/office/officeart/2005/8/layout/list1"/>
    <dgm:cxn modelId="{360FF614-DF48-48A3-9D54-4C7EAF05C311}" type="presParOf" srcId="{B2DB5DA3-8032-4327-8276-6CF14D89F29B}" destId="{2A3C6A32-B84D-4068-84BD-FB984E00F864}" srcOrd="0" destOrd="0" presId="urn:microsoft.com/office/officeart/2005/8/layout/list1"/>
    <dgm:cxn modelId="{7C389827-161F-4857-8701-2E046709F96F}" type="presParOf" srcId="{2A3C6A32-B84D-4068-84BD-FB984E00F864}" destId="{D9471E1F-37BF-4908-BC02-6550B37F5099}" srcOrd="0" destOrd="0" presId="urn:microsoft.com/office/officeart/2005/8/layout/list1"/>
    <dgm:cxn modelId="{97E8C732-E958-4857-908E-BFE58473A2B4}" type="presParOf" srcId="{2A3C6A32-B84D-4068-84BD-FB984E00F864}" destId="{A78C2244-CD81-462E-B223-8E97E069F84B}" srcOrd="1" destOrd="0" presId="urn:microsoft.com/office/officeart/2005/8/layout/list1"/>
    <dgm:cxn modelId="{8CBF0436-3433-477A-B508-0DDD3F43A2F9}" type="presParOf" srcId="{B2DB5DA3-8032-4327-8276-6CF14D89F29B}" destId="{32ED56C7-E6F5-43D7-B702-128A6EE6589A}" srcOrd="1" destOrd="0" presId="urn:microsoft.com/office/officeart/2005/8/layout/list1"/>
    <dgm:cxn modelId="{6E21884B-D0AF-44C0-B419-FEA7F44F2CA5}" type="presParOf" srcId="{B2DB5DA3-8032-4327-8276-6CF14D89F29B}" destId="{4870F61F-B4BE-4A4C-8CA7-77AD902E41E8}" srcOrd="2" destOrd="0" presId="urn:microsoft.com/office/officeart/2005/8/layout/list1"/>
    <dgm:cxn modelId="{405D5EA3-CA16-49C0-9E2B-1F8C2BF71CA6}" type="presParOf" srcId="{B2DB5DA3-8032-4327-8276-6CF14D89F29B}" destId="{819793A9-3592-4880-AB6B-D75B3D11FDC1}" srcOrd="3" destOrd="0" presId="urn:microsoft.com/office/officeart/2005/8/layout/list1"/>
    <dgm:cxn modelId="{0818CCC8-98B1-443C-B26C-94EC294BCBBF}" type="presParOf" srcId="{B2DB5DA3-8032-4327-8276-6CF14D89F29B}" destId="{C83AB1F6-3DF1-4ECD-8A08-B3A834777E54}" srcOrd="4" destOrd="0" presId="urn:microsoft.com/office/officeart/2005/8/layout/list1"/>
    <dgm:cxn modelId="{511177B8-7CBB-43DA-88F5-28416CCFEC5B}" type="presParOf" srcId="{C83AB1F6-3DF1-4ECD-8A08-B3A834777E54}" destId="{4825E032-302F-4900-B16E-62E22ECE65F4}" srcOrd="0" destOrd="0" presId="urn:microsoft.com/office/officeart/2005/8/layout/list1"/>
    <dgm:cxn modelId="{45D51CDC-8C93-4241-9B98-AD9205FA0DCC}" type="presParOf" srcId="{C83AB1F6-3DF1-4ECD-8A08-B3A834777E54}" destId="{3A54DD93-AC53-478A-AA91-6A1AF0CCFCF8}" srcOrd="1" destOrd="0" presId="urn:microsoft.com/office/officeart/2005/8/layout/list1"/>
    <dgm:cxn modelId="{BA9903CA-12C6-41EC-B527-C1F24315A2D4}" type="presParOf" srcId="{B2DB5DA3-8032-4327-8276-6CF14D89F29B}" destId="{DBDF0E32-A854-450C-B664-1AF3CD85CB6A}" srcOrd="5" destOrd="0" presId="urn:microsoft.com/office/officeart/2005/8/layout/list1"/>
    <dgm:cxn modelId="{981C72DE-336B-4377-A85F-38AFB1864A43}" type="presParOf" srcId="{B2DB5DA3-8032-4327-8276-6CF14D89F29B}" destId="{0CA858D7-ACBC-4B71-A377-E848035634F7}" srcOrd="6" destOrd="0" presId="urn:microsoft.com/office/officeart/2005/8/layout/list1"/>
    <dgm:cxn modelId="{20CC3DFC-7491-4E3D-878E-4368E94B05E1}" type="presParOf" srcId="{B2DB5DA3-8032-4327-8276-6CF14D89F29B}" destId="{BA76603C-BBCA-4CA5-B280-59684CC5E933}" srcOrd="7" destOrd="0" presId="urn:microsoft.com/office/officeart/2005/8/layout/list1"/>
    <dgm:cxn modelId="{20CA4A5D-C5CF-4B5D-B259-8CAD035BBAFB}" type="presParOf" srcId="{B2DB5DA3-8032-4327-8276-6CF14D89F29B}" destId="{153BE297-2670-4842-9625-E56687D71E61}" srcOrd="8" destOrd="0" presId="urn:microsoft.com/office/officeart/2005/8/layout/list1"/>
    <dgm:cxn modelId="{1A59BE7A-046B-4A6A-999D-56EE54672198}" type="presParOf" srcId="{153BE297-2670-4842-9625-E56687D71E61}" destId="{771AA92D-24A4-4210-9F97-49BF29BB5B77}" srcOrd="0" destOrd="0" presId="urn:microsoft.com/office/officeart/2005/8/layout/list1"/>
    <dgm:cxn modelId="{230673E8-3781-4598-83D8-1998A3065D15}" type="presParOf" srcId="{153BE297-2670-4842-9625-E56687D71E61}" destId="{54010C6C-FE81-47C6-B8E8-34C060F7E4A6}" srcOrd="1" destOrd="0" presId="urn:microsoft.com/office/officeart/2005/8/layout/list1"/>
    <dgm:cxn modelId="{CBDE11F5-5661-4F12-9EC9-20D9DD6543F9}" type="presParOf" srcId="{B2DB5DA3-8032-4327-8276-6CF14D89F29B}" destId="{53182B9D-48D5-4E4F-86FA-9D4EC279AACB}" srcOrd="9" destOrd="0" presId="urn:microsoft.com/office/officeart/2005/8/layout/list1"/>
    <dgm:cxn modelId="{24A3F92E-59B6-4EB2-AD88-CC558AC2597F}" type="presParOf" srcId="{B2DB5DA3-8032-4327-8276-6CF14D89F29B}" destId="{EF7CADD8-D7E9-4C03-819A-FD24B86ABCC9}" srcOrd="10" destOrd="0" presId="urn:microsoft.com/office/officeart/2005/8/layout/list1"/>
    <dgm:cxn modelId="{ECADCA7F-F800-4499-9655-72A963235C8F}" type="presParOf" srcId="{B2DB5DA3-8032-4327-8276-6CF14D89F29B}" destId="{444BC8CF-49C8-4B01-B09D-068AE45F59E1}" srcOrd="11" destOrd="0" presId="urn:microsoft.com/office/officeart/2005/8/layout/list1"/>
    <dgm:cxn modelId="{49610C18-D2AA-41EB-8DFD-2520EF4B4575}" type="presParOf" srcId="{B2DB5DA3-8032-4327-8276-6CF14D89F29B}" destId="{684279CE-FB16-4469-907A-40DAE70FC440}" srcOrd="12" destOrd="0" presId="urn:microsoft.com/office/officeart/2005/8/layout/list1"/>
    <dgm:cxn modelId="{2BBE1168-F649-4A25-A019-963A25C96520}" type="presParOf" srcId="{684279CE-FB16-4469-907A-40DAE70FC440}" destId="{F01C7410-8550-47EC-9851-930CFAFA832D}" srcOrd="0" destOrd="0" presId="urn:microsoft.com/office/officeart/2005/8/layout/list1"/>
    <dgm:cxn modelId="{53799B43-CA09-47C7-B3B8-FA61D021B48B}" type="presParOf" srcId="{684279CE-FB16-4469-907A-40DAE70FC440}" destId="{682C68E4-8336-4E0D-BFCE-7813DA8631A0}" srcOrd="1" destOrd="0" presId="urn:microsoft.com/office/officeart/2005/8/layout/list1"/>
    <dgm:cxn modelId="{61F20724-20BA-4E09-958B-FDF40A1EE8C1}" type="presParOf" srcId="{B2DB5DA3-8032-4327-8276-6CF14D89F29B}" destId="{B8234735-11EA-44F6-AFA9-0F591F2AD032}" srcOrd="13" destOrd="0" presId="urn:microsoft.com/office/officeart/2005/8/layout/list1"/>
    <dgm:cxn modelId="{14E2013A-3FF3-4537-838A-65DF8ABA6DBE}" type="presParOf" srcId="{B2DB5DA3-8032-4327-8276-6CF14D89F29B}" destId="{12646D81-6E43-470B-8D9B-18A707D1FF15}" srcOrd="14" destOrd="0" presId="urn:microsoft.com/office/officeart/2005/8/layout/list1"/>
    <dgm:cxn modelId="{974C8EC9-9CA8-4328-9DE7-53ACC85875B1}" type="presParOf" srcId="{B2DB5DA3-8032-4327-8276-6CF14D89F29B}" destId="{55675338-7592-4F23-BB20-B1CCC85C608C}" srcOrd="15" destOrd="0" presId="urn:microsoft.com/office/officeart/2005/8/layout/list1"/>
    <dgm:cxn modelId="{459AF5C8-6797-4F73-8EE0-F574B7009745}" type="presParOf" srcId="{B2DB5DA3-8032-4327-8276-6CF14D89F29B}" destId="{17EAF695-1226-4586-AF03-7961717A69A0}" srcOrd="16" destOrd="0" presId="urn:microsoft.com/office/officeart/2005/8/layout/list1"/>
    <dgm:cxn modelId="{B46AE488-7764-48E4-8EA2-698BCDC8C028}" type="presParOf" srcId="{17EAF695-1226-4586-AF03-7961717A69A0}" destId="{CA7DCBCD-6550-4300-91B0-509AB8092657}" srcOrd="0" destOrd="0" presId="urn:microsoft.com/office/officeart/2005/8/layout/list1"/>
    <dgm:cxn modelId="{B176E272-8E6E-402A-953F-F0034113EC32}" type="presParOf" srcId="{17EAF695-1226-4586-AF03-7961717A69A0}" destId="{F857EA46-767D-485A-AC45-CDDA199EF8A9}" srcOrd="1" destOrd="0" presId="urn:microsoft.com/office/officeart/2005/8/layout/list1"/>
    <dgm:cxn modelId="{E434CA62-BAC8-42C7-B0A8-8EB79BF0220A}" type="presParOf" srcId="{B2DB5DA3-8032-4327-8276-6CF14D89F29B}" destId="{E23457A5-B5FC-40E6-9975-51A18178FB11}" srcOrd="17" destOrd="0" presId="urn:microsoft.com/office/officeart/2005/8/layout/list1"/>
    <dgm:cxn modelId="{5981A8FD-B8C7-46F8-80EF-20E97FCBC0D7}" type="presParOf" srcId="{B2DB5DA3-8032-4327-8276-6CF14D89F29B}" destId="{6253D3D0-6ACD-4C53-BE9B-883C7C9747C9}" srcOrd="18" destOrd="0" presId="urn:microsoft.com/office/officeart/2005/8/layout/list1"/>
    <dgm:cxn modelId="{B0F356FE-07D9-41E0-B6A9-5A77D12D21BF}" type="presParOf" srcId="{B2DB5DA3-8032-4327-8276-6CF14D89F29B}" destId="{1C3E6EAB-A7DB-4372-80F4-16778C5CCADF}" srcOrd="19" destOrd="0" presId="urn:microsoft.com/office/officeart/2005/8/layout/list1"/>
    <dgm:cxn modelId="{5A2BFBEF-3AF5-4767-9609-CC0EAAB39C01}" type="presParOf" srcId="{B2DB5DA3-8032-4327-8276-6CF14D89F29B}" destId="{DCD2DBA3-AB8A-4F3E-BB7E-069C6025D637}" srcOrd="20" destOrd="0" presId="urn:microsoft.com/office/officeart/2005/8/layout/list1"/>
    <dgm:cxn modelId="{507159A7-9452-41DF-973F-88B635C1ED98}" type="presParOf" srcId="{DCD2DBA3-AB8A-4F3E-BB7E-069C6025D637}" destId="{09AE6771-70E1-4152-9F2B-77DD4D399B79}" srcOrd="0" destOrd="0" presId="urn:microsoft.com/office/officeart/2005/8/layout/list1"/>
    <dgm:cxn modelId="{5F6CA9A5-B774-4B05-98F7-82AAA335BA64}" type="presParOf" srcId="{DCD2DBA3-AB8A-4F3E-BB7E-069C6025D637}" destId="{0F59B479-F86C-4350-97ED-05F048F4AC17}" srcOrd="1" destOrd="0" presId="urn:microsoft.com/office/officeart/2005/8/layout/list1"/>
    <dgm:cxn modelId="{B188AA44-1D50-4D51-91A8-1081CE533222}" type="presParOf" srcId="{B2DB5DA3-8032-4327-8276-6CF14D89F29B}" destId="{D0880A8D-4E1F-4417-ADC5-333B6E9B0674}" srcOrd="21" destOrd="0" presId="urn:microsoft.com/office/officeart/2005/8/layout/list1"/>
    <dgm:cxn modelId="{F0322284-FA84-4F3E-B8D3-8FA5C7C522C7}" type="presParOf" srcId="{B2DB5DA3-8032-4327-8276-6CF14D89F29B}" destId="{519498B7-5B73-47CE-9BBD-486718F3797F}" srcOrd="22" destOrd="0" presId="urn:microsoft.com/office/officeart/2005/8/layout/list1"/>
    <dgm:cxn modelId="{2478FDA9-5D7F-416E-A87D-206051E44855}" type="presParOf" srcId="{B2DB5DA3-8032-4327-8276-6CF14D89F29B}" destId="{388A5DAD-0FAE-42AB-B00D-C5CB7AD9038F}" srcOrd="23" destOrd="0" presId="urn:microsoft.com/office/officeart/2005/8/layout/list1"/>
    <dgm:cxn modelId="{BC7B5CDD-7E52-423E-B7F9-DD1EA6542112}" type="presParOf" srcId="{B2DB5DA3-8032-4327-8276-6CF14D89F29B}" destId="{8A350AD5-804C-43EE-9844-25FC3836F653}" srcOrd="24" destOrd="0" presId="urn:microsoft.com/office/officeart/2005/8/layout/list1"/>
    <dgm:cxn modelId="{08B9864A-9084-488B-9003-54133547583F}" type="presParOf" srcId="{8A350AD5-804C-43EE-9844-25FC3836F653}" destId="{33025DA5-A3DB-4A95-BB97-168455611DF4}" srcOrd="0" destOrd="0" presId="urn:microsoft.com/office/officeart/2005/8/layout/list1"/>
    <dgm:cxn modelId="{33A1B1E5-5CCF-40AF-ACFE-79CA0668EC3E}" type="presParOf" srcId="{8A350AD5-804C-43EE-9844-25FC3836F653}" destId="{D8A7FB96-FE9C-4078-BBAC-76D001BEDCA2}" srcOrd="1" destOrd="0" presId="urn:microsoft.com/office/officeart/2005/8/layout/list1"/>
    <dgm:cxn modelId="{F8C8AE50-A872-4067-ABF1-320CB7E8F530}" type="presParOf" srcId="{B2DB5DA3-8032-4327-8276-6CF14D89F29B}" destId="{16DB05B8-5F46-4DC1-9887-BE0BC43A2D04}" srcOrd="25" destOrd="0" presId="urn:microsoft.com/office/officeart/2005/8/layout/list1"/>
    <dgm:cxn modelId="{392250CE-1D49-4D0D-AF61-06A43A3C646D}" type="presParOf" srcId="{B2DB5DA3-8032-4327-8276-6CF14D89F29B}" destId="{86277C76-5D64-44D9-A890-85E6C68E8C40}" srcOrd="26" destOrd="0" presId="urn:microsoft.com/office/officeart/2005/8/layout/list1"/>
    <dgm:cxn modelId="{97974B96-77BB-46A2-88A5-CD232FE6E732}" type="presParOf" srcId="{B2DB5DA3-8032-4327-8276-6CF14D89F29B}" destId="{9F9D2F20-28F3-424C-8FEB-82A906EC7F32}" srcOrd="27" destOrd="0" presId="urn:microsoft.com/office/officeart/2005/8/layout/list1"/>
    <dgm:cxn modelId="{92F58DF0-F746-4E15-AD5E-1C7AB51E53D5}" type="presParOf" srcId="{B2DB5DA3-8032-4327-8276-6CF14D89F29B}" destId="{DD6FB583-C8CF-432C-9295-F8C27F0F47DB}" srcOrd="28" destOrd="0" presId="urn:microsoft.com/office/officeart/2005/8/layout/list1"/>
    <dgm:cxn modelId="{EEE3824D-67E9-4A15-A122-FCEDCEA2607A}" type="presParOf" srcId="{DD6FB583-C8CF-432C-9295-F8C27F0F47DB}" destId="{BE4F169C-49D1-43EF-852E-2A7921CE9F2B}" srcOrd="0" destOrd="0" presId="urn:microsoft.com/office/officeart/2005/8/layout/list1"/>
    <dgm:cxn modelId="{4F13AE55-9D10-410E-A2BC-1045FC3656AA}" type="presParOf" srcId="{DD6FB583-C8CF-432C-9295-F8C27F0F47DB}" destId="{F4A69A1E-B567-4489-B2D6-84951178B224}" srcOrd="1" destOrd="0" presId="urn:microsoft.com/office/officeart/2005/8/layout/list1"/>
    <dgm:cxn modelId="{6540C3EB-C254-4A83-B859-7EBF173373AD}" type="presParOf" srcId="{B2DB5DA3-8032-4327-8276-6CF14D89F29B}" destId="{7343B2A3-39F7-44AA-8A77-AF77C3005B77}" srcOrd="29" destOrd="0" presId="urn:microsoft.com/office/officeart/2005/8/layout/list1"/>
    <dgm:cxn modelId="{0161B505-DBC7-42E9-AFAB-20CC8377F48E}" type="presParOf" srcId="{B2DB5DA3-8032-4327-8276-6CF14D89F29B}" destId="{DBF73047-3768-42AB-B6DF-0BB699FA9075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62E7F-22DB-4CFE-A566-2247F007F8AC}">
      <dsp:nvSpPr>
        <dsp:cNvPr id="0" name=""/>
        <dsp:cNvSpPr/>
      </dsp:nvSpPr>
      <dsp:spPr>
        <a:xfrm>
          <a:off x="0" y="475636"/>
          <a:ext cx="8363272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F9368-E853-47E9-94D3-13606C45D731}">
      <dsp:nvSpPr>
        <dsp:cNvPr id="0" name=""/>
        <dsp:cNvSpPr/>
      </dsp:nvSpPr>
      <dsp:spPr>
        <a:xfrm>
          <a:off x="418163" y="47596"/>
          <a:ext cx="585429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Беляева Л.И</a:t>
          </a:r>
        </a:p>
      </dsp:txBody>
      <dsp:txXfrm>
        <a:off x="459953" y="89386"/>
        <a:ext cx="5770710" cy="772500"/>
      </dsp:txXfrm>
    </dsp:sp>
    <dsp:sp modelId="{4C9973C4-44DC-4EAC-BB0C-10DD1411079C}">
      <dsp:nvSpPr>
        <dsp:cNvPr id="0" name=""/>
        <dsp:cNvSpPr/>
      </dsp:nvSpPr>
      <dsp:spPr>
        <a:xfrm>
          <a:off x="0" y="1791076"/>
          <a:ext cx="8363272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48D636-2C50-40F5-94A4-23A2EEFB62C3}">
      <dsp:nvSpPr>
        <dsp:cNvPr id="0" name=""/>
        <dsp:cNvSpPr/>
      </dsp:nvSpPr>
      <dsp:spPr>
        <a:xfrm>
          <a:off x="418163" y="1363036"/>
          <a:ext cx="585429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Богомолова М.И.</a:t>
          </a:r>
        </a:p>
      </dsp:txBody>
      <dsp:txXfrm>
        <a:off x="459953" y="1404826"/>
        <a:ext cx="5770710" cy="772500"/>
      </dsp:txXfrm>
    </dsp:sp>
    <dsp:sp modelId="{B55D3CE3-CE7B-4A0A-9F9C-F1A81CC099D3}">
      <dsp:nvSpPr>
        <dsp:cNvPr id="0" name=""/>
        <dsp:cNvSpPr/>
      </dsp:nvSpPr>
      <dsp:spPr>
        <a:xfrm>
          <a:off x="0" y="3106516"/>
          <a:ext cx="8363272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482C1F-1476-4411-843D-4920182184CF}">
      <dsp:nvSpPr>
        <dsp:cNvPr id="0" name=""/>
        <dsp:cNvSpPr/>
      </dsp:nvSpPr>
      <dsp:spPr>
        <a:xfrm>
          <a:off x="418163" y="2678476"/>
          <a:ext cx="585429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Бондарь В.Д.</a:t>
          </a:r>
        </a:p>
      </dsp:txBody>
      <dsp:txXfrm>
        <a:off x="459953" y="2720266"/>
        <a:ext cx="5770710" cy="772500"/>
      </dsp:txXfrm>
    </dsp:sp>
    <dsp:sp modelId="{8677A86C-F3E8-426D-A4A5-4E5B9EFC8FDB}">
      <dsp:nvSpPr>
        <dsp:cNvPr id="0" name=""/>
        <dsp:cNvSpPr/>
      </dsp:nvSpPr>
      <dsp:spPr>
        <a:xfrm>
          <a:off x="0" y="4421956"/>
          <a:ext cx="8363272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D8AA27-99F9-4178-847F-714113D4BC93}">
      <dsp:nvSpPr>
        <dsp:cNvPr id="0" name=""/>
        <dsp:cNvSpPr/>
      </dsp:nvSpPr>
      <dsp:spPr>
        <a:xfrm>
          <a:off x="390819" y="4301103"/>
          <a:ext cx="5854290" cy="856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278" tIns="0" rIns="22127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Жуковская Р.И</a:t>
          </a:r>
        </a:p>
      </dsp:txBody>
      <dsp:txXfrm>
        <a:off x="432609" y="4342893"/>
        <a:ext cx="577071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0ABA10D-5E1E-68EE-06E1-385F17FE8A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3783651-0D42-DEDD-1B2A-83E28357B21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C6BB65-C591-40F7-B160-0D336B756606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ABEDEDB9-2503-5E89-DA00-116FE835F2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32020CF3-BDB5-07C3-A948-19041DA505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832021F-D10E-2E66-91D0-2D1503D0BB2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B877FC7-0E71-7D97-256D-A4E0BA3330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1F2F0376-9AA1-4499-AADC-959BC03694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554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xmlns="" id="{543D1692-319A-F583-B190-CBFB36ABB3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xmlns="" id="{B80C1C54-8A7B-3464-F76A-B7D6E20D4F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xmlns="" id="{0183FB04-29FF-5911-9256-F88377FE6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8385CF9-54DC-452A-8E7A-A33610820C9E}" type="slidenum">
              <a:rPr lang="ru-RU" altLang="ru-RU">
                <a:latin typeface="Calibri" panose="020F0502020204030204" pitchFamily="34" charset="0"/>
              </a:rPr>
              <a:pPr/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3FCE00-7960-74C9-FDE3-86D5847F5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5E9A-5C8E-4976-AC0B-A50F2B9F99DE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70E55C-C54A-0616-86E2-90B121EE2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19D7202-4B05-2A94-E481-A46791BD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CD686-A72F-406B-AF9B-289241AC55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13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BFC659-CE38-5EC0-D186-2C8162C77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87C5-C4C3-4B88-A6FA-E7195C3F3400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C3DCE8-1706-39AB-AD59-C4EEB7E83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2EFB33-D412-A94F-63C5-6C84EF197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9BB57-FC40-4D78-AD93-65946A3FBE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277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AF40C3-0D44-DD9D-009A-117688AB4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F2330-A77B-484A-85AE-C942BE1843F6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D4EC45-9D0B-476A-D3AD-D3BF266E2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F46A8C-7923-E9D3-4DA4-79D6E4D12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00F79-75AD-498A-AD99-8B80EC663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70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FC879E-BDA6-8F0E-7946-21F3C8841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A890E-E8A0-4FC3-880F-FFB091C8E2E5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8DD450A-F06C-C9E0-3CBA-DA6113408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59AA42-166C-0CD5-5905-F9A3713A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E7964-BCDC-4032-BFBE-8653C8B115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282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3114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5EA08CA-0551-C4F8-3E11-6F3966B6F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DFA1A-9C38-47F7-A0A0-2C2BD8EC5DB9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9336BF9-31B4-01F9-EC91-5C20E22E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45CAF6-1338-DF48-FBB0-81F75C61E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EFC7F-301A-435A-B25B-7E1BCEC238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828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496A5ADA-24C1-5732-81C0-42D71366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EC719-EA43-4C92-A1BA-B33A473B2099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3619831-1961-C260-F78B-EC3F89C5D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39CDD3B8-8B7A-CE42-2E90-B2F8B296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8F0FA-C213-4A33-992B-787FAABD53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902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A5C9B8A1-5420-D46A-8095-3BFD1A2FF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B9895-A7B2-41E0-85AA-18FB39FE6E34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A96FFCE4-6B0D-ED7D-762B-A70999781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23DA6782-0844-8536-E41B-2CC20ED40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85709-3C31-4B7C-A49A-130E57ABC0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42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C221DBB9-9AF3-5C16-F739-1A957A9C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83E51-3D81-4EB2-ACA6-02D102541B51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E58412F4-5814-4835-8292-15A0D678E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69DD7EBA-CC60-1095-0165-4BE7F0E1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A473F-A5B5-4BCC-9C96-9030418477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967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EDCD3552-55E5-1A85-3BB0-10E6E54BD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14758-4A0F-4608-AB95-0A4BFDD9B9E8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27237F02-BBFB-2680-D85E-7640DBDF9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92D13CE5-8C0B-BD52-EF0E-EF8E650D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472E3-2935-4002-91B6-7439B9EA02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5135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4C87BABD-1E78-8D2C-4B32-BFEE569AA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86D30-CC38-47E5-86BD-279A9062C65E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23AB7E6-D4F4-A289-2E5E-5B684D880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9C3FE91C-C69B-935B-568C-D33E758F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ADC84-7960-4D18-A7AB-1CA16F4A11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397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8029CB95-4540-C6AE-9F04-20DF13EF8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B9EF5-1AE6-43E1-85FB-D16C655DB866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079BF7DE-BD6E-CD76-D7F2-7FE976908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7EFE8943-0FB9-B8EF-A167-E6D1F763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AED4-4A94-4846-BC0E-1F41E3F6D7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939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E181E0DB-8D4B-C2BF-58D9-466547A2D17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CE1C0B3E-73FB-0883-753A-FFE213509B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A89745A-86C2-BF41-0A7D-029828B4AB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4A9918-7B22-4E6D-B9A8-9ED724058678}" type="datetimeFigureOut">
              <a:rPr lang="ru-RU"/>
              <a:pPr>
                <a:defRPr/>
              </a:pPr>
              <a:t>18.05.2023</a:t>
            </a:fld>
            <a:endParaRPr lang="ru-R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3BF210-BA0C-E259-0E3C-68D1C3B6F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9EF0554-C476-F78D-72E6-29EDDC0A9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712D1C"/>
                </a:solidFill>
                <a:latin typeface="Times New Roman" panose="02020603050405020304" pitchFamily="18" charset="0"/>
              </a:defRPr>
            </a:lvl1pPr>
          </a:lstStyle>
          <a:p>
            <a:fld id="{33B0E8FB-FC0C-4EBE-B53C-2C4A1A172D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924104"/>
          </a:solidFill>
          <a:latin typeface="+mj-lt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5F174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5F174A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5F174A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631146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63114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rc-mir.com/smile.1652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EF869-7049-4BD2-E0E7-367A2C5D6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8215370" cy="3021485"/>
          </a:xfrm>
          <a:ln>
            <a:miter lim="800000"/>
            <a:headEnd/>
            <a:tailEnd/>
          </a:ln>
        </p:spPr>
        <p:txBody>
          <a:bodyPr rtlCol="0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/>
              <a:t/>
            </a:r>
            <a:br>
              <a:rPr lang="ru-RU" sz="6000" b="1" dirty="0"/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КВЕСТ-ТЕХНОЛОГИЙ  В ЦЕЛЯХ ПАТРИОТИЧЕСКОГО ВОСПИТАНИЯ ДЕТЕЙ ДОШКОЛЬНОГО ВОЗРАСТА  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>
              <a:solidFill>
                <a:srgbClr val="5F174A"/>
              </a:solidFill>
              <a:ea typeface="+mj-ea"/>
            </a:endParaRP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xmlns="" id="{9B1F963E-F7E0-6BD9-34CF-2F9801821C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29063" y="4214813"/>
            <a:ext cx="4791075" cy="2143125"/>
          </a:xfrm>
        </p:spPr>
        <p:txBody>
          <a:bodyPr/>
          <a:lstStyle/>
          <a:p>
            <a:pPr algn="r"/>
            <a:endParaRPr lang="ru-RU" altLang="ru-RU" sz="2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r"/>
            <a:endParaRPr lang="ru-RU" altLang="ru-RU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r"/>
            <a:endParaRPr lang="ru-RU" altLang="ru-RU" sz="2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r"/>
            <a:r>
              <a:rPr lang="ru-RU" alt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Красильникова </a:t>
            </a:r>
            <a:r>
              <a:rPr lang="ru-RU" altLang="ru-R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Елена </a:t>
            </a:r>
            <a:r>
              <a:rPr lang="ru-RU" altLang="ru-RU" sz="2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Алековна</a:t>
            </a:r>
            <a:r>
              <a:rPr lang="ru-RU" altLang="ru-R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6" name="Picture 5" descr="http://s.rimg.info/d818f867f457480eef6551eba087d313.gif">
            <a:hlinkClick r:id="rId3"/>
            <a:extLst>
              <a:ext uri="{FF2B5EF4-FFF2-40B4-BE49-F238E27FC236}">
                <a16:creationId xmlns:a16="http://schemas.microsoft.com/office/drawing/2014/main" xmlns="" id="{2647BDA4-336A-CFB9-7622-87130AE05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005263"/>
            <a:ext cx="2195512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C04C9301-B221-3DBA-AF04-1D76B9CFB570}"/>
              </a:ext>
            </a:extLst>
          </p:cNvPr>
          <p:cNvSpPr txBox="1">
            <a:spLocks/>
          </p:cNvSpPr>
          <p:nvPr/>
        </p:nvSpPr>
        <p:spPr bwMode="auto">
          <a:xfrm>
            <a:off x="0" y="142875"/>
            <a:ext cx="9144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altLang="ru-RU" sz="2400" dirty="0">
                <a:latin typeface="+mn-lt"/>
                <a:cs typeface="Times New Roman" pitchFamily="18" charset="0"/>
              </a:rPr>
              <a:t>ВЫПУСКНАЯ  КВАЛИФИКАЦИОННАЯ  РАБОТА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xmlns="" id="{7DD0FB4C-4D1A-C029-4F27-1E27EFD3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642938"/>
            <a:ext cx="8785225" cy="1143000"/>
          </a:xfrm>
        </p:spPr>
        <p:txBody>
          <a:bodyPr/>
          <a:lstStyle/>
          <a:p>
            <a:r>
              <a:rPr lang="ru-RU" altLang="en-US" sz="3600" b="1">
                <a:latin typeface="Times New Roman" panose="02020603050405020304" pitchFamily="18" charset="0"/>
              </a:rPr>
              <a:t>Критерии и показатели оценки уровня патриотизма у детей старшего дошкольного возраста :</a:t>
            </a:r>
            <a:br>
              <a:rPr lang="ru-RU" altLang="en-US" sz="3600" b="1">
                <a:latin typeface="Times New Roman" panose="02020603050405020304" pitchFamily="18" charset="0"/>
              </a:rPr>
            </a:br>
            <a:endParaRPr lang="ru-RU" altLang="en-US" sz="3600" b="1">
              <a:latin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54F28CE4-873B-6682-2501-1F9F88D36A16}"/>
              </a:ext>
            </a:extLst>
          </p:cNvPr>
          <p:cNvGraphicFramePr>
            <a:graphicFrameLocks noGrp="1"/>
          </p:cNvGraphicFramePr>
          <p:nvPr/>
        </p:nvGraphicFramePr>
        <p:xfrm>
          <a:off x="214313" y="1928813"/>
          <a:ext cx="8572500" cy="4548187"/>
        </p:xfrm>
        <a:graphic>
          <a:graphicData uri="http://schemas.openxmlformats.org/drawingml/2006/table">
            <a:tbl>
              <a:tblPr/>
              <a:tblGrid>
                <a:gridCol w="2071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008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0065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latin typeface="Times New Roman"/>
                          <a:cs typeface="Times New Roman"/>
                        </a:rPr>
                        <a:t>Критерии</a:t>
                      </a:r>
                      <a:endParaRPr lang="ru-RU" sz="2000" b="1" dirty="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2000" b="1" dirty="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2399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latin typeface="Times New Roman"/>
                          <a:cs typeface="Times New Roman"/>
                        </a:rPr>
                        <a:t>1.Когнитивный (</a:t>
                      </a:r>
                      <a:r>
                        <a:rPr lang="ru-RU" sz="2000" dirty="0" err="1">
                          <a:latin typeface="Times New Roman"/>
                          <a:cs typeface="Times New Roman"/>
                        </a:rPr>
                        <a:t>знаниевый</a:t>
                      </a:r>
                      <a:r>
                        <a:rPr lang="ru-RU" sz="2000" dirty="0">
                          <a:latin typeface="Times New Roman"/>
                          <a:cs typeface="Times New Roman"/>
                        </a:rPr>
                        <a:t>) компонент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>
                          <a:latin typeface="Times New Roman"/>
                          <a:cs typeface="Times New Roman"/>
                        </a:rPr>
                        <a:t>Представления и понятия ребенка о названии страны, своем адресе; о достопримечательностях родного края, города; о флаге, гербе, гимне России; природных богатствах России, ее природно-климатических зонах, ландшафтах.</a:t>
                      </a:r>
                      <a:endParaRPr lang="ru-RU" sz="200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0130">
                <a:tc>
                  <a:txBody>
                    <a:bodyPr/>
                    <a:lstStyle/>
                    <a:p>
                      <a:pPr algn="just"/>
                      <a:r>
                        <a:rPr lang="ru-RU" sz="2000">
                          <a:latin typeface="Times New Roman"/>
                          <a:cs typeface="Times New Roman"/>
                        </a:rPr>
                        <a:t>2.Эмоциональнй компонент</a:t>
                      </a:r>
                      <a:endParaRPr lang="ru-RU" sz="200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>
                          <a:latin typeface="Times New Roman"/>
                          <a:cs typeface="Times New Roman"/>
                        </a:rPr>
                        <a:t>Способность проявлять положительные эмоции по отношению к общественным событиям и явлениям и общественно полезному труду.</a:t>
                      </a:r>
                      <a:endParaRPr lang="ru-RU" sz="200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3996">
                <a:tc>
                  <a:txBody>
                    <a:bodyPr/>
                    <a:lstStyle/>
                    <a:p>
                      <a:pPr algn="just"/>
                      <a:r>
                        <a:rPr lang="ru-RU" sz="2000">
                          <a:latin typeface="Times New Roman"/>
                          <a:cs typeface="Times New Roman"/>
                        </a:rPr>
                        <a:t>3.Поведенческий компонент</a:t>
                      </a:r>
                      <a:endParaRPr lang="ru-RU" sz="200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latin typeface="Times New Roman"/>
                          <a:cs typeface="Times New Roman"/>
                        </a:rPr>
                        <a:t>Сформированные умения заботится об окружающей природе, близких, оказывать помощь окружающим людям, проявлять дружелюбие, считаться с интересами товарищей, договариваться со сверстниками, анализировать свои и чужие поступки.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xmlns="" id="{71551A38-E518-BFC0-36AE-76B50B8ED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85750"/>
            <a:ext cx="8785225" cy="1143000"/>
          </a:xfrm>
        </p:spPr>
        <p:txBody>
          <a:bodyPr/>
          <a:lstStyle/>
          <a:p>
            <a:r>
              <a:rPr lang="ru-RU" altLang="en-US" sz="3600" b="1">
                <a:latin typeface="Times New Roman" panose="02020603050405020304" pitchFamily="18" charset="0"/>
              </a:rPr>
              <a:t>Характеристика уровней патриотизма у старших дошкольников:</a:t>
            </a:r>
            <a:br>
              <a:rPr lang="ru-RU" altLang="en-US" sz="3600" b="1">
                <a:latin typeface="Times New Roman" panose="02020603050405020304" pitchFamily="18" charset="0"/>
              </a:rPr>
            </a:br>
            <a:endParaRPr lang="ru-RU" altLang="en-US" sz="3600" b="1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CE5CBCFD-B563-1A98-7568-BA86121A2B72}"/>
              </a:ext>
            </a:extLst>
          </p:cNvPr>
          <p:cNvGraphicFramePr>
            <a:graphicFrameLocks noGrp="1"/>
          </p:cNvGraphicFramePr>
          <p:nvPr/>
        </p:nvGraphicFramePr>
        <p:xfrm>
          <a:off x="214313" y="1152525"/>
          <a:ext cx="8929687" cy="5705475"/>
        </p:xfrm>
        <a:graphic>
          <a:graphicData uri="http://schemas.openxmlformats.org/drawingml/2006/table">
            <a:tbl>
              <a:tblPr/>
              <a:tblGrid>
                <a:gridCol w="2683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638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827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1055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b="1" i="0" dirty="0">
                          <a:latin typeface="Times New Roman"/>
                          <a:cs typeface="Times New Roman"/>
                        </a:rPr>
                        <a:t>Высокий уровень </a:t>
                      </a:r>
                      <a:endParaRPr lang="ru-RU" sz="1100" b="1" i="0" dirty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b="1" i="0" dirty="0">
                          <a:latin typeface="Times New Roman"/>
                          <a:cs typeface="Times New Roman"/>
                        </a:rPr>
                        <a:t>Средний уровень </a:t>
                      </a:r>
                      <a:endParaRPr lang="ru-RU" sz="1100" b="1" i="0" dirty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b="1" i="0" dirty="0">
                          <a:latin typeface="Times New Roman"/>
                          <a:cs typeface="Times New Roman"/>
                        </a:rPr>
                        <a:t>Низкий уровень</a:t>
                      </a:r>
                      <a:endParaRPr lang="ru-RU" sz="1100" b="1" i="0" dirty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4420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i="0">
                          <a:latin typeface="Times New Roman"/>
                          <a:cs typeface="Times New Roman"/>
                        </a:rPr>
                        <a:t>Ребенок знает название страны, свой адрес; называет и узнает (по фотографиям) достопримечательности, зеленые зоны родного города, 4-5 улиц; знает и узнает флаг, герб, гимн России; называет природные богатства России. Всегда проявляет положительные эмоции по отношению к общественным событиям и явлениям. Заботится об окружающей природе, близких, оказывает помощь, проявляет дружелюбие, считается с интересами товарищей, умеет договариваться, анализировать свои и чужие поступки.</a:t>
                      </a:r>
                      <a:endParaRPr lang="ru-RU" sz="1100" i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i="0">
                          <a:latin typeface="Times New Roman"/>
                          <a:cs typeface="Times New Roman"/>
                        </a:rPr>
                        <a:t>Ребенок знает название страны, свой адрес; затрудняется при определении флага, герба, гимна России; затрудняется назвать достопримечательности, зеленые зоны, улицы, площади города (делает это после пояснений взрослого); затрудняется назвать природные богатства России. Не всегда проявляет положительные эмоции по отношению к общественным событиям и явлениям, общественно полезному труду. Чаще всего заботится о близких, проявляет дружелюбие, но не считается с интересами товарищей, не умеет договариваться с ними, не оказывает помощь..</a:t>
                      </a:r>
                      <a:endParaRPr lang="ru-RU" sz="1100" i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600" i="0" dirty="0">
                          <a:latin typeface="Times New Roman"/>
                          <a:cs typeface="Times New Roman"/>
                        </a:rPr>
                        <a:t>Ребенок не знает названия страны, своего адреса, не узнает флаг, герб, гимн страны; у него отсутствуют знания о достопримечательностях родного города; плохо знает названия улиц; не может назвать природные богатства России, природно-климатические зоны. Не проявляет положительные эмоции по отношению к общественным событиям и явлениям, общественно полезному труду. Не заботится об окружающей природе, не проявляет дружелюбия, не считается с интересами товарищей, не умеет договариваться с ними, не оказывает помощи, не может анализировать свои и чужие поступки даже при помощи взрослого.</a:t>
                      </a:r>
                      <a:endParaRPr lang="ru-RU" sz="1100" i="0" dirty="0">
                        <a:latin typeface="Calibri"/>
                        <a:cs typeface="Times New Roman"/>
                      </a:endParaRPr>
                    </a:p>
                  </a:txBody>
                  <a:tcPr marL="46653" marR="4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xmlns="" id="{5D6BF793-42D5-93A1-B729-02214021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714375"/>
          </a:xfrm>
        </p:spPr>
        <p:txBody>
          <a:bodyPr/>
          <a:lstStyle/>
          <a:p>
            <a:r>
              <a:rPr lang="ru-RU" altLang="ru-RU" sz="3600" b="1">
                <a:solidFill>
                  <a:schemeClr val="tx1"/>
                </a:solidFill>
                <a:latin typeface="Times New Roman" panose="02020603050405020304" pitchFamily="18" charset="0"/>
              </a:rPr>
              <a:t>Методы констатирующего этапа исследования:</a:t>
            </a:r>
            <a:r>
              <a:rPr lang="ru-RU" altLang="ru-RU">
                <a:latin typeface="Times New Roman" panose="02020603050405020304" pitchFamily="18" charset="0"/>
              </a:rPr>
              <a:t/>
            </a:r>
            <a:br>
              <a:rPr lang="ru-RU" altLang="ru-RU">
                <a:latin typeface="Times New Roman" panose="02020603050405020304" pitchFamily="18" charset="0"/>
              </a:rPr>
            </a:br>
            <a:endParaRPr lang="ru-RU" altLang="ru-RU">
              <a:latin typeface="Times New Roman" panose="02020603050405020304" pitchFamily="18" charset="0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A42C3941-D7B0-43F5-3E30-3F3420544918}"/>
              </a:ext>
            </a:extLst>
          </p:cNvPr>
          <p:cNvGraphicFramePr/>
          <p:nvPr/>
        </p:nvGraphicFramePr>
        <p:xfrm>
          <a:off x="457200" y="1052736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Диаграмма 2">
            <a:extLst>
              <a:ext uri="{FF2B5EF4-FFF2-40B4-BE49-F238E27FC236}">
                <a16:creationId xmlns:a16="http://schemas.microsoft.com/office/drawing/2014/main" xmlns="" id="{18E06B05-DBAE-B166-4FAE-9BF671B32C72}"/>
              </a:ext>
            </a:extLst>
          </p:cNvPr>
          <p:cNvGraphicFramePr>
            <a:graphicFrameLocks/>
          </p:cNvGraphicFramePr>
          <p:nvPr/>
        </p:nvGraphicFramePr>
        <p:xfrm>
          <a:off x="571500" y="1428750"/>
          <a:ext cx="8215313" cy="544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0" imgH="0" progId="Excel.Chart.8">
                  <p:embed/>
                </p:oleObj>
              </mc:Choice>
              <mc:Fallback>
                <p:oleObj r:id="rId3" imgW="0" imgH="0" progId="Excel.Chart.8">
                  <p:embed/>
                  <p:pic>
                    <p:nvPicPr>
                      <p:cNvPr id="15362" name="Диаграмма 2">
                        <a:extLst>
                          <a:ext uri="{FF2B5EF4-FFF2-40B4-BE49-F238E27FC236}">
                            <a16:creationId xmlns:a16="http://schemas.microsoft.com/office/drawing/2014/main" xmlns="" id="{18E06B05-DBAE-B166-4FAE-9BF671B32C7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428750"/>
                        <a:ext cx="8215313" cy="544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Прямоугольник 1">
            <a:extLst>
              <a:ext uri="{FF2B5EF4-FFF2-40B4-BE49-F238E27FC236}">
                <a16:creationId xmlns:a16="http://schemas.microsoft.com/office/drawing/2014/main" xmlns="" id="{A2F9439C-CCB2-63CD-3278-111135D29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14313" y="214313"/>
            <a:ext cx="90725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диагностики уровня патриотизма у старших дошкольников на констатирующем этапе эксперимента</a:t>
            </a:r>
            <a:endParaRPr lang="ru-RU" altLang="en-US" sz="2000" b="1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7E3F5B9E-B154-11E7-02D4-0F8ACFD9EFEC}"/>
              </a:ext>
            </a:extLst>
          </p:cNvPr>
          <p:cNvGraphicFramePr>
            <a:graphicFrameLocks noGrp="1"/>
          </p:cNvGraphicFramePr>
          <p:nvPr/>
        </p:nvGraphicFramePr>
        <p:xfrm>
          <a:off x="214313" y="1643063"/>
          <a:ext cx="8429625" cy="1619250"/>
        </p:xfrm>
        <a:graphic>
          <a:graphicData uri="http://schemas.openxmlformats.org/drawingml/2006/table">
            <a:tbl>
              <a:tblPr/>
              <a:tblGrid>
                <a:gridCol w="8429625">
                  <a:extLst>
                    <a:ext uri="{9D8B030D-6E8A-4147-A177-3AD203B41FA5}">
                      <a16:colId xmlns:a16="http://schemas.microsoft.com/office/drawing/2014/main" xmlns="" val="2848114865"/>
                    </a:ext>
                  </a:extLst>
                </a:gridCol>
              </a:tblGrid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«В поисках новогодних игрушек»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2431552"/>
                  </a:ext>
                </a:extLst>
              </a:tr>
              <a:tr h="306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Спортивное  развлечение, посвящённое Дню Защитника Отечества (в форме квест-игры)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86612379"/>
                  </a:ext>
                </a:extLst>
              </a:tr>
              <a:tr h="306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«Родная страна Россия»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54567801"/>
                  </a:ext>
                </a:extLst>
              </a:tr>
              <a:tr h="485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«Что-то пошло не так…»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13140975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3CC970C9-2432-070D-7200-5F94038F8363}"/>
              </a:ext>
            </a:extLst>
          </p:cNvPr>
          <p:cNvGraphicFramePr>
            <a:graphicFrameLocks noGrp="1"/>
          </p:cNvGraphicFramePr>
          <p:nvPr/>
        </p:nvGraphicFramePr>
        <p:xfrm>
          <a:off x="214313" y="3214688"/>
          <a:ext cx="8429625" cy="1857375"/>
        </p:xfrm>
        <a:graphic>
          <a:graphicData uri="http://schemas.openxmlformats.org/drawingml/2006/table">
            <a:tbl>
              <a:tblPr/>
              <a:tblGrid>
                <a:gridCol w="8429625">
                  <a:extLst>
                    <a:ext uri="{9D8B030D-6E8A-4147-A177-3AD203B41FA5}">
                      <a16:colId xmlns:a16="http://schemas.microsoft.com/office/drawing/2014/main" xmlns="" val="2734947057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«Путешествие по материкам»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16815832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«Путешествие в страну Знаний»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74363384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«Пятый элемент»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45406233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«Школа сфетофорчика»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62908506"/>
                  </a:ext>
                </a:extLst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«Загадки природы-волшебницы»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4724809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CF0AD960-86A4-AD60-786A-8EBA9161DFC6}"/>
              </a:ext>
            </a:extLst>
          </p:cNvPr>
          <p:cNvGraphicFramePr>
            <a:graphicFrameLocks noGrp="1"/>
          </p:cNvGraphicFramePr>
          <p:nvPr/>
        </p:nvGraphicFramePr>
        <p:xfrm>
          <a:off x="214313" y="5072063"/>
          <a:ext cx="8429625" cy="1190625"/>
        </p:xfrm>
        <a:graphic>
          <a:graphicData uri="http://schemas.openxmlformats.org/drawingml/2006/table">
            <a:tbl>
              <a:tblPr/>
              <a:tblGrid>
                <a:gridCol w="8429625">
                  <a:extLst>
                    <a:ext uri="{9D8B030D-6E8A-4147-A177-3AD203B41FA5}">
                      <a16:colId xmlns:a16="http://schemas.microsoft.com/office/drawing/2014/main" xmlns="" val="1904310091"/>
                    </a:ext>
                  </a:extLst>
                </a:gridCol>
              </a:tblGrid>
              <a:tr h="285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Квест-игра «По дорогам сказок»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01" marR="6630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59555824"/>
                  </a:ext>
                </a:extLst>
              </a:tr>
              <a:tr h="219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Спортивно-развлекательная квест-игра «Мы – будущие олимпийские чемпионы!»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01" marR="6630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0857336"/>
                  </a:ext>
                </a:extLst>
              </a:tr>
              <a:tr h="458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F174A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 игра «Георгиевская ленточка»</a:t>
                      </a:r>
                      <a:endParaRPr kumimoji="0" lang="ru-RU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01" marR="6630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54298030"/>
                  </a:ext>
                </a:extLst>
              </a:tr>
            </a:tbl>
          </a:graphicData>
        </a:graphic>
      </p:graphicFrame>
      <p:sp>
        <p:nvSpPr>
          <p:cNvPr id="16422" name="Заголовок 1">
            <a:extLst>
              <a:ext uri="{FF2B5EF4-FFF2-40B4-BE49-F238E27FC236}">
                <a16:creationId xmlns:a16="http://schemas.microsoft.com/office/drawing/2014/main" xmlns="" id="{684F5397-66B8-6C77-D575-DC75F5700CE3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ПЕРЕЧЕНЬ КВЕСТ-ИГР </a:t>
            </a:r>
          </a:p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(формирующий этап)</a:t>
            </a: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токвест\зимние хлопоты\Фото3855.jpg">
            <a:extLst>
              <a:ext uri="{FF2B5EF4-FFF2-40B4-BE49-F238E27FC236}">
                <a16:creationId xmlns:a16="http://schemas.microsoft.com/office/drawing/2014/main" xmlns="" id="{B5FCEA3F-C450-A398-F33C-F2693B2BF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142984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Documents and Settings\User\Рабочий стол\фотоквест\юные защитники\Фото2757.jpg">
            <a:extLst>
              <a:ext uri="{FF2B5EF4-FFF2-40B4-BE49-F238E27FC236}">
                <a16:creationId xmlns:a16="http://schemas.microsoft.com/office/drawing/2014/main" xmlns="" id="{82D24EAB-7861-4C06-789C-09E3D8E61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142984"/>
            <a:ext cx="3222952" cy="2417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C:\Documents and Settings\User\Рабочий стол\фотоквест\Новая папка\Фото3080.jpg">
            <a:extLst>
              <a:ext uri="{FF2B5EF4-FFF2-40B4-BE49-F238E27FC236}">
                <a16:creationId xmlns:a16="http://schemas.microsoft.com/office/drawing/2014/main" xmlns="" id="{075C81A1-064C-1609-1545-542528EA4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071942"/>
            <a:ext cx="3286148" cy="2322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Documents and Settings\User\Рабочий стол\фотоквест\Новая папка\Фото3018.jpg">
            <a:extLst>
              <a:ext uri="{FF2B5EF4-FFF2-40B4-BE49-F238E27FC236}">
                <a16:creationId xmlns:a16="http://schemas.microsoft.com/office/drawing/2014/main" xmlns="" id="{4A517126-E935-287B-6787-095950103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071942"/>
            <a:ext cx="3497778" cy="22118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414" name="Заголовок 1">
            <a:extLst>
              <a:ext uri="{FF2B5EF4-FFF2-40B4-BE49-F238E27FC236}">
                <a16:creationId xmlns:a16="http://schemas.microsoft.com/office/drawing/2014/main" xmlns="" id="{6F94CE8D-AFBE-D2FB-8600-0CCFBF2556ED}"/>
              </a:ext>
            </a:extLst>
          </p:cNvPr>
          <p:cNvSpPr txBox="1">
            <a:spLocks/>
          </p:cNvSpPr>
          <p:nvPr/>
        </p:nvSpPr>
        <p:spPr bwMode="auto">
          <a:xfrm>
            <a:off x="428625" y="214313"/>
            <a:ext cx="82296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ПРИМЕРЫ КВЕСТ-ИГР</a:t>
            </a: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I:\Documents and Settings\Василка\Рабочий стол\Конспекты Красильникова\для педагогов и родителей\01.jpg">
            <a:extLst>
              <a:ext uri="{FF2B5EF4-FFF2-40B4-BE49-F238E27FC236}">
                <a16:creationId xmlns:a16="http://schemas.microsoft.com/office/drawing/2014/main" xmlns="" id="{CE60EC25-70E4-B25C-AB04-4DFB26BE2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4000500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2" descr="I:\Documents and Settings\Василка\Рабочий стол\Конспекты Красильникова\для педагогов и родителей\03.jpg">
            <a:extLst>
              <a:ext uri="{FF2B5EF4-FFF2-40B4-BE49-F238E27FC236}">
                <a16:creationId xmlns:a16="http://schemas.microsoft.com/office/drawing/2014/main" xmlns="" id="{D818AE4A-74A7-1ED4-012D-EB2BF5097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214438"/>
            <a:ext cx="3786187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Заголовок 1">
            <a:extLst>
              <a:ext uri="{FF2B5EF4-FFF2-40B4-BE49-F238E27FC236}">
                <a16:creationId xmlns:a16="http://schemas.microsoft.com/office/drawing/2014/main" xmlns="" id="{59FD15AE-58BA-7A6E-D7E0-33B5954AB82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ПАМЯТКА ДЛЯ РОДИТЕЛЕЙ</a:t>
            </a: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Диаграмма 3">
            <a:extLst>
              <a:ext uri="{FF2B5EF4-FFF2-40B4-BE49-F238E27FC236}">
                <a16:creationId xmlns:a16="http://schemas.microsoft.com/office/drawing/2014/main" xmlns="" id="{F4E0F880-1A6A-1A78-4425-8BEEA45DD6DF}"/>
              </a:ext>
            </a:extLst>
          </p:cNvPr>
          <p:cNvGraphicFramePr>
            <a:graphicFrameLocks/>
          </p:cNvGraphicFramePr>
          <p:nvPr/>
        </p:nvGraphicFramePr>
        <p:xfrm>
          <a:off x="500063" y="1285875"/>
          <a:ext cx="8429625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0" imgH="0" progId="Excel.Chart.8">
                  <p:embed/>
                </p:oleObj>
              </mc:Choice>
              <mc:Fallback>
                <p:oleObj r:id="rId3" imgW="0" imgH="0" progId="Excel.Chart.8">
                  <p:embed/>
                  <p:pic>
                    <p:nvPicPr>
                      <p:cNvPr id="19458" name="Диаграмма 3">
                        <a:extLst>
                          <a:ext uri="{FF2B5EF4-FFF2-40B4-BE49-F238E27FC236}">
                            <a16:creationId xmlns:a16="http://schemas.microsoft.com/office/drawing/2014/main" xmlns="" id="{F4E0F880-1A6A-1A78-4425-8BEEA45DD6D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285875"/>
                        <a:ext cx="8429625" cy="542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Прямоугольник 2">
            <a:extLst>
              <a:ext uri="{FF2B5EF4-FFF2-40B4-BE49-F238E27FC236}">
                <a16:creationId xmlns:a16="http://schemas.microsoft.com/office/drawing/2014/main" xmlns="" id="{B8AD5218-CE23-2418-251A-ECA172FAB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0"/>
            <a:ext cx="77771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патриотического развития дошкольников на этапах констатирующего и контрольного экспериментов</a:t>
            </a:r>
            <a:endParaRPr lang="ru-RU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6DB8A238-9630-BA9B-5743-75CD3B6F913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00100" y="1428736"/>
            <a:ext cx="7300938" cy="3286148"/>
          </a:xfrm>
          <a:ln>
            <a:miter lim="800000"/>
            <a:headEnd/>
            <a:tailEnd/>
          </a:ln>
        </p:spPr>
        <p:txBody>
          <a:bodyPr>
            <a:prstTxWarp prst="textCurveDown">
              <a:avLst/>
            </a:prstTxWarp>
          </a:bodyPr>
          <a:lstStyle/>
          <a:p>
            <a:pPr eaLnBrk="1" hangingPunct="1">
              <a:buFontTx/>
              <a:buNone/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xmlns="" id="{17A0AECF-0BD2-CE7F-A6C4-862244FC5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274638"/>
            <a:ext cx="8543925" cy="1143000"/>
          </a:xfrm>
        </p:spPr>
        <p:txBody>
          <a:bodyPr/>
          <a:lstStyle/>
          <a:p>
            <a:r>
              <a:rPr lang="ru-RU" altLang="en-US" sz="3200" b="1">
                <a:latin typeface="Times New Roman" panose="02020603050405020304" pitchFamily="18" charset="0"/>
              </a:rPr>
              <a:t>АВТОРЫ ЛИТЕРАТУРЫ ПО ПАТРИОТИЧЕСКОМУ ВОСПИТАНИЮ ДОШКОЛЬНИКОВ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3E862853-065A-3E1C-57BB-F1EAEB698192}"/>
              </a:ext>
            </a:extLst>
          </p:cNvPr>
          <p:cNvGraphicFramePr/>
          <p:nvPr/>
        </p:nvGraphicFramePr>
        <p:xfrm>
          <a:off x="323528" y="1556792"/>
          <a:ext cx="8363272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>
            <a:extLst>
              <a:ext uri="{FF2B5EF4-FFF2-40B4-BE49-F238E27FC236}">
                <a16:creationId xmlns:a16="http://schemas.microsoft.com/office/drawing/2014/main" xmlns="" id="{7C3723C7-81D0-D607-4704-A74F46565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88913"/>
            <a:ext cx="8642350" cy="5883275"/>
          </a:xfrm>
        </p:spPr>
        <p:txBody>
          <a:bodyPr/>
          <a:lstStyle/>
          <a:p>
            <a:pPr algn="ctr"/>
            <a:r>
              <a:rPr lang="ru-RU" altLang="ru-RU" sz="3600" b="1" dirty="0"/>
              <a:t>Объектом</a:t>
            </a:r>
            <a:r>
              <a:rPr lang="ru-RU" altLang="ru-RU" sz="3600" dirty="0"/>
              <a:t> исследования является – патриотическое воспитание старших дошкольников в условиях ДОУ.</a:t>
            </a:r>
          </a:p>
          <a:p>
            <a:pPr algn="ctr"/>
            <a:r>
              <a:rPr lang="ru-RU" altLang="ru-RU" sz="3600" b="1" dirty="0"/>
              <a:t>Предмет исследования</a:t>
            </a:r>
            <a:r>
              <a:rPr lang="ru-RU" altLang="ru-RU" sz="3600" dirty="0"/>
              <a:t> – </a:t>
            </a:r>
            <a:r>
              <a:rPr lang="ru-RU" altLang="ru-RU" sz="3600" dirty="0" err="1"/>
              <a:t>квест</a:t>
            </a:r>
            <a:r>
              <a:rPr lang="ru-RU" altLang="ru-RU" sz="3600" dirty="0"/>
              <a:t>-технологии как средство патриотического воспитания старших дошкольников в ДОУ.</a:t>
            </a:r>
            <a:r>
              <a:rPr lang="ru-RU" altLang="ru-RU" sz="3600" b="1" dirty="0"/>
              <a:t> </a:t>
            </a:r>
          </a:p>
          <a:p>
            <a:pPr algn="ctr"/>
            <a:r>
              <a:rPr lang="ru-RU" altLang="ru-RU" sz="3600" b="1" dirty="0"/>
              <a:t>Цель:</a:t>
            </a:r>
            <a:r>
              <a:rPr lang="ru-RU" altLang="ru-RU" sz="3600" dirty="0"/>
              <a:t> разработка содержания и  методики патриотического воспитания детей старшего дошкольного возраста на основе </a:t>
            </a:r>
            <a:r>
              <a:rPr lang="ru-RU" altLang="ru-RU" sz="3600" dirty="0" err="1"/>
              <a:t>квест</a:t>
            </a:r>
            <a:r>
              <a:rPr lang="ru-RU" altLang="ru-RU" sz="3600" dirty="0"/>
              <a:t>-технологии</a:t>
            </a:r>
            <a:endParaRPr lang="ru-RU" altLang="ru-RU" sz="3600" b="1" dirty="0"/>
          </a:p>
          <a:p>
            <a:pPr algn="ctr"/>
            <a:endParaRPr lang="ru-RU" altLang="ru-RU" sz="3600" dirty="0"/>
          </a:p>
          <a:p>
            <a:pPr algn="ctr" eaLnBrk="1" hangingPunct="1">
              <a:buFontTx/>
              <a:buNone/>
            </a:pPr>
            <a:endParaRPr lang="ru-RU" alt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A53694-0052-2150-2EFA-D1F20178F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ru-RU" altLang="en-US" sz="4000" b="1">
                <a:latin typeface="Times New Roman" panose="02020603050405020304" pitchFamily="18" charset="0"/>
              </a:rPr>
              <a:t>ГИПОТЕЗА ИССЛЕДОВАНИЯ</a:t>
            </a:r>
          </a:p>
        </p:txBody>
      </p:sp>
      <p:sp>
        <p:nvSpPr>
          <p:cNvPr id="6147" name="Содержимое 2">
            <a:extLst>
              <a:ext uri="{FF2B5EF4-FFF2-40B4-BE49-F238E27FC236}">
                <a16:creationId xmlns:a16="http://schemas.microsoft.com/office/drawing/2014/main" xmlns="" id="{8002CD2F-D4D0-B547-27F1-F3B6771E5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en-US" sz="3600"/>
              <a:t>Формирование нравственно-патриотических качеств личности ребенка в условиях детского образовательного учреждения будет более эффективным, если включать в образовательный процесс современные образовательные технологии, в частности, квест-технологию.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xmlns="" id="{90073432-16CA-7F85-1E44-0B2F6EB191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4438" y="357188"/>
            <a:ext cx="7015162" cy="1060450"/>
          </a:xfrm>
        </p:spPr>
        <p:txBody>
          <a:bodyPr/>
          <a:lstStyle/>
          <a:p>
            <a:pPr eaLnBrk="1" hangingPunct="1"/>
            <a:r>
              <a:rPr lang="ru-RU" altLang="ru-RU" sz="3200" b="1">
                <a:solidFill>
                  <a:srgbClr val="FF0000"/>
                </a:solidFill>
                <a:latin typeface="Times New Roman" panose="02020603050405020304" pitchFamily="18" charset="0"/>
              </a:rPr>
              <a:t>ЗАДАЧИ ИССЛЕДОВАНИЯ</a:t>
            </a:r>
            <a:r>
              <a:rPr lang="ru-RU" altLang="ru-RU" sz="2900" b="1">
                <a:solidFill>
                  <a:schemeClr val="tx1"/>
                </a:solidFill>
              </a:rPr>
              <a:t>:</a:t>
            </a:r>
            <a:br>
              <a:rPr lang="ru-RU" altLang="ru-RU" sz="2900" b="1">
                <a:solidFill>
                  <a:schemeClr val="tx1"/>
                </a:solidFill>
              </a:rPr>
            </a:br>
            <a:endParaRPr lang="ru-RU" altLang="ru-RU" sz="2900">
              <a:solidFill>
                <a:schemeClr val="tx1"/>
              </a:solidFill>
            </a:endParaRPr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xmlns="" id="{94CC9284-8693-D2EC-A099-66ACB1D581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0063" y="1071563"/>
            <a:ext cx="8393112" cy="5572125"/>
          </a:xfrm>
        </p:spPr>
        <p:txBody>
          <a:bodyPr/>
          <a:lstStyle/>
          <a:p>
            <a:pPr marL="457200" indent="-457200" algn="just">
              <a:buFont typeface="Lucida Sans" panose="020B0602030504020204" pitchFamily="34" charset="0"/>
              <a:buAutoNum type="arabicPeriod"/>
            </a:pPr>
            <a:r>
              <a:rPr lang="ru-RU" altLang="ru-RU">
                <a:solidFill>
                  <a:schemeClr val="tx1"/>
                </a:solidFill>
              </a:rPr>
              <a:t>Раскрыть сущностную характеристику патриотического воспитания детей старшего дошкольного возраста.</a:t>
            </a:r>
          </a:p>
          <a:p>
            <a:pPr marL="457200" indent="-457200" algn="just">
              <a:buFont typeface="Lucida Sans" panose="020B0602030504020204" pitchFamily="34" charset="0"/>
              <a:buAutoNum type="arabicPeriod"/>
            </a:pPr>
            <a:r>
              <a:rPr lang="ru-RU" altLang="ru-RU">
                <a:solidFill>
                  <a:schemeClr val="tx1"/>
                </a:solidFill>
              </a:rPr>
              <a:t>Выявить и охарактеризовать уровень развития патриотизма у старших дошкольников на основе разработанных показателей и критериев.</a:t>
            </a:r>
          </a:p>
          <a:p>
            <a:pPr marL="457200" indent="-457200" algn="just">
              <a:buFont typeface="Lucida Sans" panose="020B0602030504020204" pitchFamily="34" charset="0"/>
              <a:buAutoNum type="arabicPeriod"/>
            </a:pPr>
            <a:r>
              <a:rPr lang="ru-RU" altLang="ru-RU">
                <a:solidFill>
                  <a:schemeClr val="tx1"/>
                </a:solidFill>
              </a:rPr>
              <a:t>Разработать и апробировать на практике перспективно-тематический план патриотического воспитания старших дошкольников на основе квест-технологии.</a:t>
            </a:r>
          </a:p>
          <a:p>
            <a:pPr marL="457200" indent="-457200" algn="just">
              <a:buFont typeface="Lucida Sans" panose="020B0602030504020204" pitchFamily="34" charset="0"/>
              <a:buAutoNum type="arabicPeriod"/>
            </a:pPr>
            <a:endParaRPr lang="ru-RU" alt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xmlns="" id="{3BF29862-F150-690B-2F9C-572200DE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>
                <a:latin typeface="Times New Roman" panose="02020603050405020304" pitchFamily="18" charset="0"/>
              </a:rPr>
              <a:t>ОСНОВНЫЕ ПОНЯТИЯ</a:t>
            </a:r>
          </a:p>
        </p:txBody>
      </p:sp>
      <p:sp>
        <p:nvSpPr>
          <p:cNvPr id="8195" name="Объект 2">
            <a:extLst>
              <a:ext uri="{FF2B5EF4-FFF2-40B4-BE49-F238E27FC236}">
                <a16:creationId xmlns:a16="http://schemas.microsoft.com/office/drawing/2014/main" xmlns="" id="{8FC9EFB1-7895-100A-94D2-578E2D1D2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b="1"/>
              <a:t>Патриотизм </a:t>
            </a:r>
            <a:r>
              <a:rPr lang="ru-RU" altLang="en-US"/>
              <a:t>- любовь к Родине, к ее природе, людям, культуре, к своему дому. </a:t>
            </a:r>
          </a:p>
          <a:p>
            <a:r>
              <a:rPr lang="ru-RU" altLang="en-US" b="1"/>
              <a:t>Патриотическое воспитание </a:t>
            </a:r>
            <a:r>
              <a:rPr lang="ru-RU" altLang="en-US"/>
              <a:t>– это целенаправленный педагогический процесс приобщения к истокам национальной культуры, природе  родного края, любви и уважению к близким людям, к родному городу, к родной стране, своему народу, его обычаям и идеалам.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xmlns="" id="{811E1A6C-EC82-B9EE-A2DF-F7FA5BDA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>
                <a:latin typeface="Times New Roman" panose="02020603050405020304" pitchFamily="18" charset="0"/>
              </a:rPr>
              <a:t>ОСНОВНЫЕ ПОНЯТИЯ</a:t>
            </a:r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xmlns="" id="{97C2A85C-D5A5-3E94-BFCD-31409BF2D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en-US" sz="4000"/>
              <a:t>Английское слово </a:t>
            </a:r>
            <a:r>
              <a:rPr lang="ru-RU" altLang="en-US" sz="4000" b="1"/>
              <a:t>Quest</a:t>
            </a:r>
            <a:r>
              <a:rPr lang="ru-RU" altLang="en-US" sz="4000"/>
              <a:t> означает «вызов, поиск, приключение». </a:t>
            </a:r>
          </a:p>
          <a:p>
            <a:pPr algn="ctr"/>
            <a:r>
              <a:rPr lang="ru-RU" altLang="en-US" sz="4000" b="1"/>
              <a:t>Квест</a:t>
            </a:r>
            <a:r>
              <a:rPr lang="ru-RU" altLang="en-US" sz="4000"/>
              <a:t> —это командная игра, включающая различные задания, соревновательного характера и имеющая определенный сюжет.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FEFDE8-8E86-09FB-347F-8885F4036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r>
              <a:rPr lang="ru-RU" altLang="en-US" b="1">
                <a:latin typeface="Times New Roman" panose="02020603050405020304" pitchFamily="18" charset="0"/>
              </a:rPr>
              <a:t>База исследования</a:t>
            </a:r>
          </a:p>
        </p:txBody>
      </p:sp>
      <p:pic>
        <p:nvPicPr>
          <p:cNvPr id="28674" name="Picture 2" descr="ÐÐ°ÑÑÐ¸Ð½ÐºÐ¸ Ð¿Ð¾ Ð·Ð°Ð¿ÑÐ¾ÑÑ Ð´ÐµÑÑÐºÐ¸Ð¹ ÑÐ°Ð´ 2 ÑÐ°ÑÐºÐ°">
            <a:extLst>
              <a:ext uri="{FF2B5EF4-FFF2-40B4-BE49-F238E27FC236}">
                <a16:creationId xmlns:a16="http://schemas.microsoft.com/office/drawing/2014/main" xmlns="" id="{95E5BEFA-A15F-A7C5-E7B7-F8025CF5C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5671" t="4673" r="16351" b="22897"/>
          <a:stretch>
            <a:fillRect/>
          </a:stretch>
        </p:blipFill>
        <p:spPr bwMode="auto">
          <a:xfrm>
            <a:off x="1000100" y="1285860"/>
            <a:ext cx="7286676" cy="4367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5D720C6-63D0-7EF8-6306-860E0BBAB193}"/>
              </a:ext>
            </a:extLst>
          </p:cNvPr>
          <p:cNvSpPr txBox="1"/>
          <p:nvPr/>
        </p:nvSpPr>
        <p:spPr>
          <a:xfrm>
            <a:off x="928688" y="5786438"/>
            <a:ext cx="77866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  <a:cs typeface="Arial" charset="0"/>
              </a:rPr>
              <a:t>Муниципальное бюджетное дошкольное образовательное учреждение «Центр развития ребенка – детский сад 2» (г. </a:t>
            </a:r>
            <a:r>
              <a:rPr lang="ru-RU" b="1" dirty="0" err="1">
                <a:latin typeface="+mn-lt"/>
                <a:cs typeface="Arial" charset="0"/>
              </a:rPr>
              <a:t>Сатка</a:t>
            </a:r>
            <a:r>
              <a:rPr lang="ru-RU" b="1" dirty="0">
                <a:latin typeface="+mn-lt"/>
                <a:cs typeface="Arial" charset="0"/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xmlns="" id="{8D4A028F-6833-9615-5AD9-3055CE8E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</a:rPr>
              <a:t>ЭТАПЫ ЭКСПЕРИМЕНТА</a:t>
            </a: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</a:rPr>
            </a:br>
            <a:endParaRPr lang="ru-RU" altLang="ru-RU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Содержимое 2">
            <a:extLst>
              <a:ext uri="{FF2B5EF4-FFF2-40B4-BE49-F238E27FC236}">
                <a16:creationId xmlns:a16="http://schemas.microsoft.com/office/drawing/2014/main" xmlns="" id="{77E82E3D-DB29-36FF-A051-AD0D21339F4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57375"/>
            <a:ext cx="7586663" cy="4268788"/>
          </a:xfrm>
        </p:spPr>
        <p:txBody>
          <a:bodyPr/>
          <a:lstStyle/>
          <a:p>
            <a:pPr>
              <a:buFontTx/>
              <a:buNone/>
            </a:pPr>
            <a:endParaRPr lang="ru-RU" altLang="ru-RU"/>
          </a:p>
          <a:p>
            <a:pPr>
              <a:buFontTx/>
              <a:buNone/>
            </a:pPr>
            <a:endParaRPr lang="ru-RU" alt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264A1864-20CB-28BD-479B-67E8B72F1D25}"/>
              </a:ext>
            </a:extLst>
          </p:cNvPr>
          <p:cNvGraphicFramePr>
            <a:graphicFrameLocks noGrp="1"/>
          </p:cNvGraphicFramePr>
          <p:nvPr/>
        </p:nvGraphicFramePr>
        <p:xfrm>
          <a:off x="0" y="1143000"/>
          <a:ext cx="8929688" cy="5608638"/>
        </p:xfrm>
        <a:graphic>
          <a:graphicData uri="http://schemas.openxmlformats.org/drawingml/2006/table">
            <a:tbl>
              <a:tblPr/>
              <a:tblGrid>
                <a:gridCol w="759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38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021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441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85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Этапа исследования</a:t>
                      </a:r>
                      <a:endParaRPr kumimoji="0" lang="ru-RU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этапа исследования</a:t>
                      </a:r>
                      <a:endParaRPr kumimoji="0" lang="ru-RU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проведения</a:t>
                      </a:r>
                      <a:endParaRPr kumimoji="0" lang="ru-RU" sz="2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5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Констатирующий этап исследования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уровень патриотического воспитания всех участников исследования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-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Формирующий этап исследования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Воспитание патриотизма детей старшего дошкольного возраста, в </a:t>
                      </a:r>
                      <a:r>
                        <a:rPr kumimoji="0" lang="ru-RU" sz="2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эксперементальной</a:t>
                      </a: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группе посредством </a:t>
                      </a:r>
                      <a:r>
                        <a:rPr kumimoji="0" lang="ru-RU" sz="2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квест</a:t>
                      </a: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-технологий.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2017г. – май 2018г.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387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Контрольный этап исследования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уровень патриотического воспитания всех участников исследования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2018г.</a:t>
                      </a:r>
                      <a:endParaRPr kumimoji="0" lang="ru-RU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6919" marR="5691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Бабочки и город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 и город</Template>
  <TotalTime>0</TotalTime>
  <Words>828</Words>
  <Application>Microsoft Office PowerPoint</Application>
  <PresentationFormat>Экран (4:3)</PresentationFormat>
  <Paragraphs>91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Бабочки и город</vt:lpstr>
      <vt:lpstr>Диаграмма Microsoft Excel</vt:lpstr>
      <vt:lpstr> ИСПОЛЬЗОВАНИЕ КВЕСТ-ТЕХНОЛОГИЙ  В ЦЕЛЯХ ПАТРИОТИЧЕСКОГО ВОСПИТАНИЯ ДЕТЕЙ ДОШКОЛЬНОГО ВОЗРАСТА   </vt:lpstr>
      <vt:lpstr>АВТОРЫ ЛИТЕРАТУРЫ ПО ПАТРИОТИЧЕСКОМУ ВОСПИТАНИЮ ДОШКОЛЬНИКОВ</vt:lpstr>
      <vt:lpstr>Презентация PowerPoint</vt:lpstr>
      <vt:lpstr>ГИПОТЕЗА ИССЛЕДОВАНИЯ</vt:lpstr>
      <vt:lpstr>ЗАДАЧИ ИССЛЕДОВАНИЯ: </vt:lpstr>
      <vt:lpstr>ОСНОВНЫЕ ПОНЯТИЯ</vt:lpstr>
      <vt:lpstr>ОСНОВНЫЕ ПОНЯТИЯ</vt:lpstr>
      <vt:lpstr>База исследования</vt:lpstr>
      <vt:lpstr>ЭТАПЫ ЭКСПЕРИМЕНТА </vt:lpstr>
      <vt:lpstr>Критерии и показатели оценки уровня патриотизма у детей старшего дошкольного возраста : </vt:lpstr>
      <vt:lpstr>Характеристика уровней патриотизма у старших дошкольников: </vt:lpstr>
      <vt:lpstr>Методы констатирующего этапа исследования: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ИСПОЛЬЗОВАНИЕ КВЕСТ-ТЕХНОЛОГИЙ  В ЦЕЛЯХ ПАТРИОТИЧЕСКОГО ВОСПИТАНИЯ ДЕТЕЙ ДОШКОЛЬНОГО ВОЗРАСТА   </dc:title>
  <dc:creator/>
  <cp:lastModifiedBy/>
  <cp:revision>3</cp:revision>
  <dcterms:created xsi:type="dcterms:W3CDTF">2009-10-07T20:32:19Z</dcterms:created>
  <dcterms:modified xsi:type="dcterms:W3CDTF">2023-05-18T09:37:42Z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TC103626511049</vt:lpwstr>
  </property>
</Properties>
</file>