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57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683B-F9E3-428B-B575-29F37E2BA26F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72EA-25E0-4534-AD15-1690ED1B1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631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683B-F9E3-428B-B575-29F37E2BA26F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72EA-25E0-4534-AD15-1690ED1B1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213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683B-F9E3-428B-B575-29F37E2BA26F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72EA-25E0-4534-AD15-1690ED1B1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600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683B-F9E3-428B-B575-29F37E2BA26F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72EA-25E0-4534-AD15-1690ED1B1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176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683B-F9E3-428B-B575-29F37E2BA26F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72EA-25E0-4534-AD15-1690ED1B1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513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683B-F9E3-428B-B575-29F37E2BA26F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72EA-25E0-4534-AD15-1690ED1B1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078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683B-F9E3-428B-B575-29F37E2BA26F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72EA-25E0-4534-AD15-1690ED1B1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298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683B-F9E3-428B-B575-29F37E2BA26F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72EA-25E0-4534-AD15-1690ED1B1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18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683B-F9E3-428B-B575-29F37E2BA26F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72EA-25E0-4534-AD15-1690ED1B1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56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683B-F9E3-428B-B575-29F37E2BA26F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72EA-25E0-4534-AD15-1690ED1B1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84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683B-F9E3-428B-B575-29F37E2BA26F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72EA-25E0-4534-AD15-1690ED1B1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043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9683B-F9E3-428B-B575-29F37E2BA26F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A72EA-25E0-4534-AD15-1690ED1B1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422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387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12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71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952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129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3047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2023-05-18T16:46:44Z</dcterms:created>
  <dcterms:modified xsi:type="dcterms:W3CDTF">2023-05-18T16:46:54Z</dcterms:modified>
</cp:coreProperties>
</file>