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9" r:id="rId8"/>
    <p:sldId id="263" r:id="rId9"/>
    <p:sldId id="270" r:id="rId10"/>
    <p:sldId id="271" r:id="rId11"/>
    <p:sldId id="27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85" d="100"/>
          <a:sy n="85" d="100"/>
        </p:scale>
        <p:origin x="-72" y="-3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presProps" Target="pres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2" Type="http://schemas.openxmlformats.org/officeDocument/2006/relationships/slide" Target="slides/slide1.xml" /><Relationship Id="rId16" Type="http://schemas.openxmlformats.org/officeDocument/2006/relationships/tableStyles" Target="tableStyle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theme" Target="theme/theme1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0961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2830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696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5418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007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1069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824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057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362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257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870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image" Target="../media/image1.png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DB398A-3912-452A-A356-E725FF57E155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519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7.xml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 /><Relationship Id="rId2" Type="http://schemas.openxmlformats.org/officeDocument/2006/relationships/slideLayout" Target="../slideLayouts/slideLayout2.xml" /><Relationship Id="rId1" Type="http://schemas.openxmlformats.org/officeDocument/2006/relationships/audio" Target="file:///D:/&#1060;&#1072;&#1081;&#1083;&#1099;%20&#1088;&#1072;&#1073;&#1086;&#1095;&#1077;&#1075;&#1086;%20&#1089;&#1090;&#1086;&#1083;&#1072;/den_pobedy.mp3" TargetMode="External" /><Relationship Id="rId6" Type="http://schemas.openxmlformats.org/officeDocument/2006/relationships/image" Target="../media/image9.png" /><Relationship Id="rId5" Type="http://schemas.openxmlformats.org/officeDocument/2006/relationships/image" Target="../media/image28.jpeg" /><Relationship Id="rId4" Type="http://schemas.openxmlformats.org/officeDocument/2006/relationships/image" Target="../media/image27.png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 /><Relationship Id="rId2" Type="http://schemas.openxmlformats.org/officeDocument/2006/relationships/image" Target="../media/image29.pn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31.png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 /><Relationship Id="rId2" Type="http://schemas.openxmlformats.org/officeDocument/2006/relationships/image" Target="../media/image3.png" /><Relationship Id="rId1" Type="http://schemas.openxmlformats.org/officeDocument/2006/relationships/slideLayout" Target="../slideLayouts/slideLayout7.xml" /><Relationship Id="rId5" Type="http://schemas.openxmlformats.org/officeDocument/2006/relationships/image" Target="../media/image6.jpeg" /><Relationship Id="rId4" Type="http://schemas.openxmlformats.org/officeDocument/2006/relationships/image" Target="../media/image5.png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 /><Relationship Id="rId2" Type="http://schemas.openxmlformats.org/officeDocument/2006/relationships/slideLayout" Target="../slideLayouts/slideLayout7.xml" /><Relationship Id="rId1" Type="http://schemas.openxmlformats.org/officeDocument/2006/relationships/audio" Target="file:///D:/&#1060;&#1072;&#1081;&#1083;&#1099;%20&#1088;&#1072;&#1073;&#1086;&#1095;&#1077;&#1075;&#1086;%20&#1089;&#1090;&#1086;&#1083;&#1072;/VoynaNalet-Aviacii-1-httpvkontakteruclub23051943---MUZYKAL_NOE-OFORMLENIE-SPEKTAKLYa(gigomuz.com).mp3" TargetMode="External" /><Relationship Id="rId5" Type="http://schemas.openxmlformats.org/officeDocument/2006/relationships/image" Target="../media/image9.png" /><Relationship Id="rId4" Type="http://schemas.openxmlformats.org/officeDocument/2006/relationships/image" Target="../media/image8.jpeg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 /><Relationship Id="rId2" Type="http://schemas.openxmlformats.org/officeDocument/2006/relationships/image" Target="../media/image10.jpeg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12.jpeg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 /><Relationship Id="rId2" Type="http://schemas.openxmlformats.org/officeDocument/2006/relationships/slideLayout" Target="../slideLayouts/slideLayout7.xml" /><Relationship Id="rId1" Type="http://schemas.openxmlformats.org/officeDocument/2006/relationships/audio" Target="file:///D:/&#1060;&#1072;&#1081;&#1083;&#1099;%20&#1088;&#1072;&#1073;&#1086;&#1095;&#1077;&#1075;&#1086;%20&#1089;&#1090;&#1086;&#1083;&#1072;/&#1056;&#8250;&#1056;&#181;&#1056;&#1030;%20&#1056;&#8250;&#1056;&#181;&#1057;&#8240;&#1056;&#181;&#1056;&#1029;&#1056;&#1108;&#1056;&#1109;%20-%20&#1056;&#1038;&#1056;&#1030;&#1057;&#1039;&#1057;&#8240;&#1056;&#181;&#1056;&#1029;&#1056;&#1029;&#1056;&#176;&#1057;&#1039;%20&#1056;&#1030;&#1056;&#1109;&#1056;&#8470;&#1056;&#1029;&#1056;&#176;%20(mp3ostrov.com).mp3" TargetMode="External" /><Relationship Id="rId4" Type="http://schemas.openxmlformats.org/officeDocument/2006/relationships/image" Target="../media/image9.png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 /><Relationship Id="rId2" Type="http://schemas.openxmlformats.org/officeDocument/2006/relationships/image" Target="../media/image14.jpeg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16.jpeg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 /><Relationship Id="rId2" Type="http://schemas.openxmlformats.org/officeDocument/2006/relationships/image" Target="../media/image17.jpeg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19.jpeg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 /><Relationship Id="rId2" Type="http://schemas.openxmlformats.org/officeDocument/2006/relationships/image" Target="../media/image20.jpeg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22.jpeg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 /><Relationship Id="rId2" Type="http://schemas.openxmlformats.org/officeDocument/2006/relationships/image" Target="../media/image23.jpe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25.pn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2028904"/>
            <a:ext cx="6660232" cy="3416320"/>
          </a:xfrm>
          <a:prstGeom prst="rect">
            <a:avLst/>
          </a:prstGeom>
          <a:effectLst>
            <a:softEdge rad="127000"/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dirty="0">
                <a:ln w="17780" cmpd="sng">
                  <a:solidFill>
                    <a:schemeClr val="accent6">
                      <a:lumMod val="75000"/>
                    </a:schemeClr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Великая Отечественная война </a:t>
            </a:r>
          </a:p>
          <a:p>
            <a:pPr algn="ctr"/>
            <a:r>
              <a:rPr lang="ru-RU" sz="5400" b="1" i="1" dirty="0">
                <a:ln w="17780" cmpd="sng">
                  <a:solidFill>
                    <a:schemeClr val="accent6">
                      <a:lumMod val="75000"/>
                    </a:schemeClr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1941 – 1945 гг.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24127" y="5333151"/>
            <a:ext cx="2533927" cy="830997"/>
          </a:xfrm>
          <a:prstGeom prst="rect">
            <a:avLst/>
          </a:prstGeom>
          <a:solidFill>
            <a:srgbClr val="FFFFDD">
              <a:alpha val="43137"/>
            </a:srgbClr>
          </a:solidFill>
          <a:effectLst>
            <a:softEdge rad="317500"/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400" b="1" i="1">
                <a:solidFill>
                  <a:srgbClr val="002060"/>
                </a:solidFill>
              </a:defRPr>
            </a:lvl1pPr>
          </a:lstStyle>
          <a:p>
            <a:endParaRPr lang="ru-RU" sz="1200" dirty="0">
              <a:solidFill>
                <a:schemeClr val="tx1"/>
              </a:solidFill>
            </a:endParaRPr>
          </a:p>
          <a:p>
            <a:r>
              <a:rPr lang="ru-RU" sz="1200" dirty="0">
                <a:solidFill>
                  <a:schemeClr val="tx1"/>
                </a:solidFill>
              </a:rPr>
              <a:t>Автор</a:t>
            </a:r>
            <a:r>
              <a:rPr lang="ru-RU" sz="1200">
                <a:solidFill>
                  <a:schemeClr val="tx1"/>
                </a:solidFill>
              </a:rPr>
              <a:t>: Аншукова А. А.</a:t>
            </a:r>
          </a:p>
          <a:p>
            <a:r>
              <a:rPr lang="ru-RU" sz="1200">
                <a:solidFill>
                  <a:schemeClr val="tx1"/>
                </a:solidFill>
              </a:rPr>
              <a:t>Май 2020 г.</a:t>
            </a:r>
            <a:endParaRPr lang="ru-RU" sz="1200" dirty="0">
              <a:solidFill>
                <a:schemeClr val="tx1"/>
              </a:solidFill>
            </a:endParaRPr>
          </a:p>
          <a:p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5984" y="5286388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>
                <a:latin typeface="Arial" charset="0"/>
              </a:rPr>
              <a:t>для детей старшего дошкольного возраста</a:t>
            </a:r>
            <a:endParaRPr lang="ru-RU" sz="12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8877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1142984"/>
            <a:ext cx="424814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9 мая 1945 года. </a:t>
            </a:r>
          </a:p>
          <a:p>
            <a:pPr algn="ctr"/>
            <a:r>
              <a:rPr lang="ru-RU" sz="2400" b="1" dirty="0">
                <a:solidFill>
                  <a:srgbClr val="C00000"/>
                </a:solidFill>
              </a:rPr>
              <a:t>В этот день закончилась война. </a:t>
            </a:r>
          </a:p>
        </p:txBody>
      </p:sp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714620"/>
            <a:ext cx="4600582" cy="40195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4" y="142852"/>
            <a:ext cx="4188690" cy="33850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 descr="vov026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365"/>
          <a:stretch>
            <a:fillRect/>
          </a:stretch>
        </p:blipFill>
        <p:spPr>
          <a:xfrm>
            <a:off x="4786314" y="3500438"/>
            <a:ext cx="4126902" cy="29211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den_pobedy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email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143248"/>
            <a:ext cx="4678364" cy="35671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3">
            <a:lum bright="-12000"/>
          </a:blip>
          <a:srcRect/>
          <a:stretch>
            <a:fillRect/>
          </a:stretch>
        </p:blipFill>
        <p:spPr bwMode="auto">
          <a:xfrm>
            <a:off x="4500562" y="142852"/>
            <a:ext cx="4356100" cy="34337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214282" y="1071546"/>
            <a:ext cx="414340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</a:rPr>
              <a:t>Победа!</a:t>
            </a:r>
            <a:r>
              <a:rPr lang="ru-RU" sz="2800" b="1" dirty="0">
                <a:solidFill>
                  <a:srgbClr val="C00000"/>
                </a:solidFill>
              </a:rPr>
              <a:t> </a:t>
            </a:r>
          </a:p>
          <a:p>
            <a:pPr algn="ctr"/>
            <a:r>
              <a:rPr lang="ru-RU" sz="2800" b="1" dirty="0">
                <a:solidFill>
                  <a:srgbClr val="C00000"/>
                </a:solidFill>
              </a:rPr>
              <a:t>Радовалась вся страна, </a:t>
            </a:r>
          </a:p>
          <a:p>
            <a:pPr algn="ctr"/>
            <a:r>
              <a:rPr lang="ru-RU" sz="2800" b="1" dirty="0">
                <a:solidFill>
                  <a:srgbClr val="C00000"/>
                </a:solidFill>
              </a:rPr>
              <a:t>но эта радость была со</a:t>
            </a:r>
          </a:p>
          <a:p>
            <a:pPr algn="ctr"/>
            <a:r>
              <a:rPr lang="ru-RU" sz="2800" b="1" dirty="0">
                <a:solidFill>
                  <a:srgbClr val="C00000"/>
                </a:solidFill>
              </a:rPr>
              <a:t> слезами на глазах.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4" y="3357562"/>
            <a:ext cx="4104455" cy="30275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18" y="142852"/>
            <a:ext cx="3662231" cy="26432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6" y="142852"/>
            <a:ext cx="3571868" cy="26432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5" y="3929066"/>
            <a:ext cx="3571900" cy="27473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5" cstate="email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68" y="3929066"/>
            <a:ext cx="3714776" cy="27473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57158" y="2928934"/>
            <a:ext cx="8424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Arial Black" panose="020B0A04020102020204" pitchFamily="34" charset="0"/>
              </a:rPr>
              <a:t>Мирная жизнь людей до начала ВОВ </a:t>
            </a:r>
          </a:p>
          <a:p>
            <a:pPr algn="ctr"/>
            <a:r>
              <a:rPr lang="ru-RU" sz="2800" b="1" dirty="0">
                <a:solidFill>
                  <a:srgbClr val="C00000"/>
                </a:solidFill>
                <a:latin typeface="Arial Black" panose="020B0A04020102020204" pitchFamily="34" charset="0"/>
              </a:rPr>
              <a:t>июнь 1941 года</a:t>
            </a:r>
          </a:p>
        </p:txBody>
      </p:sp>
    </p:spTree>
    <p:extLst>
      <p:ext uri="{BB962C8B-B14F-4D97-AF65-F5344CB8AC3E}">
        <p14:creationId xmlns:p14="http://schemas.microsoft.com/office/powerpoint/2010/main" val="24504026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28596" y="1142984"/>
            <a:ext cx="378621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Но внезапно мирную жизнь нарушили взрывы снарядов. </a:t>
            </a:r>
          </a:p>
        </p:txBody>
      </p:sp>
      <p:pic>
        <p:nvPicPr>
          <p:cNvPr id="1026" name="Picture 2" descr="C:\Users\Евгения\Desktop\2824_html_m5fa7ab4b.jpg"/>
          <p:cNvPicPr>
            <a:picLocks noChangeAspect="1" noChangeArrowheads="1"/>
          </p:cNvPicPr>
          <p:nvPr/>
        </p:nvPicPr>
        <p:blipFill>
          <a:blip r:embed="rId3" cstate="email">
            <a:lum contrast="-10000"/>
          </a:blip>
          <a:srcRect/>
          <a:stretch>
            <a:fillRect/>
          </a:stretch>
        </p:blipFill>
        <p:spPr bwMode="auto">
          <a:xfrm>
            <a:off x="4277676" y="142852"/>
            <a:ext cx="4680617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7" descr="http://www.mccme.ru/60let/346/img/fash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3000372"/>
            <a:ext cx="3686555" cy="35575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4286248" y="3571876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Это фашистские  захватчики  напали на нашу Родину, началась Великая отечественная война. Это случилось 22 июня 1941 года в 04 часа утра. </a:t>
            </a:r>
          </a:p>
        </p:txBody>
      </p:sp>
      <p:pic>
        <p:nvPicPr>
          <p:cNvPr id="6" name="VoynaNalet-Aviacii-1-httpvkontakteruclub23051943---MUZYKAL_NOE-OFORMLENIE-SPEKTAKLYa(gigomuz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402696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285720" y="1142984"/>
            <a:ext cx="4500594" cy="164305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j-ea"/>
                <a:cs typeface="Times New Roman" pitchFamily="18" charset="0"/>
              </a:rPr>
              <a:t>Немецкие самолеты бомбили города, аэродромы, железно - дорожные станции. Бомбы сыпались на больницы, жилые дома, детские сады и школы.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pic>
        <p:nvPicPr>
          <p:cNvPr id="9" name="Рисунок 8" descr="a2715c10894e7f881ea9ab4cccbcab2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3357562"/>
            <a:ext cx="4214842" cy="2955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Содержимое 3" descr="4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142853"/>
            <a:ext cx="4214842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6615287a8b9a6e235499aaa01c7d461e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6314" y="3357562"/>
            <a:ext cx="4130980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504026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642918"/>
            <a:ext cx="7215238" cy="1080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800"/>
              </a:lnSpc>
            </a:pPr>
            <a:r>
              <a:rPr lang="ru-RU" sz="4000" b="1" dirty="0">
                <a:solidFill>
                  <a:srgbClr val="820000"/>
                </a:solidFill>
              </a:rPr>
              <a:t>Весь народ поднялся на защиту нашей Родины</a:t>
            </a:r>
            <a:endParaRPr lang="ru-RU" sz="40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571612"/>
            <a:ext cx="8135938" cy="4857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›РµРІ Р›РµС‰РµРЅРєРѕ - РЎРІСЏС‰РµРЅРЅР°СЏ РІРѕР№РЅР°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214282" y="6357958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402696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1571612"/>
            <a:ext cx="358373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800000"/>
                </a:solidFill>
              </a:rPr>
              <a:t>Работа в тылу</a:t>
            </a:r>
            <a:endParaRPr lang="ru-RU" sz="4400" b="1" dirty="0"/>
          </a:p>
        </p:txBody>
      </p:sp>
      <p:pic>
        <p:nvPicPr>
          <p:cNvPr id="3" name="Объект 4"/>
          <p:cNvPicPr>
            <a:picLocks noChangeAspect="1"/>
          </p:cNvPicPr>
          <p:nvPr/>
        </p:nvPicPr>
        <p:blipFill>
          <a:blip r:embed="rId2" cstate="email"/>
          <a:srcRect t="6818" b="6818"/>
          <a:stretch>
            <a:fillRect/>
          </a:stretch>
        </p:blipFill>
        <p:spPr>
          <a:xfrm>
            <a:off x="4643438" y="3429000"/>
            <a:ext cx="4257676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Объект 5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643438" y="285728"/>
            <a:ext cx="4280603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1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3500438"/>
            <a:ext cx="4356642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504026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вгения\Pictures\97c04fd341a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0" y="285728"/>
            <a:ext cx="4357718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Евгения\Pictures\564122_9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3643314"/>
            <a:ext cx="4286280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Евгения\Pictures\00131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3438" y="3571876"/>
            <a:ext cx="4295785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42844" y="1571612"/>
            <a:ext cx="439613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>
                <a:solidFill>
                  <a:srgbClr val="800000"/>
                </a:solidFill>
              </a:rPr>
              <a:t>Нижний Новгород </a:t>
            </a:r>
          </a:p>
          <a:p>
            <a:pPr algn="ctr"/>
            <a:r>
              <a:rPr lang="ru-RU" sz="4000" b="1" dirty="0">
                <a:solidFill>
                  <a:srgbClr val="800000"/>
                </a:solidFill>
              </a:rPr>
              <a:t>в годы войны</a:t>
            </a:r>
            <a:endParaRPr lang="ru-RU" sz="44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Евгения\Desktop\1321726821_35-605.jpg"/>
          <p:cNvPicPr>
            <a:picLocks noChangeAspect="1" noChangeArrowheads="1"/>
          </p:cNvPicPr>
          <p:nvPr/>
        </p:nvPicPr>
        <p:blipFill>
          <a:blip r:embed="rId2" cstate="email">
            <a:grayscl/>
            <a:lum contrast="40000"/>
          </a:blip>
          <a:srcRect/>
          <a:stretch>
            <a:fillRect/>
          </a:stretch>
        </p:blipFill>
        <p:spPr bwMode="auto">
          <a:xfrm>
            <a:off x="214282" y="3500438"/>
            <a:ext cx="4429156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Евгения\Desktop\_1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3500438"/>
            <a:ext cx="4286280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Объект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4643438" y="214291"/>
            <a:ext cx="4357718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57158" y="1357298"/>
            <a:ext cx="428628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800000"/>
                </a:solidFill>
              </a:rPr>
              <a:t>Нижний для фронта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2450402696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1357298"/>
            <a:ext cx="414340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</a:rPr>
              <a:t>Долгих  4 года длилась</a:t>
            </a:r>
          </a:p>
          <a:p>
            <a:pPr algn="ctr"/>
            <a:r>
              <a:rPr lang="ru-RU" sz="2000" b="1" dirty="0">
                <a:solidFill>
                  <a:srgbClr val="C00000"/>
                </a:solidFill>
              </a:rPr>
              <a:t> Великая Отечественная война. </a:t>
            </a:r>
          </a:p>
          <a:p>
            <a:pPr algn="ctr"/>
            <a:r>
              <a:rPr lang="ru-RU" sz="2000" b="1" dirty="0">
                <a:solidFill>
                  <a:srgbClr val="C00000"/>
                </a:solidFill>
              </a:rPr>
              <a:t>За это время погибло очень много  солдат и мирных жителей.</a:t>
            </a:r>
          </a:p>
        </p:txBody>
      </p:sp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3286124"/>
            <a:ext cx="4572032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Содержимое 8" descr="21_j88-14106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4786314" y="3143248"/>
            <a:ext cx="4143404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2" y="214290"/>
            <a:ext cx="4786346" cy="30718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395</TotalTime>
  <Words>159</Words>
  <Application>Microsoft Office PowerPoint</Application>
  <PresentationFormat>Экран (4:3)</PresentationFormat>
  <Paragraphs>26</Paragraphs>
  <Slides>11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Интернат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user1</dc:creator>
  <cp:lastModifiedBy>anshukoav@gmail.com</cp:lastModifiedBy>
  <cp:revision>43</cp:revision>
  <dcterms:created xsi:type="dcterms:W3CDTF">2015-02-17T08:35:42Z</dcterms:created>
  <dcterms:modified xsi:type="dcterms:W3CDTF">2020-10-08T07:34:41Z</dcterms:modified>
</cp:coreProperties>
</file>