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09ED7-0588-4FF3-92CF-CCB15E7B5D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EBC2DC-243C-4B19-9455-5E108A4A4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5B670E-F358-4A5F-8827-47BCB5280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E0D3E3-6BA2-4F0F-A6F9-8668A8EBA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3DBEB-D726-43A5-8274-926378F6E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3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C01CD-DB08-4800-8CFF-B34C6F8EF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CDE6E2-DB9F-46A4-8C79-11B53F575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B92506-93C6-4F08-ADB8-D31152790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43E33A-4F26-4917-9261-47C2B6A48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A8ED0A-FE69-464D-8C0E-0CEED0FBB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62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A822C1-26D4-4C26-8BEB-E1D2A39AC4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11B351-43C9-45DC-A02B-0B2655ED1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141669-2AA0-454D-B5D0-9D9AC4873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32DFB1-741C-4FF7-B77D-C10F0B304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F1C470-3775-4114-98DD-1363AA3D5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5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76B39-68E7-4034-811E-E32DAB5D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EA70E-E18B-45C9-8C73-B77A22B8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A68924-5FCC-44C8-A152-937A13092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AF7F7C-7EC7-44EF-88B8-CC7E20694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ACD61E-829F-4950-A876-5AA5CBB3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82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CE80B-69F2-4A1F-B3A8-3D4E0C05B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15F806-3B0A-47E5-B310-48ED66F0F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070795-71BF-4982-B419-297FA21A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26E27A-869A-4D20-8786-6569F38D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884A85-FCB5-4E86-AAE8-E4C6B5B1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4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B0F36-96A3-4F21-9BC4-FDBC2143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A110D0-40FF-4992-AFDF-5412668375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F25BED-F7B6-4F00-928C-47E6FE6A7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0BD627-6D65-4189-96ED-E34D8CC2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65A212-4E36-45BB-9D95-41F658EEC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B50C6A-6905-4DDA-9275-B16C80239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31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91F12-D6BD-418D-99C9-9C56A0072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B9F831-1450-4C97-9A30-02068B230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969C63-560F-4C04-B370-42E18FCC9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BE829F-3C4D-4C10-948B-F1A297B7EE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E2FEABE-354A-4CD3-AC14-7E0CB8473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BE632DB-5C43-4CB4-8F7C-630B4B8D7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4EE350D-4BD0-473F-BA88-D34029D7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32E276D-6ED1-451A-AB69-0FB0B2CA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8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AA7CF-A78B-4682-83D2-3194ACA1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D1829EF-D9D1-448B-9071-CA3A533A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15D68B-21FB-4924-821C-69F2E26AE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D4B707-9D1B-4C98-9D24-59C83ECDE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0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D65D38F-9C7A-4963-8FFC-7760E6AC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88235B-4B83-42ED-A70E-D6978CD8D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E2BADC-1647-40A6-9C02-66AF508C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2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559BB-34E1-4F9D-940B-8544D947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3ABA95-85F7-4E49-962A-9068A11E5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E43AA3-D752-4761-8F3F-14CE6ADAA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3D1577-CEFB-4E42-B6AF-347510ABD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17C3C4-901D-4F51-BCF7-90024D87A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D8FD20-DE0A-4A55-B2C5-C0048213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78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255CE-BEEF-46B0-BDB1-5E3F9476F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D90C4A-0EDB-4CB2-B719-7D2986718E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C7167A-0750-4C46-A453-2EA63C849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A9C8B6-852E-4824-B73A-56CE4D501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0BD044-FDED-43E9-BF14-5C0B9F88B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70F378-753D-4C19-977B-8FC5E456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6E408-3787-44AB-BE94-CB5524382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AAFEFE-BF8E-4B8A-BECA-D00E55A24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FEC244-11BF-48AD-9449-180B64E2B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7B40A-31EB-4136-BA7D-E8018151500F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25740F-4BE4-40CB-B830-79EA6C3D42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6CA8E2-652E-450C-8471-0D8930C70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48E3C-C2A2-4667-A046-456BDB18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74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06E8A-EE01-4400-B826-537F04C96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4" y="1219251"/>
            <a:ext cx="10108096" cy="2290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B063CC-859D-45DE-AED8-D7B75F0AAA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2BAC56-B8C6-4578-9C48-42943EC81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5461" y="-723072"/>
            <a:ext cx="13477461" cy="758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1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46005568-85B9-4349-A615-634204912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04" y="0"/>
            <a:ext cx="62432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0E77C6-1744-4E70-99C2-F5E86FB3D5B4}"/>
              </a:ext>
            </a:extLst>
          </p:cNvPr>
          <p:cNvSpPr txBox="1"/>
          <p:nvPr/>
        </p:nvSpPr>
        <p:spPr>
          <a:xfrm>
            <a:off x="265044" y="2116531"/>
            <a:ext cx="555266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А в огороде яблонька росла, и на ней яблоки висели. А под яблонькой зайка сидел. Налетел на яблоньку ветерок, яблоньку качнул, яблочко хлоп — и зайке в лоб! Прыгнул зайка, да прямо нашим водоносам под ноги.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7060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6B176739-4A2A-4570-919F-C2C77AF84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39"/>
            <a:ext cx="5941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DD9303-0B6B-4954-9EE0-B51BB8D73017}"/>
              </a:ext>
            </a:extLst>
          </p:cNvPr>
          <p:cNvSpPr txBox="1"/>
          <p:nvPr/>
        </p:nvSpPr>
        <p:spPr>
          <a:xfrm>
            <a:off x="6634440" y="1374913"/>
            <a:ext cx="517324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Испугались они, ведра побросали и домой побежали. Бабушка на лавку упала, внучка за бабку спряталась, курочка на печку взлетела, а мышка под печку схоронилась.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14541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549C9D90-B70F-4BDB-8E4A-DC72816F5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097" y="0"/>
            <a:ext cx="55129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A77F66-30DB-4819-9F59-8ACB94BE38F8}"/>
              </a:ext>
            </a:extLst>
          </p:cNvPr>
          <p:cNvSpPr txBox="1"/>
          <p:nvPr/>
        </p:nvSpPr>
        <p:spPr>
          <a:xfrm>
            <a:off x="490330" y="1261695"/>
            <a:ext cx="585746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Бабка охает: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Ох! Медведь огромный меня чуть не задавил! —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Внучка плачет: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Бабушка, волк-то какой страшный на меня наскочил! —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Курочка на печке кудахчет: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Ко-ко-ко! Лиса ведь ко мне подкралась, чуть не сцапала! —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А мышка из-под печки пищит:</a:t>
            </a:r>
            <a:br>
              <a:rPr lang="ru-RU" sz="2400" dirty="0"/>
            </a:b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Котище-то какой усатый! Вот страху я натерпелась! 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498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B8E8232E-DD23-462F-AEC9-C5BDC1181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"/>
            <a:ext cx="604837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33E0C9-E1E2-4764-A706-51D9DA53C92B}"/>
              </a:ext>
            </a:extLst>
          </p:cNvPr>
          <p:cNvSpPr txBox="1"/>
          <p:nvPr/>
        </p:nvSpPr>
        <p:spPr>
          <a:xfrm>
            <a:off x="715617" y="1166842"/>
            <a:ext cx="547314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А зайка в лес прибежал, под кустик лег и думает:</a:t>
            </a:r>
            <a:br>
              <a:rPr lang="ru-RU" sz="3200" dirty="0"/>
            </a:br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«Вот страсти-то! Четыре охотника за мной гнались, и все с собаками, как только меня ноги унесли!»</a:t>
            </a:r>
            <a:br>
              <a:rPr lang="ru-RU" sz="3200" dirty="0"/>
            </a:br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Верно говорят: «У страха глаза велики: чего нет, и то видят».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57744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одоносы – люди, которые носят воду. ">
            <a:extLst>
              <a:ext uri="{FF2B5EF4-FFF2-40B4-BE49-F238E27FC236}">
                <a16:creationId xmlns:a16="http://schemas.microsoft.com/office/drawing/2014/main" id="{10CE6E1A-6113-4379-82EC-6494C8572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774" y="251791"/>
            <a:ext cx="8269356" cy="614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788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олодец - укрепленная срубом узкая, глубокая яма для получения воды. ">
            <a:extLst>
              <a:ext uri="{FF2B5EF4-FFF2-40B4-BE49-F238E27FC236}">
                <a16:creationId xmlns:a16="http://schemas.microsoft.com/office/drawing/2014/main" id="{D3DAC470-23B3-4C31-93F4-7BDC2C116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57" y="357809"/>
            <a:ext cx="9700591" cy="580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463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Наперсток - колпачок, надеваемый на палец при шитье для предохранения пальцев от уколов иголкой. ">
            <a:extLst>
              <a:ext uri="{FF2B5EF4-FFF2-40B4-BE49-F238E27FC236}">
                <a16:creationId xmlns:a16="http://schemas.microsoft.com/office/drawing/2014/main" id="{2A0022DA-0879-4F21-9946-8F6E76E91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78" y="344557"/>
            <a:ext cx="10058400" cy="608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630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олода - род деревянного корыта – бревно с выдолбленной серединой. ">
            <a:extLst>
              <a:ext uri="{FF2B5EF4-FFF2-40B4-BE49-F238E27FC236}">
                <a16:creationId xmlns:a16="http://schemas.microsoft.com/office/drawing/2014/main" id="{2954F4E8-5260-465D-BA35-EBCEE6DD6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21" y="437322"/>
            <a:ext cx="10469217" cy="58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99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0D115CE-1691-4A33-B71A-B86B55388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35" y="0"/>
            <a:ext cx="95680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2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A1CF933-5108-4F55-81AA-75CAB1336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85738"/>
            <a:ext cx="11306175" cy="648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729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262EA41-BA0F-404C-ABCC-41413E0C5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3" y="571500"/>
            <a:ext cx="10986053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9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3BA20854-C15B-475E-803A-9183C3EB4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973" y="0"/>
            <a:ext cx="90379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7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43351D1C-767C-45CD-A718-9C0BAD3E2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66" y="0"/>
            <a:ext cx="105487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164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ошмар Открытый Страх темноты, страх, ребенок, другие, сон png.">
            <a:extLst>
              <a:ext uri="{FF2B5EF4-FFF2-40B4-BE49-F238E27FC236}">
                <a16:creationId xmlns:a16="http://schemas.microsoft.com/office/drawing/2014/main" id="{4C1D16B2-072D-4606-8731-7D27EBA8C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92" y="251791"/>
            <a:ext cx="10588486" cy="660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944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7E650AA0-AB68-49A8-83E0-3635B40DF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87" y="0"/>
            <a:ext cx="58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A2735C-8643-4A58-827C-1BAA6666444F}"/>
              </a:ext>
            </a:extLst>
          </p:cNvPr>
          <p:cNvSpPr txBox="1"/>
          <p:nvPr/>
        </p:nvSpPr>
        <p:spPr>
          <a:xfrm>
            <a:off x="212035" y="1594260"/>
            <a:ext cx="542013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920"/>
              </a:spcAft>
            </a:pP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Жили-были бабушка-старушка, внучка-хохотушка, курочка-</a:t>
            </a:r>
            <a:r>
              <a:rPr lang="ru-RU" sz="24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клохтушка</a:t>
            </a:r>
            <a:r>
              <a:rPr lang="ru-RU" sz="2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 и мышка-норушка.                                                                                                                                      Каждый день ходили они за водой. У бабушки были ведра большие, у внучки — поменьше, у курочки — с огурчик, у мышки — с наперсток.      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2554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D2264D32-17A5-41F3-A02A-A24347105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5" y="0"/>
            <a:ext cx="59184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948328-F798-4189-BAF1-33C2CE148512}"/>
              </a:ext>
            </a:extLst>
          </p:cNvPr>
          <p:cNvSpPr txBox="1"/>
          <p:nvPr/>
        </p:nvSpPr>
        <p:spPr>
          <a:xfrm>
            <a:off x="336617" y="798793"/>
            <a:ext cx="5234609" cy="5260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920"/>
              </a:spcAft>
            </a:pP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Бабушка брала воду из колодца, внучка — из колоды, курочка — из лужицы, а мышка — из следа от поросячьего копытца.                                                                                                                    Назад идут, у бабушки вода </a:t>
            </a:r>
            <a:r>
              <a:rPr lang="ru-RU" sz="20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трё</a:t>
            </a: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-ё-х, </a:t>
            </a:r>
            <a:r>
              <a:rPr lang="ru-RU" sz="20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плё</a:t>
            </a: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-ё-х!                                                                                         У внучки — трёх! </a:t>
            </a:r>
            <a:r>
              <a:rPr lang="ru-RU" sz="20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плёх</a:t>
            </a: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!                                                                                                                         У курочки — трёх-трёх! </a:t>
            </a:r>
            <a:r>
              <a:rPr lang="ru-RU" sz="20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плёх-плёх</a:t>
            </a: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!                                                                                                        У мышки — трёх-трёх-трёх! </a:t>
            </a:r>
            <a:r>
              <a:rPr lang="ru-RU" sz="20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плёх-плёх-плёх</a:t>
            </a: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!</a:t>
            </a:r>
          </a:p>
          <a:p>
            <a:pPr algn="l">
              <a:spcAft>
                <a:spcPts val="1920"/>
              </a:spcAft>
            </a:pPr>
            <a:r>
              <a:rPr lang="ru-RU" sz="20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Вот раз пошли они за водой. Воды набрали, идут домой через огород.</a:t>
            </a:r>
          </a:p>
        </p:txBody>
      </p:sp>
    </p:spTree>
    <p:extLst>
      <p:ext uri="{BB962C8B-B14F-4D97-AF65-F5344CB8AC3E}">
        <p14:creationId xmlns:p14="http://schemas.microsoft.com/office/powerpoint/2010/main" val="1967102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302</Words>
  <Application>Microsoft Office PowerPoint</Application>
  <PresentationFormat>Широкоэкранный</PresentationFormat>
  <Paragraphs>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Черняева</dc:creator>
  <cp:lastModifiedBy>Анастасия Черняева</cp:lastModifiedBy>
  <cp:revision>3</cp:revision>
  <dcterms:created xsi:type="dcterms:W3CDTF">2022-03-16T16:44:30Z</dcterms:created>
  <dcterms:modified xsi:type="dcterms:W3CDTF">2023-05-18T20:49:53Z</dcterms:modified>
</cp:coreProperties>
</file>