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714" autoAdjust="0"/>
  </p:normalViewPr>
  <p:slideViewPr>
    <p:cSldViewPr>
      <p:cViewPr varScale="1">
        <p:scale>
          <a:sx n="76" d="100"/>
          <a:sy n="76" d="100"/>
        </p:scale>
        <p:origin x="163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FA22F-45EF-4905-8AFF-2854C74C1A89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08662-3BDD-46D4-8731-2CC9507F8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8662-3BDD-46D4-8731-2CC9507F84E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 rot="10800000" flipV="1">
            <a:off x="323528" y="1039621"/>
            <a:ext cx="835292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ГБДОУ детский сад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№</a:t>
            </a:r>
            <a:r>
              <a:rPr kumimoji="0" lang="en-US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 </a:t>
            </a:r>
            <a:r>
              <a:rPr kumimoji="0" lang="ru-RU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Калининского района Санкт - Петербурга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</a:t>
            </a:r>
            <a:r>
              <a:rPr 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проекту: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Технология создания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мультфильмов в ДОУ»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Подготовили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Куприянова Н.Л.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Кириченко Е.С.</a:t>
            </a:r>
            <a:endParaRPr kumimoji="0" lang="ru-RU" sz="24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142852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МОНТАЖ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928670"/>
            <a:ext cx="5929354" cy="515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/>
              <a:t>Программы для монтажа:</a:t>
            </a:r>
          </a:p>
          <a:p>
            <a:r>
              <a:rPr lang="en-US" sz="2400" dirty="0"/>
              <a:t>Windows Movie Maker</a:t>
            </a:r>
            <a:r>
              <a:rPr lang="ru-RU" sz="2400" dirty="0"/>
              <a:t>  </a:t>
            </a:r>
          </a:p>
          <a:p>
            <a:r>
              <a:rPr lang="en-US" sz="2400" dirty="0"/>
              <a:t>Sony Vegas</a:t>
            </a:r>
            <a:endParaRPr lang="ru-RU" sz="2400" dirty="0"/>
          </a:p>
          <a:p>
            <a:r>
              <a:rPr lang="en-US" sz="2400" dirty="0"/>
              <a:t>Coral video </a:t>
            </a:r>
          </a:p>
          <a:p>
            <a:r>
              <a:rPr lang="en-US" sz="2400" dirty="0" err="1"/>
              <a:t>Movavi</a:t>
            </a:r>
            <a:endParaRPr lang="ru-RU" sz="2400" dirty="0"/>
          </a:p>
          <a:p>
            <a:r>
              <a:rPr lang="en-US" sz="2400" dirty="0"/>
              <a:t>Stop Motion</a:t>
            </a:r>
            <a:endParaRPr lang="ru-RU" sz="2400" dirty="0"/>
          </a:p>
          <a:p>
            <a:r>
              <a:rPr lang="ru-RU" sz="2400" dirty="0"/>
              <a:t>Киностудия </a:t>
            </a:r>
            <a:r>
              <a:rPr lang="en-US" sz="2400" dirty="0"/>
              <a:t>Windows Live</a:t>
            </a:r>
            <a:endParaRPr lang="ru-RU" sz="2400" dirty="0"/>
          </a:p>
          <a:p>
            <a:r>
              <a:rPr lang="ru-RU" sz="2400" dirty="0"/>
              <a:t>и др.</a:t>
            </a:r>
          </a:p>
          <a:p>
            <a:pPr algn="ctr">
              <a:lnSpc>
                <a:spcPct val="90000"/>
              </a:lnSpc>
            </a:pPr>
            <a:endParaRPr lang="ru-RU" sz="2400" b="1" i="1" dirty="0"/>
          </a:p>
          <a:p>
            <a:pPr algn="ctr">
              <a:lnSpc>
                <a:spcPct val="90000"/>
              </a:lnSpc>
            </a:pPr>
            <a:r>
              <a:rPr lang="ru-RU" sz="2400" b="1" i="1" dirty="0"/>
              <a:t>Сохраните видео в следующем формате:</a:t>
            </a:r>
          </a:p>
          <a:p>
            <a:pPr algn="ctr">
              <a:lnSpc>
                <a:spcPct val="90000"/>
              </a:lnSpc>
            </a:pPr>
            <a:r>
              <a:rPr lang="en-US" sz="2400" dirty="0"/>
              <a:t>MPEG</a:t>
            </a:r>
            <a:r>
              <a:rPr lang="ru-RU" sz="2400" dirty="0"/>
              <a:t>4</a:t>
            </a:r>
            <a:r>
              <a:rPr lang="en-US" sz="2400" dirty="0"/>
              <a:t>;</a:t>
            </a:r>
            <a:r>
              <a:rPr lang="ru-RU" sz="2400" dirty="0"/>
              <a:t> </a:t>
            </a:r>
            <a:r>
              <a:rPr lang="en-US" sz="2400" dirty="0"/>
              <a:t>AVI;</a:t>
            </a:r>
            <a:r>
              <a:rPr lang="ru-RU" sz="2400" dirty="0"/>
              <a:t> </a:t>
            </a:r>
            <a:r>
              <a:rPr lang="en-US" sz="2400" dirty="0"/>
              <a:t>WMV;  WMX;  MOV</a:t>
            </a:r>
            <a:endParaRPr lang="ru-RU" sz="2400" dirty="0"/>
          </a:p>
          <a:p>
            <a:pPr>
              <a:buNone/>
            </a:pPr>
            <a:endParaRPr lang="ru-RU" sz="2400" dirty="0"/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Все имеющиеся фотографии, аудиозаписи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сохраните в единой папке!</a:t>
            </a:r>
          </a:p>
        </p:txBody>
      </p:sp>
      <p:pic>
        <p:nvPicPr>
          <p:cNvPr id="5" name="Рисунок 4" descr="image004[1]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196752"/>
            <a:ext cx="2764822" cy="23424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357166"/>
            <a:ext cx="57150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Озвучивание мультфильма</a:t>
            </a:r>
          </a:p>
        </p:txBody>
      </p:sp>
      <p:pic>
        <p:nvPicPr>
          <p:cNvPr id="1026" name="Picture 2" descr="C:\Users\user\Desktop\первый снег\562fa1cb2bc59f8807a29d42dd1322ca21dcf75f9f7dcf4b1a14c9429316f48e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357430"/>
            <a:ext cx="5896882" cy="3293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1" y="285728"/>
            <a:ext cx="74295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Последний этап -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музыкальное сопровождение, титры.</a:t>
            </a:r>
          </a:p>
        </p:txBody>
      </p:sp>
      <p:pic>
        <p:nvPicPr>
          <p:cNvPr id="36869" name="Picture 5" descr="C:\Users\user\Desktop\1586354171_33-p-veselie-muzikalnie-foni-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714620"/>
            <a:ext cx="3929066" cy="3929066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2143116"/>
            <a:ext cx="4357718" cy="292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142853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совместной работы по созданию мультфильма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428736"/>
            <a:ext cx="64294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/>
              <a:t>Раскрытие творческого потенциала воспитанников;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/>
              <a:t>Активизация мыслительного процесса и познавательного интереса;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/>
              <a:t>Развитие эстетических способностей;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/>
              <a:t>Формирование представлений о создании мультфильма, истории мультипликации;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/>
              <a:t>Формирование навыков работы в творческом коллективе с распределением ролей и задач.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40962" name="Picture 2" descr="C:\Users\user\Desktop\kino_1_5e4150d19a4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928670"/>
            <a:ext cx="6786610" cy="573653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214290"/>
            <a:ext cx="5143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42852"/>
            <a:ext cx="7429552" cy="228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Создание мультфильма – это многогранный процесс, интегрирующий в себе разнообразные виды детской деятельности: речевую, игровую, познавательную, изобразительную, музыкальную и др. </a:t>
            </a:r>
          </a:p>
        </p:txBody>
      </p:sp>
      <p:pic>
        <p:nvPicPr>
          <p:cNvPr id="4" name="Picture 2" descr="C:\Users\user\Desktop\hello_html_m68193bb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339863"/>
            <a:ext cx="6000760" cy="4518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7169" name="Picture 1" descr="C:\Users\user\Desktop\0003-003-Animatsija-multiplikatsij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214291"/>
            <a:ext cx="57864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Виды анимации: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736"/>
            <a:ext cx="70723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Мультфильм-рисунок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Пластилиновый мультфильм 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Мультфильм - оригами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Мультфильм-аппликация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Предметная анимация 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Сыпучая анимация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D15472-8EFC-9241-616A-E09264DB9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73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Оборудование и материалы </a:t>
            </a:r>
            <a:endParaRPr lang="ru-RU" sz="40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1142984"/>
            <a:ext cx="75724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• Цифровой фотоаппарат или видеокамера (установить самое маленькое разрешение (640* 480, оно же VGA)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• Штатив (снимать кадры с одной и той же точки)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• Компьютер (программа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Movie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Maker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для платформ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Windows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• Искусственные источники света (направление на персонаж мультфильма)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• Фон (закрепляется на столе)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• Материал для изготовления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анимационных персонажей (по желанию)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Рисунок 4" descr="File6343597102734900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3857628"/>
            <a:ext cx="2852936" cy="28529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5" y="142852"/>
            <a:ext cx="7286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C00000"/>
                </a:solidFill>
              </a:rPr>
              <a:t>Процесс создания мультфильма состоит из нескольких этапов: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609143"/>
            <a:ext cx="66967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Предварительная работа с детьми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Выбор сценария, обсуждение  персонажей и декораций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Создание  персонажей и декораций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Съемка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Монтаж отснятого материала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Озвучивание мультфильма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9F4A53-572A-66CC-A1FC-EC2C391A9B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52"/>
          <a:stretch/>
        </p:blipFill>
        <p:spPr>
          <a:xfrm>
            <a:off x="1979712" y="4739715"/>
            <a:ext cx="4914292" cy="19794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0"/>
            <a:ext cx="6072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Предварительная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642918"/>
            <a:ext cx="77153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Беседы с детьми на тему о мультипликации:</a:t>
            </a:r>
          </a:p>
          <a:p>
            <a:pPr>
              <a:buFontTx/>
              <a:buChar char="-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 история мультипликации,</a:t>
            </a:r>
          </a:p>
          <a:p>
            <a:pPr>
              <a:buFontTx/>
              <a:buChar char="-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 профессии взрослых, участвующих в создании мультфильма;</a:t>
            </a:r>
          </a:p>
          <a:p>
            <a:pPr>
              <a:buFont typeface="Calibri" pitchFamily="34" charset="0"/>
              <a:buNone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2. Просмотр различных мультфильмов (рисованных, пластилиновых, кукольных, компьютерных,  3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D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);</a:t>
            </a:r>
          </a:p>
          <a:p>
            <a:pPr>
              <a:buFont typeface="Calibri" pitchFamily="34" charset="0"/>
              <a:buNone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3. Знакомство с фотоаппаратом, основными правилами пользования им;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4. Выбор сценария, обсуждение персонажей и декораций;</a:t>
            </a:r>
          </a:p>
          <a:p>
            <a:pPr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5. Создание персонажей и декораций.</a:t>
            </a:r>
          </a:p>
          <a:p>
            <a:pPr>
              <a:buFont typeface="Calibri" pitchFamily="34" charset="0"/>
              <a:buNone/>
            </a:pP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 descr="ramka-53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827"/>
          <a:stretch>
            <a:fillRect/>
          </a:stretch>
        </p:blipFill>
        <p:spPr bwMode="auto">
          <a:xfrm>
            <a:off x="3635375" y="5373688"/>
            <a:ext cx="51847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593699860_6-p-nezhnii-fon-dlya-prezentatsii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214290"/>
            <a:ext cx="4500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СЪЁМКА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4" y="928671"/>
            <a:ext cx="750099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больше детализация движения персонажа, тем движения будут естественными, плавными;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съемки необходимо следить, чтобы статичные предметы (фон) не двигались;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забывать, что в декорациях могут происходить изменения (подул ветер – дерево закачалось);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кадр не должны попадать посторонние предметы, руки аниматоров, тени;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движения персонажей получились четкими, снимать нужно с одной точки, зафиксировав фотоаппарат (желательно в штативе), не удаляя и не приближая изображение.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8670E7-4348-26C5-2DCF-C72E196259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0" b="13776"/>
          <a:stretch/>
        </p:blipFill>
        <p:spPr>
          <a:xfrm>
            <a:off x="2569106" y="4406546"/>
            <a:ext cx="4272136" cy="23718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446</Words>
  <Application>Microsoft Office PowerPoint</Application>
  <PresentationFormat>Экран (4:3)</PresentationFormat>
  <Paragraphs>86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ДС7 Калининского</cp:lastModifiedBy>
  <cp:revision>19</cp:revision>
  <dcterms:created xsi:type="dcterms:W3CDTF">2020-11-17T18:31:52Z</dcterms:created>
  <dcterms:modified xsi:type="dcterms:W3CDTF">2023-05-16T11:23:37Z</dcterms:modified>
</cp:coreProperties>
</file>