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4" r:id="rId3"/>
    <p:sldId id="257" r:id="rId4"/>
    <p:sldId id="266" r:id="rId5"/>
    <p:sldId id="260" r:id="rId6"/>
    <p:sldId id="261" r:id="rId7"/>
    <p:sldId id="262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814" y="-3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2F597F-1F1D-4D17-8ED8-8DBDC61A13EA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84F2A6C-94EC-4C64-B028-AD37FA0749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F597F-1F1D-4D17-8ED8-8DBDC61A13EA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F2A6C-94EC-4C64-B028-AD37FA0749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F597F-1F1D-4D17-8ED8-8DBDC61A13EA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F2A6C-94EC-4C64-B028-AD37FA0749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F597F-1F1D-4D17-8ED8-8DBDC61A13EA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F2A6C-94EC-4C64-B028-AD37FA0749D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F597F-1F1D-4D17-8ED8-8DBDC61A13EA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F2A6C-94EC-4C64-B028-AD37FA0749D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F597F-1F1D-4D17-8ED8-8DBDC61A13EA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F2A6C-94EC-4C64-B028-AD37FA0749D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F597F-1F1D-4D17-8ED8-8DBDC61A13EA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F2A6C-94EC-4C64-B028-AD37FA0749D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F597F-1F1D-4D17-8ED8-8DBDC61A13EA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F2A6C-94EC-4C64-B028-AD37FA0749D7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F597F-1F1D-4D17-8ED8-8DBDC61A13EA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F2A6C-94EC-4C64-B028-AD37FA0749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B42F597F-1F1D-4D17-8ED8-8DBDC61A13EA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F2A6C-94EC-4C64-B028-AD37FA0749D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2F597F-1F1D-4D17-8ED8-8DBDC61A13EA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84F2A6C-94EC-4C64-B028-AD37FA0749D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2F597F-1F1D-4D17-8ED8-8DBDC61A13EA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84F2A6C-94EC-4C64-B028-AD37FA0749D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276872"/>
            <a:ext cx="8136904" cy="956319"/>
          </a:xfrm>
        </p:spPr>
        <p:txBody>
          <a:bodyPr>
            <a:normAutofit fontScale="90000"/>
          </a:bodyPr>
          <a:lstStyle/>
          <a:p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Презентация опыта работы:</a:t>
            </a:r>
            <a:r>
              <a:rPr lang="ru-RU" sz="36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Лучшие практики работы с </a:t>
            </a:r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педагогами»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3645024"/>
            <a:ext cx="7772400" cy="119970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Педагог-психолог Ожогина Л.Г.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03648" y="764704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«Детский сад «Дюймовочка»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83768" y="4941167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г.о.г. Переславль-Залесский, 2023г.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525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85800" y="1556792"/>
            <a:ext cx="8229600" cy="4525963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Тренинг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для педагогов ДОУ на тему: «На помощь особому ребёнку»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Тренинг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«Саморегуляция эмоциональной сферы дошкольников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», по итогам  тренинга была распространена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картотека игр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саморегуляцию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самоконтроль, умение владеть собой в различных ситуациях.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Семинар-практикум «Влияние состояния стресса на наш организм», рекомендации педагогам «Как можно предотвратить стресс?» </a:t>
            </a:r>
          </a:p>
          <a:p>
            <a:pPr marL="109728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Мероприятия, проводимые  педагогом-психологом </a:t>
            </a:r>
            <a:b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 педагогами в детском саду</a:t>
            </a:r>
            <a:endParaRPr lang="ru-RU" sz="28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programs.edu.urfu.ru/media/user_uploads/10188/%D1%82%D1%80%D0%B5%D0%BD%D0%B8%D0%BD%D0%B3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005064"/>
            <a:ext cx="3682752" cy="27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279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14" y="1370253"/>
            <a:ext cx="2062038" cy="274938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Тренинг для педагогов ДОУ на тему: «На помощь особому ребёнку»</a:t>
            </a:r>
            <a:endParaRPr lang="ru-RU" sz="28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71800" y="1556792"/>
            <a:ext cx="61926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Цель: психологическое просвещение педагогов в вопросах работы с детьми ОВЗ, коррекция эмоционального отношения  педагогов к детям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980852" y="6124654"/>
            <a:ext cx="38373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Упражнение «Солнце способностей»</a:t>
            </a:r>
            <a:endParaRPr lang="ru-RU" dirty="0"/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828" y="3203182"/>
            <a:ext cx="2776448" cy="208233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497169" y="2841490"/>
            <a:ext cx="39935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Упражнение «Портрет ребёнка с ОВЗ»</a:t>
            </a:r>
            <a:endParaRPr lang="ru-RU" dirty="0"/>
          </a:p>
        </p:txBody>
      </p:sp>
      <p:pic>
        <p:nvPicPr>
          <p:cNvPr id="8" name="Объект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8147" y="4331470"/>
            <a:ext cx="3096858" cy="170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668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6333" y="836712"/>
            <a:ext cx="8206147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Тренинг «Саморегуляция эмоциональной сферы дошкольников»</a:t>
            </a:r>
            <a:endParaRPr lang="ru-RU" sz="32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8024" y="4437112"/>
            <a:ext cx="3926405" cy="220860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475656" y="2492896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99592" y="2276872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 научить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ребенка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дошкольном возрасте управлять своими чувствами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эмоциями и самому их регулировать.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2277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132856"/>
            <a:ext cx="4536489" cy="199038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Семинар-практикум для педагогов ДОУ </a:t>
            </a:r>
            <a:b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«Я взрослый человек, я задаю тон общения»</a:t>
            </a:r>
            <a:endParaRPr lang="ru-RU" sz="28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48064" y="1412776"/>
            <a:ext cx="3744416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Обучить педагогов приёмам конструктивного общения с детьми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Мотивировать воспитателей на уважительные отношения с ребёнком;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Научить развивать конструктивное общение у детей;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Стимулировать творческую активность педагогов.</a:t>
            </a:r>
          </a:p>
          <a:p>
            <a:pPr marL="342900" indent="-342900">
              <a:buFont typeface="Arial" pitchFamily="34" charset="0"/>
              <a:buChar char="•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801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14" y="1196752"/>
            <a:ext cx="3118295" cy="136815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Упражнение «Общение»</a:t>
            </a:r>
            <a:b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Admin\Desktop\Новая папка (7)\IMG-a8b25444fd14efa7a1ef22d120af38c1-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124744"/>
            <a:ext cx="3741205" cy="1641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717032"/>
            <a:ext cx="4067734" cy="178471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034656" y="3244334"/>
            <a:ext cx="32379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Упражнение «Измени фразу»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74020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1578" y="3212976"/>
            <a:ext cx="3762495" cy="2506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520" y="559133"/>
            <a:ext cx="86044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Семинар-практикум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Влияние состояния стресса на наш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организм»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47664" y="1916832"/>
            <a:ext cx="49685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Цель: оптимизация знаний педагогов о психологическом здоровье личности, факторов, влияющих 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него.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648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Анкетирование педагогов МДОУ</a:t>
            </a:r>
            <a:endParaRPr lang="ru-RU" sz="32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3986" y="1556792"/>
            <a:ext cx="8192814" cy="27664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Анкетирование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педагогов по теме: «Оценка психологического климата в коллективе» по методике А.Н.Лутошкина.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данного анкетирования – изучить уровень благоприятности или неблагоприятности педагогического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коллектива;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Опросник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для педагогов: «Мои плюсы и минусы в общении  с родителями» по В.Ф. Ряховскому.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данного опросника: Оценка уровня коммуникабельности педагога в общении с родителями.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fs01.cap.ru/www21-11/shumer/news/2022/04/22/b8a95e72-e1d1-4bff-8573-f03d971ef651/24c0d3e3c15f5374abdea4618bd0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099180"/>
            <a:ext cx="4861891" cy="2345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554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314</TotalTime>
  <Words>215</Words>
  <Application>Microsoft Office PowerPoint</Application>
  <PresentationFormat>Экран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           Презентация опыта работы: «Лучшие практики работы с педагогами»</vt:lpstr>
      <vt:lpstr>Мероприятия, проводимые  педагогом-психологом  с педагогами в детском саду</vt:lpstr>
      <vt:lpstr>Тренинг для педагогов ДОУ на тему: «На помощь особому ребёнку»</vt:lpstr>
      <vt:lpstr>Тренинг «Саморегуляция эмоциональной сферы дошкольников»</vt:lpstr>
      <vt:lpstr>Семинар-практикум для педагогов ДОУ  «Я взрослый человек, я задаю тон общения»</vt:lpstr>
      <vt:lpstr>Упражнение «Общение» </vt:lpstr>
      <vt:lpstr>Презентация PowerPoint</vt:lpstr>
      <vt:lpstr>Анкетирование педагогов МДОУ</vt:lpstr>
    </vt:vector>
  </TitlesOfParts>
  <Company>Krokoz™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29</cp:revision>
  <dcterms:created xsi:type="dcterms:W3CDTF">2023-03-31T08:34:32Z</dcterms:created>
  <dcterms:modified xsi:type="dcterms:W3CDTF">2023-04-19T04:02:52Z</dcterms:modified>
</cp:coreProperties>
</file>