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7" r:id="rId3"/>
    <p:sldId id="258" r:id="rId4"/>
    <p:sldId id="261" r:id="rId5"/>
    <p:sldId id="260" r:id="rId6"/>
    <p:sldId id="268" r:id="rId7"/>
    <p:sldId id="262" r:id="rId8"/>
    <p:sldId id="265" r:id="rId9"/>
    <p:sldId id="270" r:id="rId10"/>
    <p:sldId id="263" r:id="rId11"/>
    <p:sldId id="266" r:id="rId12"/>
    <p:sldId id="264" r:id="rId13"/>
    <p:sldId id="269" r:id="rId14"/>
    <p:sldId id="267" r:id="rId15"/>
    <p:sldId id="276" r:id="rId16"/>
    <p:sldId id="277" r:id="rId17"/>
    <p:sldId id="275" r:id="rId18"/>
    <p:sldId id="271" r:id="rId19"/>
    <p:sldId id="273" r:id="rId20"/>
    <p:sldId id="274" r:id="rId21"/>
    <p:sldId id="272" r:id="rId22"/>
    <p:sldId id="278" r:id="rId23"/>
    <p:sldId id="279" r:id="rId24"/>
    <p:sldId id="281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9F8A0D-E1F4-481B-9D27-41C9DF2CDE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B720E8-0FB2-498C-ACE6-BD495007F0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5A5D91-2E84-40E5-95C3-7633AEC9B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9D81A8-0B85-42CB-912C-C515149A1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1BA-74A3-48CA-A9AE-6FB28D303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180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E7227B-E7F8-47D6-8996-61BFF802D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E89A8B-FAF7-4FDA-BD44-A1C0F63F7F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6E1B09-F3CC-4572-A3AB-1E5CEB32E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505998-8E50-4F2D-A04C-933733E68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E28058-A049-43EF-841D-F5FDAC72A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383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71D6871-4FD8-42CC-A2B1-DB8057B12A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F02529C-DE10-43B6-9975-3DF32D11B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0A3457-178E-45AE-BDBE-3069B3D3B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D5BACA-1D2F-4E48-8290-464BF811F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DFD6BC-405B-4180-A222-208806260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24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EC6EC3-CB77-43A9-B721-FACCC5F5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48E31D-1962-4319-865F-6731B8E6F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988BFB-3F31-46FE-813C-A5881F65D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DD171B-E069-488F-AAF6-E97F3B01B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CA747D-D932-4AE5-9786-26DA4EA00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800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66EDFA-1CC0-4AA5-9C56-318EFAD4D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53E799-1DEB-4C7B-85A1-274E2FB14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288600-86AF-49E3-9438-A0240A851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D20687-2C4D-4610-AAF4-8D4070480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AD08CD-0747-40D1-A3B7-B75C1E48F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59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04D46-6145-4D6E-BC96-D684AE5AE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BE529E-6887-4BEC-94FA-25799EEA88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5B7815-954F-4B6D-8C30-6B5B84B47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654872-2753-4933-B9FB-3637123F0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336F06-45D8-4915-A5CE-5E06E0CEA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AA1201-4809-4D27-8BE3-6C2EF5706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87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2F5C21-74B3-4BB1-8128-779AACCCE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9BE0AC-FA08-422E-83B5-44A66CD7F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0A265D-5BEA-4759-B57F-C42E989A42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3704C3A-5DB8-489A-A8D0-BD8322C8AC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6F16D1C-63FE-4A06-BAF1-17A303277D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D14DF92-AA0E-4A80-83F3-CC83673CE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1C8995F-1BE5-42A2-A951-8CEE98059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1C1301E-7A2D-423C-98C5-549E41F72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853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A543DC-DC54-4A63-9497-18AA8168A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6F5AF00-F2CC-4655-A8A1-084CD5419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C2513EA-6C51-428F-B118-5109DFDA9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B06FD0E-88B7-4FEA-A9D0-47E0267DE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298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2437CD4-66B7-4D03-8B3A-74AEFC050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5F1F0B1-652C-498E-AD08-908215C0A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AB23F8F-ADF2-415F-8B71-728E1CF99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56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EF9706-FFFE-4AEC-9601-CF8F8329F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292831-84F4-4828-9530-E79925D36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D18F022-9FE1-4B63-9003-3D49B081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9C97E0-5B24-4D12-A4E0-BAB9CA172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FEEEB1C-6AD2-46AC-8D71-8F09C2BA5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B39133-E622-44B7-A675-9C67F788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25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06861-B71D-4552-B6AD-47221E2F0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A2C5A59-B7CB-4A70-9F47-B7BBB3B007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20A0027-8018-49D1-BE7B-65CFD82783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0C1BAF4-42A1-4D7C-A183-39503DCC9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D6BF91-95B3-48A6-A01F-8A011CE96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DF17F3-0A18-4CE7-B581-E027ED711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420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D2BFFC-D548-4D4B-BBE3-3C21CA320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82595C-CCE7-4A52-8D6F-845EC2959B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CD5B61-F095-4527-9769-86089EAC3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949D6-531A-495C-8CF1-3E4500F399D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01F508-FF8C-47D6-B3CA-7FACBE3A36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90A2C5-AFF9-4AE9-AC2E-B6AB35DDA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56E9E-2CBE-4747-9C80-9EBF97F7F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202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AFC71B35-A61E-4E3F-ACB1-D42B19A95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3900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E5DBAF9-E7AC-41B6-B790-8F72B796D4DE}"/>
              </a:ext>
            </a:extLst>
          </p:cNvPr>
          <p:cNvSpPr/>
          <p:nvPr/>
        </p:nvSpPr>
        <p:spPr>
          <a:xfrm>
            <a:off x="2204621" y="392188"/>
            <a:ext cx="6096000" cy="9668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endParaRPr lang="ru-RU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«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Венёвский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центр образования №1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им.И.И.Мусатова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»</a:t>
            </a:r>
            <a:endParaRPr lang="ru-RU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структурное подразделение «Детский сад №5»</a:t>
            </a:r>
            <a:endParaRPr lang="ru-RU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87EEBFB-A25E-4C81-8276-80036A226A31}"/>
              </a:ext>
            </a:extLst>
          </p:cNvPr>
          <p:cNvSpPr/>
          <p:nvPr/>
        </p:nvSpPr>
        <p:spPr>
          <a:xfrm>
            <a:off x="2204621" y="2757004"/>
            <a:ext cx="537025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 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Проект в старшей А группе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 «Безопасность ребенка в быту»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EE20A8A-E159-4689-9B1C-2F8C288330DC}"/>
              </a:ext>
            </a:extLst>
          </p:cNvPr>
          <p:cNvSpPr/>
          <p:nvPr/>
        </p:nvSpPr>
        <p:spPr>
          <a:xfrm>
            <a:off x="2784369" y="5392730"/>
            <a:ext cx="4048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 Подготовила: воспитатель Юдина Е.В.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732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31D1AE44-6298-458E-80E4-6704F0BAC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410" y="0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BF2197F-8A06-4774-9D92-26B9669014FE}"/>
              </a:ext>
            </a:extLst>
          </p:cNvPr>
          <p:cNvSpPr/>
          <p:nvPr/>
        </p:nvSpPr>
        <p:spPr>
          <a:xfrm>
            <a:off x="372862" y="710214"/>
            <a:ext cx="8771138" cy="3542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Тема: "Ребёнок дома. Осторожен будь с водой»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(среда)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Цель: объяснить детям, какие ситуации могут возникнуть дома, как правильно действовать в этих ситуациях, как их можно избежать.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беседа «Поплотнее кран закрой – осторожен будь с водой»;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чтение художественной литературы - сказка «Наводнение в кукольном домике». Т. А. Шорыгина;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моделирование ситуации «Что будет, если не выключить кран с водой»;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составление рассказов на тему «Что было бы, если бы?»;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видеозапись «Аркадий Паровозов спешит на помощь»;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358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A8FA5654-9DE2-4EA8-99F7-28B5C8225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55" y="0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9CDE88-F5D9-48AE-A486-995BF15DAA1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718" y="103020"/>
            <a:ext cx="4097047" cy="307278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A136910-176F-4838-8F53-5059968CA6F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8810" y="3429000"/>
            <a:ext cx="4396119" cy="329709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97CF5C4-3877-4F0D-9CB2-EC4ADF06B2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0200" y="103020"/>
            <a:ext cx="4270155" cy="320261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3244130-7C85-43DF-A629-097C4DE3063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153" y="60485"/>
            <a:ext cx="2592272" cy="345636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39FC8CD-E598-49F2-8605-621A4D4B24D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1076" y="3419828"/>
            <a:ext cx="2512377" cy="334983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D764EE9-1398-40FC-B11C-CE3B3B3EBCE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638" y="3429000"/>
            <a:ext cx="2512377" cy="334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96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5EE84068-7CAD-497B-9C12-719B86552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410" y="62144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EDD669C-C23F-4D01-8CA4-66167C0B148B}"/>
              </a:ext>
            </a:extLst>
          </p:cNvPr>
          <p:cNvSpPr/>
          <p:nvPr/>
        </p:nvSpPr>
        <p:spPr>
          <a:xfrm>
            <a:off x="606641" y="785018"/>
            <a:ext cx="6096000" cy="54122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Тема: «Запомните детки, таблетки – не конфетки».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(четверг)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дать детям представление о таблетках, их пользе и вреде.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беседа «Лекарство – не игрушка», «Витамины и здоровье»;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чтение художественной литературы - Г. Блинов «Непослушный </a:t>
            </a:r>
            <a:r>
              <a:rPr lang="ru-RU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Стобед</a:t>
            </a: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рассказывает сказку», К. И. Чуковский «Доктор Айболит», сказка «Неосторожная Резвушка» Т. Шорыгина; - отгадывание загадок на эту тему;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дидактические игры  "Полезные продукты";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рассматривание иллюстраций в журналах, книгах о работе врача;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моделирование ситуации «На приёме у доктора»;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видеозапись «Аркадий Паровозов спешит на помощь»;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продуктивная деятельность (рисование): пузырек с микстурой, витамины и шкафчик, где хранятся лекарства.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сюжетно-ролевая игра "Аптека".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678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DF8650C2-DCDD-4FE9-9BEC-6414C925C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22" y="74350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1283ABF-DF0A-493B-BA30-AF75C474E9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106" y="142042"/>
            <a:ext cx="4125157" cy="309386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77B7F15-3660-4086-AC57-5FF6BFDACBA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106" y="3503350"/>
            <a:ext cx="4116280" cy="308721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5F7BCE3-CA75-4E08-A285-6A83BD59592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801" y="3160417"/>
            <a:ext cx="4267200" cy="32004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A10E50E-098C-4D91-97DC-0D9873B6D3A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3662" y="142042"/>
            <a:ext cx="2863232" cy="381764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935A2FB-4C62-4F24-8878-0BA33558F4E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2545" y="4101726"/>
            <a:ext cx="3474128" cy="260559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22D6117-06CC-43C2-88DE-FB5594976234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4728616" y="189727"/>
            <a:ext cx="4125155" cy="285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845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FB860023-DE23-4E7E-A831-D818BA634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55" y="0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47547CE-8192-4EAF-80CA-088B409479A5}"/>
              </a:ext>
            </a:extLst>
          </p:cNvPr>
          <p:cNvSpPr/>
          <p:nvPr/>
        </p:nvSpPr>
        <p:spPr>
          <a:xfrm>
            <a:off x="562252" y="364247"/>
            <a:ext cx="7303364" cy="4660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0170"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Тема: «Если дома взрослых нет, не веди ни с кем бесед…»    </a:t>
            </a: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(пятница)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научить детей правильно вести себя в ситуации, когда они остались одни дома; знать номера тревожных телефонов, родителей.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беседа «Почему незнакомец может быть опасным»;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моделирование ситуации «Незнакомец за дверью»;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чтение художественной литературы : русская народная сказка «Колобок», «Кот, Лиса и Петух»; главы из сказки А. Толстого «Приключения Буратино», «Аленький цветочек» С. Т. Аксаков, сказка «Лиса в заячьей шкуре» Т. А. Шорыгина;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настольный театр «Три поросёнка», «Волк и 7 козлят»;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заучивание стихотворения «Не открывай чужим людям» Г. Шалаев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видеозапись «Аркадий Паровозов спешит на помощь»;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игра с мячом «Свой. Чужой. Знакомый»;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 моделирование ситуаций «Я знаю, как набрать номер маминого телефона»; - тренинг - вызов скорой помощи «03», службы газа «04», полиции «02», пожарной «01»;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продуктивная деятельность (рисование) "Портрет незнакомца".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769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93209B79-240F-4919-BD5D-DCB03D4D3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55" y="0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ED2DE1E-E04F-41B3-87AD-F20CB05CC2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8320" y="158751"/>
            <a:ext cx="3908580" cy="341741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7B85A65-4E5B-4E4A-898F-004EA173893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81" y="248821"/>
            <a:ext cx="3490496" cy="465399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117DCF0-D9AB-4D86-8A04-48D6F18DFFD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940" y="158751"/>
            <a:ext cx="2777414" cy="370321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343CCE4-AFC8-46FE-9CEA-9094C1B5D3A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8320" y="3655540"/>
            <a:ext cx="2299315" cy="30657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ADE9786-439E-477A-8966-1B4F5BAFBC0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467" y="3764272"/>
            <a:ext cx="3908581" cy="293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871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65C4F4FF-5550-4E6F-A201-365C5CD48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01" y="106532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4E755E2-9BFC-464A-9CBC-5324496914A9}"/>
              </a:ext>
            </a:extLst>
          </p:cNvPr>
          <p:cNvSpPr/>
          <p:nvPr/>
        </p:nvSpPr>
        <p:spPr>
          <a:xfrm>
            <a:off x="1032769" y="873688"/>
            <a:ext cx="6096000" cy="47891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Работа с родителями: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- папки-передвижки для родителей «Безопасность дошкольника», «Об опасности пластиковых окон», </a:t>
            </a:r>
            <a:endParaRPr lang="ru-RU" sz="2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- знакомство с пословицами, поговорками;</a:t>
            </a:r>
            <a:endParaRPr lang="ru-RU" sz="2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 рисование совместно с детьми на тему «Опасные предметы дома»</a:t>
            </a:r>
            <a:endParaRPr lang="ru-RU" sz="2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-информационные буклеты «Безопасность ребенка в дома», «Не страшен пожар тому, кто знаком с правилами пожарной безопасности»</a:t>
            </a:r>
            <a:endParaRPr lang="ru-RU" sz="2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 - </a:t>
            </a:r>
            <a:r>
              <a:rPr lang="ru-RU" sz="20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памятка «Ребенок один дома»</a:t>
            </a:r>
            <a:r>
              <a:rPr lang="ru-RU" sz="20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«Общение с незнакомцами»</a:t>
            </a:r>
            <a:endParaRPr lang="ru-RU" sz="2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-</a:t>
            </a:r>
            <a:r>
              <a:rPr lang="ru-RU" sz="20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консультация «Как научить ребенка личной безопасности»</a:t>
            </a:r>
            <a:r>
              <a:rPr lang="ru-RU" sz="20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моделирование ситуаций «Что будет, если ..» </a:t>
            </a:r>
            <a:r>
              <a:rPr lang="ru-RU" sz="20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   </a:t>
            </a:r>
            <a:endParaRPr lang="ru-RU" sz="2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7809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72D21BDD-7329-4364-8D33-51CE93FF7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77" y="88777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6B9CEF-AFC5-4A7F-A700-423486F8463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044" y="1159088"/>
            <a:ext cx="7791634" cy="5610136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DD1B5E0-C97A-45D3-A4BE-FD9CDF4F104C}"/>
              </a:ext>
            </a:extLst>
          </p:cNvPr>
          <p:cNvSpPr/>
          <p:nvPr/>
        </p:nvSpPr>
        <p:spPr>
          <a:xfrm>
            <a:off x="1651247" y="328475"/>
            <a:ext cx="7492753" cy="830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Выставка рисунков «Опасные предметы дома»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(совместная работа детей и родителей)</a:t>
            </a:r>
          </a:p>
        </p:txBody>
      </p:sp>
    </p:spTree>
    <p:extLst>
      <p:ext uri="{BB962C8B-B14F-4D97-AF65-F5344CB8AC3E}">
        <p14:creationId xmlns:p14="http://schemas.microsoft.com/office/powerpoint/2010/main" val="418476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3842C283-0D8D-4BB4-B471-3E80F9440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55" y="0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B19AE03-0174-4187-801D-F2CBEF358A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806" y="276389"/>
            <a:ext cx="3462293" cy="455306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80BA6F0-D73A-4221-889B-2077D1BF4EF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4003" y="821167"/>
            <a:ext cx="4113341" cy="308500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EB82B9D-22ED-494B-BDB4-5E72F9F3F67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640" y="2552920"/>
            <a:ext cx="4113341" cy="418463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4D9399B-B2DA-4157-B6F1-60F12B78EA4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7970" y="3830878"/>
            <a:ext cx="3799638" cy="3027122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66379F6-39DC-40D0-A7C6-62C58FEF0FD0}"/>
              </a:ext>
            </a:extLst>
          </p:cNvPr>
          <p:cNvSpPr/>
          <p:nvPr/>
        </p:nvSpPr>
        <p:spPr>
          <a:xfrm>
            <a:off x="429086" y="179744"/>
            <a:ext cx="7028155" cy="595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родителями по проекту</a:t>
            </a:r>
          </a:p>
        </p:txBody>
      </p:sp>
    </p:spTree>
    <p:extLst>
      <p:ext uri="{BB962C8B-B14F-4D97-AF65-F5344CB8AC3E}">
        <p14:creationId xmlns:p14="http://schemas.microsoft.com/office/powerpoint/2010/main" val="2304478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1DE954A8-4BAA-45E0-B871-ED9469FB9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411" y="88776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DDF0D92-F129-460A-B90D-5466E061A5E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564" y="860378"/>
            <a:ext cx="3697747" cy="416315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CFB97CA-6804-4691-92E8-0F669ED6E0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2730" y="1568215"/>
            <a:ext cx="3497802" cy="450532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36E7E82-9A7D-4F82-8DC5-9ED2DB84EA5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8168" y="3517776"/>
            <a:ext cx="4803215" cy="3155053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407235C-A1C0-4F47-BF1B-83CEF94BC5E2}"/>
              </a:ext>
            </a:extLst>
          </p:cNvPr>
          <p:cNvSpPr/>
          <p:nvPr/>
        </p:nvSpPr>
        <p:spPr>
          <a:xfrm>
            <a:off x="3311371" y="185172"/>
            <a:ext cx="7579252" cy="521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Совместная работа детей и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260679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FE3581AF-F6F6-46B6-9FCF-ED245ACF7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983" y="0"/>
            <a:ext cx="113900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08E9DF6-FA82-4E73-8AF7-B9B0F3CFF151}"/>
              </a:ext>
            </a:extLst>
          </p:cNvPr>
          <p:cNvSpPr/>
          <p:nvPr/>
        </p:nvSpPr>
        <p:spPr>
          <a:xfrm>
            <a:off x="506028" y="632621"/>
            <a:ext cx="8753381" cy="5844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Проект: «Безопасность ребенка в быту»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информационно-познавательный, практико-ориентированный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 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краткосрочный, 1неделя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 детей: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старшая группа А (5-6 лет)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dirty="0">
                <a:solidFill>
                  <a:srgbClr val="1A1A1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педагоги, дети, родители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Актуальность 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Безопасность наших детей представляет серьезную проблему современного мира. Как показывает статистика, большинство несчастных случаев происходит дома. Наши квартиры, до отказа заполнены различной бытовой техникой, химией и медикаментами, а также всевозможными предметами представляющими интерес для детей, но в то же время несущие в себе опасность для их здоровья. Поэтому, привитие детям дошкольного возраста навыков безопасного поведения, основ личной безопасности весьма актуальная проблема на сегодняшний день. И прививать их надо как можно раньше. Дошколята не понимают, что для них безопасно, а что нет. Таким образом, наша задача - рассказать им об этом и показать. Цель "безопасного" воспитания дошкольника - внушить уверенность в его возможностях, в том, что если он будет строго соблюдать правила поведения, он не попадет в опасную ситуацию, а если и случится такое, то найдет из нее выход. Обучить детей безопасному поведению - это значит приучить их к определенному образу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317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DE35067C-BBC5-4F88-99D6-9E2405E2C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08" y="62144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B25CBB-BBFA-4512-A0E0-118500726B8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253" y="654397"/>
            <a:ext cx="4144112" cy="36617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227D3C-4D14-4EE6-A49F-7BC9F6B1C2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819" y="1746256"/>
            <a:ext cx="3163595" cy="421812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A605AA6-FFE0-48B4-850F-74CD948A544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4362" y="1746256"/>
            <a:ext cx="2795714" cy="4964642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64C4D1A-9471-47E2-A499-1F9F8836B1EC}"/>
              </a:ext>
            </a:extLst>
          </p:cNvPr>
          <p:cNvSpPr/>
          <p:nvPr/>
        </p:nvSpPr>
        <p:spPr>
          <a:xfrm>
            <a:off x="4693871" y="111592"/>
            <a:ext cx="5787532" cy="982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Моделирование ситуации «Что будет, если…»</a:t>
            </a:r>
          </a:p>
        </p:txBody>
      </p:sp>
    </p:spTree>
    <p:extLst>
      <p:ext uri="{BB962C8B-B14F-4D97-AF65-F5344CB8AC3E}">
        <p14:creationId xmlns:p14="http://schemas.microsoft.com/office/powerpoint/2010/main" val="618069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8682D58B-5CA0-4A7F-9B7D-CFC9EFF0F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31" y="75461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62E555-EB77-4E5A-BC7F-D3F5D6F363B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283" y="900353"/>
            <a:ext cx="4590727" cy="344304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ECF71E-63E3-4204-B6D4-FACAE09F97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8632" y="1215131"/>
            <a:ext cx="2688348" cy="42572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4F829BB-A79C-4FC2-B5CC-44FD88B134A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734" y="2483926"/>
            <a:ext cx="2140021" cy="421694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924377E-81D1-40E5-9381-014F872CB9D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040"/>
          <a:stretch/>
        </p:blipFill>
        <p:spPr>
          <a:xfrm>
            <a:off x="9082038" y="1281491"/>
            <a:ext cx="2971427" cy="550104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766A487-D695-483D-AADA-3B0397B8167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5489" y="3570745"/>
            <a:ext cx="1742983" cy="317376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468D687-A628-4978-BA86-F6155668536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4537" y="3429000"/>
            <a:ext cx="2486191" cy="3393190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A32B185-EAB2-4DC3-8149-63D4181EFD39}"/>
              </a:ext>
            </a:extLst>
          </p:cNvPr>
          <p:cNvSpPr/>
          <p:nvPr/>
        </p:nvSpPr>
        <p:spPr>
          <a:xfrm>
            <a:off x="674703" y="228438"/>
            <a:ext cx="8549196" cy="459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Дистанционная работа с родителями по проекту</a:t>
            </a:r>
          </a:p>
        </p:txBody>
      </p:sp>
    </p:spTree>
    <p:extLst>
      <p:ext uri="{BB962C8B-B14F-4D97-AF65-F5344CB8AC3E}">
        <p14:creationId xmlns:p14="http://schemas.microsoft.com/office/powerpoint/2010/main" val="17811120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04D9CD2C-A559-4EC0-AC47-3315785AB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411" y="48827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E286D8C-E220-492E-A735-CC8DBE5F1BAE}"/>
              </a:ext>
            </a:extLst>
          </p:cNvPr>
          <p:cNvSpPr/>
          <p:nvPr/>
        </p:nvSpPr>
        <p:spPr>
          <a:xfrm>
            <a:off x="1219200" y="326025"/>
            <a:ext cx="6096000" cy="21522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Третий этап - итоговый: </a:t>
            </a:r>
            <a:endParaRPr lang="ru-RU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 оформление выставки совместного творчества детей и родителей по теме «Опасные предметы дома»;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 оформление стенда для родителей;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 создание предметно-развивающей среды в группе;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-подведение итогов реализации проекта;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оформление презентации по проекту</a:t>
            </a:r>
            <a:endParaRPr lang="ru-RU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77AA0C-6982-4045-BF70-F18073551B7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50" y="2478281"/>
            <a:ext cx="3494843" cy="262113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5C2915F-B5A5-4DF7-AB8A-9BD5820118E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4306" y="157591"/>
            <a:ext cx="3784880" cy="283866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6AD9093-1A3C-4B29-9324-0404E76041E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1628" y="3429000"/>
            <a:ext cx="4145569" cy="310917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14D2895-7ED0-46F5-9AE6-31AB1CF28F2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819" y="4630537"/>
            <a:ext cx="2989159" cy="215225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2762E57-41E9-4BAB-991D-46D002AE506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681" y="2380597"/>
            <a:ext cx="2925947" cy="219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861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4C3E2386-B8FC-4D95-AF7F-446280230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919" y="0"/>
            <a:ext cx="113900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86D73DF-CCCE-4583-83B4-D05DA366818A}"/>
              </a:ext>
            </a:extLst>
          </p:cNvPr>
          <p:cNvSpPr/>
          <p:nvPr/>
        </p:nvSpPr>
        <p:spPr>
          <a:xfrm>
            <a:off x="1006136" y="933638"/>
            <a:ext cx="6096000" cy="47954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Результаты проектной деятельности: </a:t>
            </a:r>
            <a:endParaRPr lang="ru-RU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сформированы у дошкольников представления об опасных для жизни и здоровья предметах, которые встречаются в быту;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сформированы умения адекватно вести себя в различных ситуациях, которые могут быть опасны;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сформированы определенные правила поведения дома;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способны делать выводы;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расширен словарный запас детей по теме безопасность в быту;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развит познавательный интерес, желание получать новые знания;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расширилась педагогическая грамотность родителей по вопросам безопасного поведения в домашних условиях;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</a:rPr>
              <a:t> - привлечены родители к сбору материала для оформление презентации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967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06C42BA6-77E5-4353-BCA0-F259D5D80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77" y="0"/>
            <a:ext cx="113900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315EC5B-A753-4B72-80DC-7A9F48A6A381}"/>
              </a:ext>
            </a:extLst>
          </p:cNvPr>
          <p:cNvSpPr/>
          <p:nvPr/>
        </p:nvSpPr>
        <p:spPr>
          <a:xfrm>
            <a:off x="2080106" y="2557643"/>
            <a:ext cx="5493812" cy="705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75449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B548AE37-888A-4417-9D08-086D1ED14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065" y="-133165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60479A0-ADA3-4F85-9B02-A55734C78E4B}"/>
              </a:ext>
            </a:extLst>
          </p:cNvPr>
          <p:cNvSpPr/>
          <p:nvPr/>
        </p:nvSpPr>
        <p:spPr>
          <a:xfrm>
            <a:off x="3048000" y="1633491"/>
            <a:ext cx="5128334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716C9A2-2FFC-4660-BF07-7768C7FF8B17}"/>
              </a:ext>
            </a:extLst>
          </p:cNvPr>
          <p:cNvSpPr/>
          <p:nvPr/>
        </p:nvSpPr>
        <p:spPr>
          <a:xfrm>
            <a:off x="363983" y="375215"/>
            <a:ext cx="8726751" cy="5451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Цель проекта: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учить детей избегать дома ситуаций, опасных для жизни и здоровья; формировать умение правильно себя вести в опасных ситуациях; создание условий для усвоения и закрепления знаний детей о правилах безопасного поведения дома.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Задачи проекта: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0070C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сформировать у дошкольников представления об опасных для жизни и здоровья предметах, которые встречаются в быту;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-формировать навыки безопасного обращения с колющими и режущими предметами;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 формировать навыки безопасного поведения с огнем, навыки поведения при пожаре;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научить соблюдать определенные правила поведения дома;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развивать у дошкольников самостоятельность и ответственность;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расширить словарный запас детей по теме безопасности в быту;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развивать любознательность, память, логическое мышление;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развивать познавательный интерес, желание получать новые знания из книг;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упражнять в отгадывании загадок; закрепить умение внимательно слушать и отвечать на вопросы по содержанию прочитанного;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расширять педагогическую грамотность родителей по вопросам безопасного поведения в домашних условиях;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привлекать родителей к сбору материала для проекта;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развивать социально-профессиональную компетентность и личностный потенциал;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719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B548AE37-888A-4417-9D08-086D1ED14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6" y="0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9ACD299-3FF5-4E31-A33F-03DA35A83CD7}"/>
              </a:ext>
            </a:extLst>
          </p:cNvPr>
          <p:cNvSpPr/>
          <p:nvPr/>
        </p:nvSpPr>
        <p:spPr>
          <a:xfrm>
            <a:off x="292964" y="825622"/>
            <a:ext cx="8922058" cy="5485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Первый этап - подготовительный: 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определение педагогом темы, целей и задач, содержание проекта, прогнозирование результата; - изучение методической литературы;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создание предметно - развивающей среды;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подбор литературных произведений;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подбор демонстрационного материала по теме, альбомов;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разработка НОД по теме, проблемных ситуаций.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подбор дидактических игр;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информация в родительском уголке о начале работы над проектом, приглашение к сотрудничеству;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Разработка буклетов «Ребенок один дома», «Нестрашен огонь тому, кто знает правила пожарной безопасности»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папки-передвижки «Ребенок один дома», «О безопасности пластиковых окон»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Содержание работы с детьми:</a:t>
            </a: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опрос детей по проблеме;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рассматривание иллюстраций;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беседы;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разыгрывание проблемных ситуаций.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Содержание работы с родителями: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беседы с родителями с целью выяснения их знаний о безопасном поведении детей дома;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вовлечение родителей в процесс сбора материала по теме проекта;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обсуждение с родителями проекта, выяснение возможностей, средств, необходимых для реализации проекта;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помощь в пополнении предметно-развивающей среды;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консультация «Основы безопасности для детей дошкольного возраста»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           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387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B548AE37-888A-4417-9D08-086D1ED14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7" y="79898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03E3215-2DF4-474A-8708-CDD3185939C5}"/>
              </a:ext>
            </a:extLst>
          </p:cNvPr>
          <p:cNvSpPr/>
          <p:nvPr/>
        </p:nvSpPr>
        <p:spPr>
          <a:xfrm>
            <a:off x="479394" y="323919"/>
            <a:ext cx="8664606" cy="4728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                             Второй этап - реализация проекта: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 Тема:  «Домашние вещи могут быть опасными. Электроприборы в доме».   </a:t>
            </a: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(понедельник)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закреплять у детей представление об электроприборах, об их значении для людей, о правилах пользования ими.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беседа  «Что работает от электричества?»;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рассматривание иллюстраций и картинок;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чтение художественной литературы - сказка «Проводок» Т. А. Шорыгина;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загадки об электроприборах;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видеозапись «Аркадий Паровозов спешит на помощь»;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обыгрывание ситуации «Что случится, если забудешь выключить дома утюг»;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составление рассказов об электроприборах и о том, как ими пользоваться;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дидактические игры «Четвертый лишний»;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просмотр презентации «Разве не ясно, что это опасно»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продуктивная деятельность (раскрашивание электроприборов) </a:t>
            </a:r>
            <a:endParaRPr lang="ru-RU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6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14CF22C1-12DB-41AB-B4AE-BB961E305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55" y="0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65C838-B933-41C5-852B-AE00EE954DB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435" y="239696"/>
            <a:ext cx="3953524" cy="296514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46DE877-B6B2-4A84-A893-D44B508DBE8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657" y="143153"/>
            <a:ext cx="2494625" cy="332616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04C3E86-8722-4EA3-92FF-B4D01769C32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435" y="3566605"/>
            <a:ext cx="4068932" cy="305169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C826538-9A51-4C13-8756-19F9E316722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1800" y="3612473"/>
            <a:ext cx="3959439" cy="296957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ABCB94B-C586-4456-8171-1B5E8F73889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3980" y="196417"/>
            <a:ext cx="4068932" cy="305169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B07195B-694E-4DEE-8673-05A3EDBA0E6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3815" y="3431033"/>
            <a:ext cx="2571750" cy="315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813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4FF08497-36B9-49FF-A56E-23E87B6AD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32" y="71021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BEFF754-4B0A-48CA-A11D-A0FD17D0F6C3}"/>
              </a:ext>
            </a:extLst>
          </p:cNvPr>
          <p:cNvSpPr/>
          <p:nvPr/>
        </p:nvSpPr>
        <p:spPr>
          <a:xfrm>
            <a:off x="408373" y="570897"/>
            <a:ext cx="8708994" cy="4668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Тема: «Кухня не место для игр!»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(вторник)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формировать представление о предметах, которыми категорически запрещается пользоваться: спички, газовые плиты.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беседы: «Огонь бывает разный», «Что любит огонь», «Причины пожара», «Что делать, если начался пожар?», «Чем опасен дым?» 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ситуативный разговор: «Пожароопасные предметы», «Пожар в квартире»;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тренинг «Вызов пожарных «01», «Вызов газовой службы «04»,  «Действия при пожаре»;  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чтение художественной литературы: Г.Х. Андерсен «Сказка про спички», С. Маршак «Пожар», «Рассказ о неизвестном герое»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знакомство с пословицами «Водой пожар тушат, а умом предотвращают», «Спички – не игрушка, огонь не забава», «Где огонь, там и дым»;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- видеозапись «Аркадий Паровозов спешит на помощь»;  </a:t>
            </a:r>
            <a:r>
              <a:rPr lang="ru-RU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Segoe UI Symbol" panose="020B0502040204020203" pitchFamily="34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 продуктивная деятельность: аппликация «Пожарная машина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С.Р.И. «Пожарные»;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 составление творческих рассказов по иллюстрациям «Что случиться, если…» , «Как я спасал куклу от пожара». </a:t>
            </a:r>
            <a:endParaRPr lang="ru-RU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653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D2DBAD79-F1B9-4989-9F60-21254D97E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431" y="-101228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26BE77-117D-4BE5-963D-3BD0162E800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74" y="101228"/>
            <a:ext cx="4442534" cy="33319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BB5A0DE-BFF8-4A89-AB24-55AFEEB2961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9997" y="-49754"/>
            <a:ext cx="2657359" cy="333190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DBF95B0-84E1-4A96-BE89-4BB0DD8AF8B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88"/>
          <a:stretch/>
        </p:blipFill>
        <p:spPr>
          <a:xfrm rot="5400000">
            <a:off x="4708370" y="571499"/>
            <a:ext cx="3674863" cy="273432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3EFAF4A-64AF-4F39-A28D-0B61A17EF30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588" y="3543145"/>
            <a:ext cx="4273119" cy="320483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03D82E6-FF2D-43C8-B77C-66A4E2CDB56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8641" y="3237820"/>
            <a:ext cx="2678097" cy="351016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6A53242-816B-448C-B971-F1CB7898031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9896" y="3410966"/>
            <a:ext cx="2678097" cy="316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873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12/1670483340_6-kartinkin-net-p-kartinki-s-detmi-dlya-oformleniya-prezenta-6.jpg">
            <a:extLst>
              <a:ext uri="{FF2B5EF4-FFF2-40B4-BE49-F238E27FC236}">
                <a16:creationId xmlns:a16="http://schemas.microsoft.com/office/drawing/2014/main" id="{0011BD97-CB1E-4CFE-8115-F17DC9A1E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55" y="0"/>
            <a:ext cx="11256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9E636D-8951-496B-8D32-267EAF944D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27051" y="1943057"/>
            <a:ext cx="6106481" cy="274686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A8E2F07-5D6E-48A2-8DCF-91DDBF2A4A1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21417" y="1823208"/>
            <a:ext cx="6253171" cy="298655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3350C90-C317-4D35-B764-30A9E510CA8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833342" y="832271"/>
            <a:ext cx="3930591" cy="245981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0FD4953-A748-49E1-8545-26C30B5B0D6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219461" y="3219284"/>
            <a:ext cx="2986557" cy="398207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FC481AA-1743-47E7-A400-FD31B9D56F9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1700" y="189901"/>
            <a:ext cx="25717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1454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2888</TotalTime>
  <Words>1760</Words>
  <Application>Microsoft Office PowerPoint</Application>
  <PresentationFormat>Широкоэкранный</PresentationFormat>
  <Paragraphs>135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MS Mincho</vt:lpstr>
      <vt:lpstr>Arial</vt:lpstr>
      <vt:lpstr>Calibri</vt:lpstr>
      <vt:lpstr>Calibri Light</vt:lpstr>
      <vt:lpstr>Georgia</vt:lpstr>
      <vt:lpstr>Segoe UI 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25</cp:revision>
  <dcterms:created xsi:type="dcterms:W3CDTF">2023-02-08T13:10:53Z</dcterms:created>
  <dcterms:modified xsi:type="dcterms:W3CDTF">2023-05-18T11:48:50Z</dcterms:modified>
</cp:coreProperties>
</file>