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78" r:id="rId5"/>
    <p:sldId id="271" r:id="rId6"/>
    <p:sldId id="277" r:id="rId7"/>
    <p:sldId id="260" r:id="rId8"/>
    <p:sldId id="259" r:id="rId9"/>
    <p:sldId id="270" r:id="rId10"/>
    <p:sldId id="261" r:id="rId11"/>
    <p:sldId id="262" r:id="rId12"/>
    <p:sldId id="265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DE026B-3A5B-4A3B-8642-FE8C8D4AE9B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18BAB7B-B01A-429B-8144-043BF689346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Развитие предметно-</a:t>
            </a:r>
            <a:r>
              <a:rPr lang="ru-RU" b="1" dirty="0" err="1"/>
              <a:t>манипулятивных</a:t>
            </a:r>
            <a:r>
              <a:rPr lang="ru-RU" b="1" dirty="0"/>
              <a:t> действий в раннем возрасте.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725144"/>
            <a:ext cx="2880320" cy="936104"/>
          </a:xfrm>
        </p:spPr>
        <p:txBody>
          <a:bodyPr/>
          <a:lstStyle/>
          <a:p>
            <a:pPr algn="l"/>
            <a:r>
              <a:rPr lang="ru-RU" dirty="0"/>
              <a:t>Кузовлева О.М</a:t>
            </a:r>
          </a:p>
        </p:txBody>
      </p:sp>
    </p:spTree>
    <p:extLst>
      <p:ext uri="{BB962C8B-B14F-4D97-AF65-F5344CB8AC3E}">
        <p14:creationId xmlns:p14="http://schemas.microsoft.com/office/powerpoint/2010/main" val="224271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484784"/>
            <a:ext cx="7408333" cy="431479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этого, в качестве основных параметров уровня развития предметной деятельности выделяются следующие: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операциональная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-мотивационная сторона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включенность предметных действий в общение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взрослым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154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476672"/>
            <a:ext cx="7408333" cy="2304256"/>
          </a:xfrm>
        </p:spPr>
        <p:txBody>
          <a:bodyPr/>
          <a:lstStyle/>
          <a:p>
            <a:r>
              <a:rPr lang="ru-RU" b="1" dirty="0"/>
              <a:t>Факторы становления предметно - </a:t>
            </a:r>
            <a:r>
              <a:rPr lang="ru-RU" b="1" dirty="0" err="1"/>
              <a:t>манипулятивной</a:t>
            </a:r>
            <a:r>
              <a:rPr lang="ru-RU" b="1" dirty="0"/>
              <a:t> деятельности ребенка</a:t>
            </a:r>
            <a:br>
              <a:rPr lang="ru-RU" b="1" dirty="0"/>
            </a:br>
            <a:r>
              <a:rPr lang="ru-RU" dirty="0"/>
              <a:t>1.Освоение ходьбы</a:t>
            </a:r>
            <a:br>
              <a:rPr lang="ru-RU" dirty="0"/>
            </a:br>
            <a:r>
              <a:rPr lang="ru-RU" dirty="0"/>
              <a:t>2.Осыоение предметных действий</a:t>
            </a:r>
            <a:br>
              <a:rPr lang="ru-RU" dirty="0"/>
            </a:br>
            <a:r>
              <a:rPr lang="ru-RU" dirty="0"/>
              <a:t>3. Освоение речи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331236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885" y="4507446"/>
            <a:ext cx="4153644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79" y="2780928"/>
            <a:ext cx="266429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142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484784"/>
            <a:ext cx="7408333" cy="4098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предметно-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манипулятивной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 от 1 года до 2 лет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Орудийно-предметные действия -- это действия с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предметом-орудием в соответствии с общественной функцией и общественно выработанным способом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245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268760"/>
            <a:ext cx="7408333" cy="4392488"/>
          </a:xfrm>
        </p:spPr>
        <p:txBody>
          <a:bodyPr>
            <a:normAutofit lnSpcReduction="10000"/>
          </a:bodyPr>
          <a:lstStyle/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году жизни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углубляется дифференциация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предметно-познавательной и игровой деятельности, которая лишь намечалась на предыдущем этапе. Если предметно - познавательная деятельность осуществляется как познание и усвоение определенных, культурно-нормированных действий  со знакомыми и малознакомыми предметами, то игровая предполагает элементы творчества и становление игровых замещений.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79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708920"/>
            <a:ext cx="7408333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 — </a:t>
            </a:r>
            <a:r>
              <a:rPr lang="ru-RU" sz="2800" b="1" dirty="0"/>
              <a:t>деятельность</a:t>
            </a:r>
            <a:r>
              <a:rPr lang="ru-RU" sz="2800" dirty="0"/>
              <a:t> ребенка раннего возраста от года до трех лет с разнообразными игрушками и окружающими предметами не в полном соответствии с их социально-культурным назначением и без активного взаимодействия со взрослыми.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Предметно-</a:t>
            </a:r>
            <a:r>
              <a:rPr lang="ru-RU" b="1" dirty="0" err="1"/>
              <a:t>манипулятивная</a:t>
            </a:r>
            <a:br>
              <a:rPr lang="ru-RU" dirty="0"/>
            </a:br>
            <a:r>
              <a:rPr lang="ru-RU" b="1" dirty="0"/>
              <a:t>деятельность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62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08721"/>
            <a:ext cx="7408333" cy="288031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 раннем возрасте (1 – 3 года) ведущей деятельностью является предметно-</a:t>
            </a:r>
            <a:r>
              <a:rPr lang="ru-RU" dirty="0" err="1"/>
              <a:t>манипулятивная</a:t>
            </a:r>
            <a:r>
              <a:rPr lang="ru-RU" dirty="0"/>
              <a:t>. Она позволяет ребенку овладевать общественно выработанными действиями с предметами. Усваивая способы действия с предметами, ребенок постепенно накапливает индивидуальный опыт деятельности.</a:t>
            </a:r>
          </a:p>
        </p:txBody>
      </p:sp>
      <p:pic>
        <p:nvPicPr>
          <p:cNvPr id="2050" name="Picture 2" descr="Старые пластмассовые игрушки очень опасны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45024"/>
            <a:ext cx="40324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53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944724"/>
            <a:ext cx="4104456" cy="5181439"/>
          </a:xfrm>
        </p:spPr>
        <p:txBody>
          <a:bodyPr>
            <a:normAutofit/>
          </a:bodyPr>
          <a:lstStyle/>
          <a:p>
            <a:r>
              <a:rPr lang="ru-RU" dirty="0"/>
              <a:t>В раннем возрасте предметная деятельность малыша может иметь развивающий эффект лишь в сотрудничестве с взрослым. Взрослый является для маленького ребенка не только носителем культурных средств и способов действия, но и источником новых смыслов его деятельности.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60040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9731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908720"/>
            <a:ext cx="7624357" cy="2880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    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манипулятивная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 обеспечивает развитие мышления и формирование мелкой моторики рук т.к. пытаясь понять, как действовать с предметом, ребенок размышляет и практически действует с ним. Развитие мелких мышц, движений рук, в свою очередь влияет на развитие речи, интеллекта.</a:t>
            </a:r>
          </a:p>
          <a:p>
            <a:endParaRPr lang="ru-RU" dirty="0"/>
          </a:p>
        </p:txBody>
      </p:sp>
      <p:pic>
        <p:nvPicPr>
          <p:cNvPr id="3074" name="Picture 2" descr="Деревянные игрушки — ассортимент и польза для развития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04376"/>
            <a:ext cx="3007221" cy="264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9214"/>
            <a:ext cx="3240360" cy="2638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81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6998" y="836712"/>
            <a:ext cx="7408333" cy="2160240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Знакомясь с предметом, ребенок выделяет его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следовательно, развивается восприятие. Он запоминает предметы, действия с ними и их названия, а значит, развивается память и речь.</a:t>
            </a:r>
          </a:p>
          <a:p>
            <a:endParaRPr lang="ru-RU" dirty="0"/>
          </a:p>
        </p:txBody>
      </p:sp>
      <p:sp>
        <p:nvSpPr>
          <p:cNvPr id="4" name="AutoShape 2" descr="Развивашки для детей 2 лет | Список полезных игрушек 20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5346923" cy="297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35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04864"/>
            <a:ext cx="7408333" cy="2337123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раннем возрасте (от 6 месяцев до 3 лет)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ведущей деятельностью является предметная, поскольку именно в ней лежат главные интересы ребенка,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наиболее интенсивное развитие всех сторон психики и личности малыша.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819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068960"/>
            <a:ext cx="7408333" cy="3057202"/>
          </a:xfrm>
        </p:spPr>
        <p:txBody>
          <a:bodyPr/>
          <a:lstStyle/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1-му году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появляются два важнейших новообразования: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и речь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позволяет приобрести самостоятельность от взрослого, самому обследовать мир предметов. Взрослый нужен не для общения, а для показа, объяснения и демонстрации способов действий с предметами.</a:t>
            </a:r>
          </a:p>
          <a:p>
            <a:endParaRPr lang="ru-RU" dirty="0"/>
          </a:p>
        </p:txBody>
      </p:sp>
      <p:sp>
        <p:nvSpPr>
          <p:cNvPr id="4" name="AutoShape 2" descr="Упражнения для детей 2-3 лет в бег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02" y="548680"/>
            <a:ext cx="41764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75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908720"/>
            <a:ext cx="7408333" cy="2592288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2-3 лет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очень активны, они любят много двигаться, бегать, играть в догонялки. Желательно придать таким играм целенаправленный характер, с их помощью ребенок может осваивать пространство и учиться ориентироваться в нем.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321" y="3501008"/>
            <a:ext cx="4536503" cy="285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6348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406</TotalTime>
  <Words>463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Candara</vt:lpstr>
      <vt:lpstr>Symbol</vt:lpstr>
      <vt:lpstr>Times New Roman</vt:lpstr>
      <vt:lpstr>Волна</vt:lpstr>
      <vt:lpstr>Развитие предметно-манипулятивных действий в раннем возрасте.</vt:lpstr>
      <vt:lpstr>Предметно-манипулятивная деятельность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предметно-манипулятивных действий в раннем возрасте.</dc:title>
  <dc:creator>Гоша Гоша</dc:creator>
  <cp:lastModifiedBy>Пользователь Windows</cp:lastModifiedBy>
  <cp:revision>29</cp:revision>
  <dcterms:created xsi:type="dcterms:W3CDTF">2021-12-01T11:40:17Z</dcterms:created>
  <dcterms:modified xsi:type="dcterms:W3CDTF">2023-05-18T07:18:13Z</dcterms:modified>
</cp:coreProperties>
</file>