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C:\Users\User\Desktop\&#1044;&#1054;&#1059;%20&#8470;%2070\&#1055;&#1088;&#1080;&#1082;&#1072;&#1079;&#1099;,%20&#1075;&#1088;&#1072;&#1084;&#1086;&#1090;&#1099;,%20&#1089;&#1077;&#1088;&#1090;&#1080;&#1092;&#1080;&#1082;&#1072;&#1090;&#1099;,%20&#1089;&#1082;&#1088;&#1080;&#1085;&#1096;&#1086;&#1090;&#1099;\2022-23\VID_20230518_095807.mp4" TargetMode="External"/><Relationship Id="rId1" Type="http://schemas.openxmlformats.org/officeDocument/2006/relationships/video" Target="file:///C:\Users\User\Desktop\&#1044;&#1054;&#1059;%20&#8470;%2070\&#1055;&#1088;&#1080;&#1082;&#1072;&#1079;&#1099;,%20&#1075;&#1088;&#1072;&#1084;&#1086;&#1090;&#1099;,%20&#1089;&#1077;&#1088;&#1090;&#1080;&#1092;&#1080;&#1082;&#1072;&#1090;&#1099;,%20&#1089;&#1082;&#1088;&#1080;&#1085;&#1096;&#1086;&#1090;&#1099;\2022-23\VID_20230518_095409.mp4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://www.solnet.ee/&amp;sa=D&amp;ust=157580717233600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logoped-sfera.ru/" TargetMode="External"/><Relationship Id="rId4" Type="http://schemas.openxmlformats.org/officeDocument/2006/relationships/hyperlink" Target="https://www.google.com/url?q=http://www.logoped.ru/index.htm/&amp;sa=D&amp;ust=157580717233700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6601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625363" y="1161039"/>
            <a:ext cx="560089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УЧРЕЖДЕНИЕ «ДЕТСКИЙ САД № 70»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ЭНГЕЛЬССКОГО МУНИЦИПАЛЬНОГО РАЙОНА САРАТОВСКОЙ ОБЛАСТИ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endParaRPr lang="ru-RU" sz="1200" b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38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3888" algn="l"/>
              </a:tabLs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амообразование учителя-логопеда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3888" algn="l"/>
              </a:tabLst>
            </a:pP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Мусагалиевой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Татьяны Валентиновны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тему: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«Использование игровых технологий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работе учителя-логопеда»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endParaRPr lang="ru-RU" sz="2000" b="1" u="sng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endParaRPr lang="ru-RU" sz="2000" b="1" u="sng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endParaRPr lang="ru-RU" sz="2000" b="1" u="sng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r>
              <a:rPr kumimoji="0" lang="ru-RU" sz="1400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  <a:t>2022-2023 </a:t>
            </a:r>
            <a:r>
              <a:rPr kumimoji="0" lang="ru-RU" sz="1400" i="0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  <a:t>уч.г</a:t>
            </a:r>
            <a:r>
              <a:rPr kumimoji="0" lang="ru-RU" sz="1400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  <a:t>.</a:t>
            </a:r>
            <a:endParaRPr kumimoji="0" lang="ru-RU" sz="1400" i="0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38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108010"/>
            <a:ext cx="9143999" cy="69660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908720"/>
            <a:ext cx="763284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Фрагменты  логопедических занятий с использованием балансировочной доски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Бильгоу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для мозжечковой стимуляции 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Упражнения  проводятся в игровой форме и могут быть использованы педагогами  в своей работе с дошкольниками как с речевыми нарушениями, так и без нарушений речи – для развития координации и общей моторики ребенка, а также закрепления прямого и обратного счёта. </a:t>
            </a:r>
            <a:endParaRPr lang="ru-RU" sz="1600" dirty="0"/>
          </a:p>
        </p:txBody>
      </p:sp>
      <p:pic>
        <p:nvPicPr>
          <p:cNvPr id="4" name="VID_20230518_095409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251520" y="2924944"/>
            <a:ext cx="4176464" cy="2349261"/>
          </a:xfrm>
          <a:prstGeom prst="rect">
            <a:avLst/>
          </a:prstGeom>
        </p:spPr>
      </p:pic>
      <p:pic>
        <p:nvPicPr>
          <p:cNvPr id="5" name="VID_20230518_095807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email"/>
          <a:stretch>
            <a:fillRect/>
          </a:stretch>
        </p:blipFill>
        <p:spPr>
          <a:xfrm>
            <a:off x="4499992" y="3604519"/>
            <a:ext cx="4248472" cy="2389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108010"/>
            <a:ext cx="9143999" cy="696601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55576" y="3284984"/>
            <a:ext cx="72728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Игровой метод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это основной метод работы с детьми. Во время игр дети овладевают навыками и умениями правильной речи, а также другими видами деятельности. Игра делает сам процесс обучения эмоциональным, действенным, позволяя ребёнку получить собственный опыт.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27584" y="1484784"/>
            <a:ext cx="7200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дошкольного образования к основным видам деятельности детей относит игру и общение, следовательно, игровое общение есть тот необходимый базис, в рамках которого происходит формирование и совершенствование речевой активности ребёнка.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6601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1052736"/>
            <a:ext cx="828092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повысить свой профессиональный уровень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Изучение современных подходов по использованию игровых технологий в коррекции речи детей дошкольного возраста.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Планирование работы по использованию игровых технологий.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Описать формы и методы работы с детьми и родителями с использованием игровых технологий 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Внедрить систему работы по использованию игровых технологий в коррекции речи детей дошкольного возраста, распространение положительного опыта.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0" dirty="0" smtClean="0">
              <a:solidFill>
                <a:schemeClr val="tx2">
                  <a:lumMod val="75000"/>
                </a:schemeClr>
              </a:solidFill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51520" y="3645024"/>
            <a:ext cx="849694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Содержание: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Профессионально-педагогическая деятельность.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Методическая работа. Пополнение методической копилки педагога.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Изучение специальной литературы.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Обобщение практического опыта по теме, распространение положительного опыта работы.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108010"/>
            <a:ext cx="9143999" cy="69660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1700808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Систематизирован практический материал, интернет ресурсы по внедрению игровых технологий в коррекционно-развивающую логопедическую работу;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Проведен практикум для родителей: «Игровая артикуляционная гимнастика — Мой веселый язычок»;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Консультация для родителей: «Роль игры в развитии связной речи детей»;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Мастер-класс для родителей «Игры и упражнения для развития мелкой моторики»;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Коррекция речи детей средствами игровых технологий на индивидуально — подгрупповых занятиях.</a:t>
            </a:r>
          </a:p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9081" y="1196752"/>
            <a:ext cx="45620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Профессионально-педагогическая деятельность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User\Desktop\ДОУ № 70\Приказы, грамоты, сертификаты, скриншоты\2022-23\КЦ 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3284984"/>
            <a:ext cx="3285650" cy="1471408"/>
          </a:xfrm>
          <a:prstGeom prst="rect">
            <a:avLst/>
          </a:prstGeom>
          <a:noFill/>
        </p:spPr>
      </p:pic>
      <p:pic>
        <p:nvPicPr>
          <p:cNvPr id="20483" name="Picture 3" descr="C:\Users\User\Desktop\ДОУ № 70\Фото\Массаж прищепками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356992"/>
            <a:ext cx="4464496" cy="2583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96601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9552" y="1268760"/>
            <a:ext cx="76683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Методическая работа. Пополнение методической копилки педагога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Периодическое обновление информационного стенда для родителей;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400" dirty="0" smtClean="0">
                <a:latin typeface="+mj-lt"/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Подготовка материалов на личный сайт по теме: «Использование игровых технологий      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 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коррекционно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 — развивающей логопедической работе»;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Пополнение картотеки игр для индивидуальных и подгрупповых занятий;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Использование логопедической программы -речевого тренажера «Игры для Тигры»;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" name="Picture 2" descr="C:\Users\User\Desktop\ДОУ № 70\Приказы, грамоты, сертификаты, скриншоты\2022-23\IMG_20230518_0923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068960"/>
            <a:ext cx="2376264" cy="1782198"/>
          </a:xfrm>
          <a:prstGeom prst="rect">
            <a:avLst/>
          </a:prstGeom>
          <a:noFill/>
        </p:spPr>
      </p:pic>
      <p:pic>
        <p:nvPicPr>
          <p:cNvPr id="1027" name="Picture 3" descr="C:\Users\User\Desktop\ДОУ № 70\Приказы, грамоты, сертификаты, скриншоты\2022-23\IMG_20230518_0946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3501008"/>
            <a:ext cx="2808312" cy="2106234"/>
          </a:xfrm>
          <a:prstGeom prst="rect">
            <a:avLst/>
          </a:prstGeom>
          <a:noFill/>
        </p:spPr>
      </p:pic>
      <p:pic>
        <p:nvPicPr>
          <p:cNvPr id="1028" name="Picture 4" descr="C:\Users\User\Desktop\ДОУ № 70\Приказы, грамоты, сертификаты, скриншоты\2022-23\IMG_20230518_1005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3933056"/>
            <a:ext cx="2808312" cy="2106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08010"/>
            <a:ext cx="9143999" cy="69660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1268760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Использование инновационных технологий в логопедической работе: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- Технологии 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Су-Джок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- Технологии мозжечковой стимуляции с использованием балансировочной доски 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Бильгоу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».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4" name="Picture 5" descr="C:\Users\User\Desktop\ДОУ № 70\Приказы, грамоты, сертификаты, скриншоты\2022-23\IMG_20221209_1031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852936"/>
            <a:ext cx="1368152" cy="1026114"/>
          </a:xfrm>
          <a:prstGeom prst="rect">
            <a:avLst/>
          </a:prstGeom>
          <a:noFill/>
        </p:spPr>
      </p:pic>
      <p:pic>
        <p:nvPicPr>
          <p:cNvPr id="5" name="Picture 4" descr="C:\Users\User\Desktop\ДОУ № 70\Фото\Су-джок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9" y="3982722"/>
            <a:ext cx="3024336" cy="1850655"/>
          </a:xfrm>
          <a:prstGeom prst="rect">
            <a:avLst/>
          </a:prstGeom>
          <a:noFill/>
        </p:spPr>
      </p:pic>
      <p:pic>
        <p:nvPicPr>
          <p:cNvPr id="6" name="Picture 2" descr="C:\Users\User\Desktop\ДОУ № 70\Приказы, грамоты, сертификаты, скриншоты\2022-23\IMG_20230301_1004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2852936"/>
            <a:ext cx="2373728" cy="3164971"/>
          </a:xfrm>
          <a:prstGeom prst="rect">
            <a:avLst/>
          </a:prstGeom>
          <a:noFill/>
        </p:spPr>
      </p:pic>
      <p:pic>
        <p:nvPicPr>
          <p:cNvPr id="7" name="Picture 3" descr="C:\Users\User\Desktop\ДОУ № 70\Приказы, грамоты, сертификаты, скриншоты\2022-23\IMG_20230407_10462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176" y="3861048"/>
            <a:ext cx="2808312" cy="2106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08010"/>
            <a:ext cx="9143999" cy="69660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98072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Участие в работе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стажировочной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плошадки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на базе МДОУ № 15 –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тьюторский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центр РИВ  «Сказочные лабиринты игры»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433" name="Picture 1" descr="C:\Users\User\Downloads\IMG_20230517_1450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916832"/>
            <a:ext cx="2862318" cy="3816424"/>
          </a:xfrm>
          <a:prstGeom prst="rect">
            <a:avLst/>
          </a:prstGeom>
          <a:noFill/>
        </p:spPr>
      </p:pic>
      <p:pic>
        <p:nvPicPr>
          <p:cNvPr id="18436" name="Picture 4" descr="C:\Users\User\Desktop\ДОУ № 70\Приказы, грамоты, сертификаты, скриншоты\семинар 1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1916832"/>
            <a:ext cx="3600400" cy="2669320"/>
          </a:xfrm>
          <a:prstGeom prst="rect">
            <a:avLst/>
          </a:prstGeom>
          <a:noFill/>
        </p:spPr>
      </p:pic>
      <p:pic>
        <p:nvPicPr>
          <p:cNvPr id="18434" name="Picture 2" descr="C:\Users\User\Desktop\ДОУ № 70\Приказы, грамоты, сертификаты, скриншоты\2022-23\ДОУ 1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3789040"/>
            <a:ext cx="1533922" cy="2321650"/>
          </a:xfrm>
          <a:prstGeom prst="rect">
            <a:avLst/>
          </a:prstGeom>
          <a:noFill/>
        </p:spPr>
      </p:pic>
      <p:pic>
        <p:nvPicPr>
          <p:cNvPr id="18435" name="Picture 3" descr="C:\Users\User\Desktop\ДОУ № 70\Приказы, грамоты, сертификаты, скриншоты\2022-23\15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96136" y="4558950"/>
            <a:ext cx="2808312" cy="1534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08010"/>
            <a:ext cx="9143999" cy="69660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1196752"/>
            <a:ext cx="3807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Изучение специальной литературы: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99592" y="-268375"/>
            <a:ext cx="756084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Изучение материалов на сайтах:</a:t>
            </a: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Детский портал «Солнышко»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  <a:hlinkClick r:id="rId3"/>
              </a:rPr>
              <a:t>http://www.solnet.ee/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Журнал «Логопед»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Логопед.ру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  <a:hlinkClick r:id="rId4"/>
              </a:rPr>
              <a:t>http://www.logoped.ru/index.htm/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nsportal.ru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  <a:hlinkClick r:id="rId5"/>
              </a:rPr>
              <a:t>http://www.logoped-sfera.ru/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cs typeface="Arial" pitchFamily="34" charset="0"/>
              </a:rPr>
              <a:t>MAAM.RU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u="sng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Изучение методической литературы:</a:t>
            </a:r>
            <a:endParaRPr lang="en-US" sz="1600" u="sng" dirty="0" smtClean="0">
              <a:solidFill>
                <a:schemeClr val="tx2">
                  <a:lumMod val="75000"/>
                </a:schemeClr>
              </a:solidFill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Игры в логопедической работе с детьми. / Под редакцией Селиверстова В.И. - М.: Просвещение, 2002;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Швайко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Г.С. Игры и игровые упражнения для развития речи. - М., 2011;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/>
              <a:t>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Крaсильникoвa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Н.A. Игры для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рaзвития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мeлкoй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мoтoрики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у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дeтeй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с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тяжeлыми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нaрушeниями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рeчи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 - М.: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Владос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, 2011. - 237 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3-02/%D0%A4%D0%BE%D0%BD%20%D0%B4%D0%BB%D1%8F%20%D1%81%D0%B0%D0%BC%D0%BE%D0%BF%D1%80%D0%B5%D0%B7%D0%B5%D0%BD%D1%82%D0%B0%D1%86%D0%B8%D0%B8%20%2856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87424"/>
            <a:ext cx="9143999" cy="696601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27584" y="1053317"/>
            <a:ext cx="7344816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Обобщение практического опыта по теме,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распространение положительного опыта работы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  <a:t> Изучение опыта работы по теме самообразования учителей-логопедов,</a:t>
            </a:r>
            <a:r>
              <a:rPr kumimoji="0" lang="ru-RU" sz="140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  <a:t> участие в работе районного методического объединения учителей-логопедов ДОУ ЭМР в 2022-2023 учебном году;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Выступление на заседании 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стажировочной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площадки педагогических работников дошкольных образовательных учреждений «Современные образовательные технологии в работе с детьми с ограниченными возможностями здоровья в условиях ДОУ»  в форме круглого стола  «Коррекция поведения детей с ограниченными возможностями  здоровья» на базе МАДОУ «Центр развития дошкольного образования  Лучик» ЭМР СО в ноябре 2022 г.  Тема выступления: «Массаж и 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самомассаж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как средство коррекции поведения детей с задержкой психического развития»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206</Words>
  <Application>Microsoft Office PowerPoint</Application>
  <PresentationFormat>Экран (4:3)</PresentationFormat>
  <Paragraphs>82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2023-05-17T10:18:53Z</dcterms:created>
  <dcterms:modified xsi:type="dcterms:W3CDTF">2023-05-18T10:57:15Z</dcterms:modified>
</cp:coreProperties>
</file>