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2" r:id="rId3"/>
    <p:sldId id="263" r:id="rId4"/>
    <p:sldId id="261" r:id="rId5"/>
    <p:sldId id="258" r:id="rId6"/>
    <p:sldId id="264" r:id="rId7"/>
    <p:sldId id="259" r:id="rId8"/>
    <p:sldId id="260" r:id="rId9"/>
    <p:sldId id="267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78" d="100"/>
          <a:sy n="78" d="100"/>
        </p:scale>
        <p:origin x="850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Ольга" userId="7b11fbb9af001184" providerId="LiveId" clId="{4806C9F0-7BA3-4FCD-B35C-B0EB557211D3}"/>
    <pc:docChg chg="undo custSel addSld delSld modSld sldOrd">
      <pc:chgData name="Ольга" userId="7b11fbb9af001184" providerId="LiveId" clId="{4806C9F0-7BA3-4FCD-B35C-B0EB557211D3}" dt="2023-01-31T15:24:30.774" v="300" actId="21"/>
      <pc:docMkLst>
        <pc:docMk/>
      </pc:docMkLst>
      <pc:sldChg chg="addSp delSp modSp new del mod ord setBg">
        <pc:chgData name="Ольга" userId="7b11fbb9af001184" providerId="LiveId" clId="{4806C9F0-7BA3-4FCD-B35C-B0EB557211D3}" dt="2023-01-31T15:15:05.598" v="285" actId="2696"/>
        <pc:sldMkLst>
          <pc:docMk/>
          <pc:sldMk cId="990652883" sldId="256"/>
        </pc:sldMkLst>
        <pc:spChg chg="del">
          <ac:chgData name="Ольга" userId="7b11fbb9af001184" providerId="LiveId" clId="{4806C9F0-7BA3-4FCD-B35C-B0EB557211D3}" dt="2023-01-31T14:30:53.267" v="1" actId="478"/>
          <ac:spMkLst>
            <pc:docMk/>
            <pc:sldMk cId="990652883" sldId="256"/>
            <ac:spMk id="2" creationId="{A86F6608-AA82-ACE1-F530-6230E6D97692}"/>
          </ac:spMkLst>
        </pc:spChg>
        <pc:spChg chg="del">
          <ac:chgData name="Ольга" userId="7b11fbb9af001184" providerId="LiveId" clId="{4806C9F0-7BA3-4FCD-B35C-B0EB557211D3}" dt="2023-01-31T14:30:56.253" v="2" actId="478"/>
          <ac:spMkLst>
            <pc:docMk/>
            <pc:sldMk cId="990652883" sldId="256"/>
            <ac:spMk id="3" creationId="{72B69D60-F0BB-72F3-FEB9-68D95CF97700}"/>
          </ac:spMkLst>
        </pc:spChg>
        <pc:spChg chg="add mod ord">
          <ac:chgData name="Ольга" userId="7b11fbb9af001184" providerId="LiveId" clId="{4806C9F0-7BA3-4FCD-B35C-B0EB557211D3}" dt="2023-01-31T15:11:50.050" v="245" actId="166"/>
          <ac:spMkLst>
            <pc:docMk/>
            <pc:sldMk cId="990652883" sldId="256"/>
            <ac:spMk id="4" creationId="{7CD57CDE-7734-34FE-7F5A-0B5C840F779B}"/>
          </ac:spMkLst>
        </pc:spChg>
        <pc:spChg chg="add del mod">
          <ac:chgData name="Ольга" userId="7b11fbb9af001184" providerId="LiveId" clId="{4806C9F0-7BA3-4FCD-B35C-B0EB557211D3}" dt="2023-01-31T14:52:22.334" v="25" actId="21"/>
          <ac:spMkLst>
            <pc:docMk/>
            <pc:sldMk cId="990652883" sldId="256"/>
            <ac:spMk id="5" creationId="{5FD5A6E7-D9DA-48C2-2C53-C432769ECE6B}"/>
          </ac:spMkLst>
        </pc:spChg>
        <pc:spChg chg="add del mod">
          <ac:chgData name="Ольга" userId="7b11fbb9af001184" providerId="LiveId" clId="{4806C9F0-7BA3-4FCD-B35C-B0EB557211D3}" dt="2023-01-31T14:55:42.796" v="61" actId="21"/>
          <ac:spMkLst>
            <pc:docMk/>
            <pc:sldMk cId="990652883" sldId="256"/>
            <ac:spMk id="6" creationId="{20FBAAE5-F8C5-821E-E941-261F2F1AA50D}"/>
          </ac:spMkLst>
        </pc:spChg>
        <pc:spChg chg="add mod ord">
          <ac:chgData name="Ольга" userId="7b11fbb9af001184" providerId="LiveId" clId="{4806C9F0-7BA3-4FCD-B35C-B0EB557211D3}" dt="2023-01-31T15:05:48.631" v="162" actId="1076"/>
          <ac:spMkLst>
            <pc:docMk/>
            <pc:sldMk cId="990652883" sldId="256"/>
            <ac:spMk id="16" creationId="{C1E30FBE-5EC8-02D9-DF33-57FBFBC0334B}"/>
          </ac:spMkLst>
        </pc:spChg>
        <pc:spChg chg="add mod">
          <ac:chgData name="Ольга" userId="7b11fbb9af001184" providerId="LiveId" clId="{4806C9F0-7BA3-4FCD-B35C-B0EB557211D3}" dt="2023-01-31T15:07:30.183" v="177" actId="1076"/>
          <ac:spMkLst>
            <pc:docMk/>
            <pc:sldMk cId="990652883" sldId="256"/>
            <ac:spMk id="17" creationId="{CA0C9F5A-C849-237B-15EF-DA17713B101D}"/>
          </ac:spMkLst>
        </pc:spChg>
        <pc:spChg chg="add mod ord">
          <ac:chgData name="Ольга" userId="7b11fbb9af001184" providerId="LiveId" clId="{4806C9F0-7BA3-4FCD-B35C-B0EB557211D3}" dt="2023-01-31T15:08:54.416" v="200" actId="1076"/>
          <ac:spMkLst>
            <pc:docMk/>
            <pc:sldMk cId="990652883" sldId="256"/>
            <ac:spMk id="18" creationId="{FBE62D28-49AC-F557-885E-2E8C47B8F210}"/>
          </ac:spMkLst>
        </pc:spChg>
        <pc:spChg chg="add mod">
          <ac:chgData name="Ольга" userId="7b11fbb9af001184" providerId="LiveId" clId="{4806C9F0-7BA3-4FCD-B35C-B0EB557211D3}" dt="2023-01-31T15:09:57.312" v="216" actId="14100"/>
          <ac:spMkLst>
            <pc:docMk/>
            <pc:sldMk cId="990652883" sldId="256"/>
            <ac:spMk id="19" creationId="{32534324-6899-FD29-3379-25AEE876275C}"/>
          </ac:spMkLst>
        </pc:spChg>
        <pc:spChg chg="add mod">
          <ac:chgData name="Ольга" userId="7b11fbb9af001184" providerId="LiveId" clId="{4806C9F0-7BA3-4FCD-B35C-B0EB557211D3}" dt="2023-01-31T15:10:47.016" v="229" actId="14100"/>
          <ac:spMkLst>
            <pc:docMk/>
            <pc:sldMk cId="990652883" sldId="256"/>
            <ac:spMk id="20" creationId="{AC1F6147-5A25-0A65-F30D-C226EBDF51AA}"/>
          </ac:spMkLst>
        </pc:spChg>
        <pc:spChg chg="add mod">
          <ac:chgData name="Ольга" userId="7b11fbb9af001184" providerId="LiveId" clId="{4806C9F0-7BA3-4FCD-B35C-B0EB557211D3}" dt="2023-01-31T15:11:44.169" v="244" actId="14100"/>
          <ac:spMkLst>
            <pc:docMk/>
            <pc:sldMk cId="990652883" sldId="256"/>
            <ac:spMk id="21" creationId="{8B5A4A51-B5BE-C199-9C50-D6722FA7028C}"/>
          </ac:spMkLst>
        </pc:spChg>
        <pc:picChg chg="add del mod">
          <ac:chgData name="Ольга" userId="7b11fbb9af001184" providerId="LiveId" clId="{4806C9F0-7BA3-4FCD-B35C-B0EB557211D3}" dt="2023-01-31T14:56:33.189" v="71" actId="21"/>
          <ac:picMkLst>
            <pc:docMk/>
            <pc:sldMk cId="990652883" sldId="256"/>
            <ac:picMk id="7" creationId="{A7C71D38-D7BA-5930-544E-AF8722C08ADA}"/>
          </ac:picMkLst>
        </pc:picChg>
        <pc:picChg chg="add del mod">
          <ac:chgData name="Ольга" userId="7b11fbb9af001184" providerId="LiveId" clId="{4806C9F0-7BA3-4FCD-B35C-B0EB557211D3}" dt="2023-01-31T14:56:31.252" v="70" actId="21"/>
          <ac:picMkLst>
            <pc:docMk/>
            <pc:sldMk cId="990652883" sldId="256"/>
            <ac:picMk id="8" creationId="{A2C8F733-0954-AEC1-77B8-C6F3A57A0DB9}"/>
          </ac:picMkLst>
        </pc:picChg>
        <pc:picChg chg="add del mod ord">
          <ac:chgData name="Ольга" userId="7b11fbb9af001184" providerId="LiveId" clId="{4806C9F0-7BA3-4FCD-B35C-B0EB557211D3}" dt="2023-01-31T15:05:43.745" v="160" actId="21"/>
          <ac:picMkLst>
            <pc:docMk/>
            <pc:sldMk cId="990652883" sldId="256"/>
            <ac:picMk id="9" creationId="{7A8062EC-AABE-2A97-73FF-218B1DAF29B0}"/>
          </ac:picMkLst>
        </pc:picChg>
        <pc:picChg chg="add del mod ord">
          <ac:chgData name="Ольга" userId="7b11fbb9af001184" providerId="LiveId" clId="{4806C9F0-7BA3-4FCD-B35C-B0EB557211D3}" dt="2023-01-31T15:07:17.850" v="176" actId="21"/>
          <ac:picMkLst>
            <pc:docMk/>
            <pc:sldMk cId="990652883" sldId="256"/>
            <ac:picMk id="10" creationId="{1CAA8939-7F87-B07E-9462-105B43B8975D}"/>
          </ac:picMkLst>
        </pc:picChg>
        <pc:picChg chg="add del mod ord">
          <ac:chgData name="Ольга" userId="7b11fbb9af001184" providerId="LiveId" clId="{4806C9F0-7BA3-4FCD-B35C-B0EB557211D3}" dt="2023-01-31T15:08:38.657" v="194" actId="21"/>
          <ac:picMkLst>
            <pc:docMk/>
            <pc:sldMk cId="990652883" sldId="256"/>
            <ac:picMk id="11" creationId="{A278D0E7-9DB4-B50F-E5DE-D34F81CA1782}"/>
          </ac:picMkLst>
        </pc:picChg>
        <pc:picChg chg="add del mod ord">
          <ac:chgData name="Ольга" userId="7b11fbb9af001184" providerId="LiveId" clId="{4806C9F0-7BA3-4FCD-B35C-B0EB557211D3}" dt="2023-01-31T15:09:46.802" v="213" actId="478"/>
          <ac:picMkLst>
            <pc:docMk/>
            <pc:sldMk cId="990652883" sldId="256"/>
            <ac:picMk id="12" creationId="{6A4E767C-1896-3179-8565-5DB1D1EEC168}"/>
          </ac:picMkLst>
        </pc:picChg>
        <pc:picChg chg="add del mod ord">
          <ac:chgData name="Ольга" userId="7b11fbb9af001184" providerId="LiveId" clId="{4806C9F0-7BA3-4FCD-B35C-B0EB557211D3}" dt="2023-01-31T15:10:40.977" v="227" actId="478"/>
          <ac:picMkLst>
            <pc:docMk/>
            <pc:sldMk cId="990652883" sldId="256"/>
            <ac:picMk id="13" creationId="{60C69B06-85A2-D7E4-6C79-5B4A80071903}"/>
          </ac:picMkLst>
        </pc:picChg>
        <pc:picChg chg="add mod ord">
          <ac:chgData name="Ольга" userId="7b11fbb9af001184" providerId="LiveId" clId="{4806C9F0-7BA3-4FCD-B35C-B0EB557211D3}" dt="2023-01-31T15:10:53.290" v="230" actId="166"/>
          <ac:picMkLst>
            <pc:docMk/>
            <pc:sldMk cId="990652883" sldId="256"/>
            <ac:picMk id="14" creationId="{AF4811F7-3993-4A9C-4712-35C9F0E53991}"/>
          </ac:picMkLst>
        </pc:picChg>
        <pc:picChg chg="add del mod">
          <ac:chgData name="Ольга" userId="7b11fbb9af001184" providerId="LiveId" clId="{4806C9F0-7BA3-4FCD-B35C-B0EB557211D3}" dt="2023-01-31T15:11:30.304" v="241" actId="478"/>
          <ac:picMkLst>
            <pc:docMk/>
            <pc:sldMk cId="990652883" sldId="256"/>
            <ac:picMk id="15" creationId="{4AD835DC-3C07-93DB-E5A1-B876B0697894}"/>
          </ac:picMkLst>
        </pc:picChg>
        <pc:picChg chg="del">
          <ac:chgData name="Ольга" userId="7b11fbb9af001184" providerId="LiveId" clId="{4806C9F0-7BA3-4FCD-B35C-B0EB557211D3}" dt="2023-01-31T15:12:35.818" v="246" actId="21"/>
          <ac:picMkLst>
            <pc:docMk/>
            <pc:sldMk cId="990652883" sldId="256"/>
            <ac:picMk id="22" creationId="{5FD94089-FB58-6D85-3C3E-504A88E621CC}"/>
          </ac:picMkLst>
        </pc:picChg>
      </pc:sldChg>
      <pc:sldChg chg="addSp delSp new del mod">
        <pc:chgData name="Ольга" userId="7b11fbb9af001184" providerId="LiveId" clId="{4806C9F0-7BA3-4FCD-B35C-B0EB557211D3}" dt="2023-01-31T15:13:23.482" v="257" actId="2696"/>
        <pc:sldMkLst>
          <pc:docMk/>
          <pc:sldMk cId="519932167" sldId="257"/>
        </pc:sldMkLst>
        <pc:picChg chg="add del">
          <ac:chgData name="Ольга" userId="7b11fbb9af001184" providerId="LiveId" clId="{4806C9F0-7BA3-4FCD-B35C-B0EB557211D3}" dt="2023-01-31T15:12:54.273" v="251" actId="478"/>
          <ac:picMkLst>
            <pc:docMk/>
            <pc:sldMk cId="519932167" sldId="257"/>
            <ac:picMk id="2" creationId="{11FB62B4-67FA-E10E-20E0-12E489F5C197}"/>
          </ac:picMkLst>
        </pc:picChg>
      </pc:sldChg>
      <pc:sldChg chg="add del">
        <pc:chgData name="Ольга" userId="7b11fbb9af001184" providerId="LiveId" clId="{4806C9F0-7BA3-4FCD-B35C-B0EB557211D3}" dt="2023-01-31T15:13:41.404" v="261" actId="2696"/>
        <pc:sldMkLst>
          <pc:docMk/>
          <pc:sldMk cId="1120517717" sldId="257"/>
        </pc:sldMkLst>
      </pc:sldChg>
      <pc:sldChg chg="new del">
        <pc:chgData name="Ольга" userId="7b11fbb9af001184" providerId="LiveId" clId="{4806C9F0-7BA3-4FCD-B35C-B0EB557211D3}" dt="2023-01-31T15:12:44.073" v="248" actId="2696"/>
        <pc:sldMkLst>
          <pc:docMk/>
          <pc:sldMk cId="2576239127" sldId="257"/>
        </pc:sldMkLst>
      </pc:sldChg>
      <pc:sldChg chg="delSp add mod">
        <pc:chgData name="Ольга" userId="7b11fbb9af001184" providerId="LiveId" clId="{4806C9F0-7BA3-4FCD-B35C-B0EB557211D3}" dt="2023-01-31T15:14:11.707" v="269" actId="21"/>
        <pc:sldMkLst>
          <pc:docMk/>
          <pc:sldMk cId="2012749032" sldId="258"/>
        </pc:sldMkLst>
        <pc:spChg chg="del">
          <ac:chgData name="Ольга" userId="7b11fbb9af001184" providerId="LiveId" clId="{4806C9F0-7BA3-4FCD-B35C-B0EB557211D3}" dt="2023-01-31T15:14:11.707" v="269" actId="21"/>
          <ac:spMkLst>
            <pc:docMk/>
            <pc:sldMk cId="2012749032" sldId="258"/>
            <ac:spMk id="20" creationId="{AC1F6147-5A25-0A65-F30D-C226EBDF51AA}"/>
          </ac:spMkLst>
        </pc:spChg>
        <pc:spChg chg="del">
          <ac:chgData name="Ольга" userId="7b11fbb9af001184" providerId="LiveId" clId="{4806C9F0-7BA3-4FCD-B35C-B0EB557211D3}" dt="2023-01-31T15:14:07.615" v="267" actId="21"/>
          <ac:spMkLst>
            <pc:docMk/>
            <pc:sldMk cId="2012749032" sldId="258"/>
            <ac:spMk id="21" creationId="{8B5A4A51-B5BE-C199-9C50-D6722FA7028C}"/>
          </ac:spMkLst>
        </pc:spChg>
        <pc:picChg chg="del">
          <ac:chgData name="Ольга" userId="7b11fbb9af001184" providerId="LiveId" clId="{4806C9F0-7BA3-4FCD-B35C-B0EB557211D3}" dt="2023-01-31T15:14:09.154" v="268" actId="21"/>
          <ac:picMkLst>
            <pc:docMk/>
            <pc:sldMk cId="2012749032" sldId="258"/>
            <ac:picMk id="14" creationId="{AF4811F7-3993-4A9C-4712-35C9F0E53991}"/>
          </ac:picMkLst>
        </pc:picChg>
      </pc:sldChg>
      <pc:sldChg chg="delSp modSp add mod ord">
        <pc:chgData name="Ольга" userId="7b11fbb9af001184" providerId="LiveId" clId="{4806C9F0-7BA3-4FCD-B35C-B0EB557211D3}" dt="2023-01-31T15:24:30.774" v="300" actId="21"/>
        <pc:sldMkLst>
          <pc:docMk/>
          <pc:sldMk cId="1524130500" sldId="259"/>
        </pc:sldMkLst>
        <pc:spChg chg="del mod">
          <ac:chgData name="Ольга" userId="7b11fbb9af001184" providerId="LiveId" clId="{4806C9F0-7BA3-4FCD-B35C-B0EB557211D3}" dt="2023-01-31T15:24:30.774" v="300" actId="21"/>
          <ac:spMkLst>
            <pc:docMk/>
            <pc:sldMk cId="1524130500" sldId="259"/>
            <ac:spMk id="21" creationId="{8B5A4A51-B5BE-C199-9C50-D6722FA7028C}"/>
          </ac:spMkLst>
        </pc:spChg>
      </pc:sldChg>
      <pc:sldChg chg="addSp delSp modSp add mod modTransition modAnim">
        <pc:chgData name="Ольга" userId="7b11fbb9af001184" providerId="LiveId" clId="{4806C9F0-7BA3-4FCD-B35C-B0EB557211D3}" dt="2023-01-31T15:22:08.123" v="296" actId="1076"/>
        <pc:sldMkLst>
          <pc:docMk/>
          <pc:sldMk cId="817796441" sldId="260"/>
        </pc:sldMkLst>
        <pc:spChg chg="del">
          <ac:chgData name="Ольга" userId="7b11fbb9af001184" providerId="LiveId" clId="{4806C9F0-7BA3-4FCD-B35C-B0EB557211D3}" dt="2023-01-31T15:13:53.700" v="264" actId="21"/>
          <ac:spMkLst>
            <pc:docMk/>
            <pc:sldMk cId="817796441" sldId="260"/>
            <ac:spMk id="21" creationId="{8B5A4A51-B5BE-C199-9C50-D6722FA7028C}"/>
          </ac:spMkLst>
        </pc:spChg>
        <pc:picChg chg="add mod">
          <ac:chgData name="Ольга" userId="7b11fbb9af001184" providerId="LiveId" clId="{4806C9F0-7BA3-4FCD-B35C-B0EB557211D3}" dt="2023-01-31T15:22:08.123" v="296" actId="1076"/>
          <ac:picMkLst>
            <pc:docMk/>
            <pc:sldMk cId="817796441" sldId="260"/>
            <ac:picMk id="2" creationId="{B3E58D02-94A1-8C74-7A8B-F3C3AFC9D8E4}"/>
          </ac:picMkLst>
        </pc:picChg>
      </pc:sldChg>
      <pc:sldChg chg="delSp add mod">
        <pc:chgData name="Ольга" userId="7b11fbb9af001184" providerId="LiveId" clId="{4806C9F0-7BA3-4FCD-B35C-B0EB557211D3}" dt="2023-01-31T15:14:24.569" v="273" actId="21"/>
        <pc:sldMkLst>
          <pc:docMk/>
          <pc:sldMk cId="1467227795" sldId="261"/>
        </pc:sldMkLst>
        <pc:spChg chg="del">
          <ac:chgData name="Ольга" userId="7b11fbb9af001184" providerId="LiveId" clId="{4806C9F0-7BA3-4FCD-B35C-B0EB557211D3}" dt="2023-01-31T15:14:17.938" v="270" actId="21"/>
          <ac:spMkLst>
            <pc:docMk/>
            <pc:sldMk cId="1467227795" sldId="261"/>
            <ac:spMk id="19" creationId="{32534324-6899-FD29-3379-25AEE876275C}"/>
          </ac:spMkLst>
        </pc:spChg>
        <pc:spChg chg="del">
          <ac:chgData name="Ольга" userId="7b11fbb9af001184" providerId="LiveId" clId="{4806C9F0-7BA3-4FCD-B35C-B0EB557211D3}" dt="2023-01-31T15:14:20.721" v="271" actId="21"/>
          <ac:spMkLst>
            <pc:docMk/>
            <pc:sldMk cId="1467227795" sldId="261"/>
            <ac:spMk id="20" creationId="{AC1F6147-5A25-0A65-F30D-C226EBDF51AA}"/>
          </ac:spMkLst>
        </pc:spChg>
        <pc:spChg chg="del">
          <ac:chgData name="Ольга" userId="7b11fbb9af001184" providerId="LiveId" clId="{4806C9F0-7BA3-4FCD-B35C-B0EB557211D3}" dt="2023-01-31T15:14:24.569" v="273" actId="21"/>
          <ac:spMkLst>
            <pc:docMk/>
            <pc:sldMk cId="1467227795" sldId="261"/>
            <ac:spMk id="21" creationId="{8B5A4A51-B5BE-C199-9C50-D6722FA7028C}"/>
          </ac:spMkLst>
        </pc:spChg>
        <pc:picChg chg="del">
          <ac:chgData name="Ольга" userId="7b11fbb9af001184" providerId="LiveId" clId="{4806C9F0-7BA3-4FCD-B35C-B0EB557211D3}" dt="2023-01-31T15:14:23.034" v="272" actId="21"/>
          <ac:picMkLst>
            <pc:docMk/>
            <pc:sldMk cId="1467227795" sldId="261"/>
            <ac:picMk id="14" creationId="{AF4811F7-3993-4A9C-4712-35C9F0E53991}"/>
          </ac:picMkLst>
        </pc:picChg>
      </pc:sldChg>
      <pc:sldChg chg="delSp add mod">
        <pc:chgData name="Ольга" userId="7b11fbb9af001184" providerId="LiveId" clId="{4806C9F0-7BA3-4FCD-B35C-B0EB557211D3}" dt="2023-01-31T15:14:59.347" v="284" actId="21"/>
        <pc:sldMkLst>
          <pc:docMk/>
          <pc:sldMk cId="877228515" sldId="262"/>
        </pc:sldMkLst>
        <pc:spChg chg="del">
          <ac:chgData name="Ольга" userId="7b11fbb9af001184" providerId="LiveId" clId="{4806C9F0-7BA3-4FCD-B35C-B0EB557211D3}" dt="2023-01-31T15:14:46.549" v="279" actId="21"/>
          <ac:spMkLst>
            <pc:docMk/>
            <pc:sldMk cId="877228515" sldId="262"/>
            <ac:spMk id="17" creationId="{CA0C9F5A-C849-237B-15EF-DA17713B101D}"/>
          </ac:spMkLst>
        </pc:spChg>
        <pc:spChg chg="del">
          <ac:chgData name="Ольга" userId="7b11fbb9af001184" providerId="LiveId" clId="{4806C9F0-7BA3-4FCD-B35C-B0EB557211D3}" dt="2023-01-31T15:14:48.740" v="280" actId="21"/>
          <ac:spMkLst>
            <pc:docMk/>
            <pc:sldMk cId="877228515" sldId="262"/>
            <ac:spMk id="18" creationId="{FBE62D28-49AC-F557-885E-2E8C47B8F210}"/>
          </ac:spMkLst>
        </pc:spChg>
        <pc:spChg chg="del">
          <ac:chgData name="Ольга" userId="7b11fbb9af001184" providerId="LiveId" clId="{4806C9F0-7BA3-4FCD-B35C-B0EB557211D3}" dt="2023-01-31T15:14:52.020" v="281" actId="21"/>
          <ac:spMkLst>
            <pc:docMk/>
            <pc:sldMk cId="877228515" sldId="262"/>
            <ac:spMk id="19" creationId="{32534324-6899-FD29-3379-25AEE876275C}"/>
          </ac:spMkLst>
        </pc:spChg>
        <pc:spChg chg="del">
          <ac:chgData name="Ольга" userId="7b11fbb9af001184" providerId="LiveId" clId="{4806C9F0-7BA3-4FCD-B35C-B0EB557211D3}" dt="2023-01-31T15:14:55.457" v="282" actId="21"/>
          <ac:spMkLst>
            <pc:docMk/>
            <pc:sldMk cId="877228515" sldId="262"/>
            <ac:spMk id="20" creationId="{AC1F6147-5A25-0A65-F30D-C226EBDF51AA}"/>
          </ac:spMkLst>
        </pc:spChg>
        <pc:spChg chg="del">
          <ac:chgData name="Ольга" userId="7b11fbb9af001184" providerId="LiveId" clId="{4806C9F0-7BA3-4FCD-B35C-B0EB557211D3}" dt="2023-01-31T15:14:57.683" v="283" actId="21"/>
          <ac:spMkLst>
            <pc:docMk/>
            <pc:sldMk cId="877228515" sldId="262"/>
            <ac:spMk id="21" creationId="{8B5A4A51-B5BE-C199-9C50-D6722FA7028C}"/>
          </ac:spMkLst>
        </pc:spChg>
        <pc:picChg chg="del">
          <ac:chgData name="Ольга" userId="7b11fbb9af001184" providerId="LiveId" clId="{4806C9F0-7BA3-4FCD-B35C-B0EB557211D3}" dt="2023-01-31T15:14:59.347" v="284" actId="21"/>
          <ac:picMkLst>
            <pc:docMk/>
            <pc:sldMk cId="877228515" sldId="262"/>
            <ac:picMk id="14" creationId="{AF4811F7-3993-4A9C-4712-35C9F0E53991}"/>
          </ac:picMkLst>
        </pc:picChg>
      </pc:sldChg>
      <pc:sldChg chg="delSp add mod">
        <pc:chgData name="Ольга" userId="7b11fbb9af001184" providerId="LiveId" clId="{4806C9F0-7BA3-4FCD-B35C-B0EB557211D3}" dt="2023-01-31T15:14:42.226" v="278" actId="21"/>
        <pc:sldMkLst>
          <pc:docMk/>
          <pc:sldMk cId="3381451664" sldId="263"/>
        </pc:sldMkLst>
        <pc:spChg chg="del">
          <ac:chgData name="Ольга" userId="7b11fbb9af001184" providerId="LiveId" clId="{4806C9F0-7BA3-4FCD-B35C-B0EB557211D3}" dt="2023-01-31T15:14:32.253" v="274" actId="21"/>
          <ac:spMkLst>
            <pc:docMk/>
            <pc:sldMk cId="3381451664" sldId="263"/>
            <ac:spMk id="18" creationId="{FBE62D28-49AC-F557-885E-2E8C47B8F210}"/>
          </ac:spMkLst>
        </pc:spChg>
        <pc:spChg chg="del">
          <ac:chgData name="Ольга" userId="7b11fbb9af001184" providerId="LiveId" clId="{4806C9F0-7BA3-4FCD-B35C-B0EB557211D3}" dt="2023-01-31T15:14:42.226" v="278" actId="21"/>
          <ac:spMkLst>
            <pc:docMk/>
            <pc:sldMk cId="3381451664" sldId="263"/>
            <ac:spMk id="19" creationId="{32534324-6899-FD29-3379-25AEE876275C}"/>
          </ac:spMkLst>
        </pc:spChg>
        <pc:spChg chg="del">
          <ac:chgData name="Ольга" userId="7b11fbb9af001184" providerId="LiveId" clId="{4806C9F0-7BA3-4FCD-B35C-B0EB557211D3}" dt="2023-01-31T15:14:39.180" v="277" actId="21"/>
          <ac:spMkLst>
            <pc:docMk/>
            <pc:sldMk cId="3381451664" sldId="263"/>
            <ac:spMk id="20" creationId="{AC1F6147-5A25-0A65-F30D-C226EBDF51AA}"/>
          </ac:spMkLst>
        </pc:spChg>
        <pc:spChg chg="del">
          <ac:chgData name="Ольга" userId="7b11fbb9af001184" providerId="LiveId" clId="{4806C9F0-7BA3-4FCD-B35C-B0EB557211D3}" dt="2023-01-31T15:14:34.009" v="275" actId="21"/>
          <ac:spMkLst>
            <pc:docMk/>
            <pc:sldMk cId="3381451664" sldId="263"/>
            <ac:spMk id="21" creationId="{8B5A4A51-B5BE-C199-9C50-D6722FA7028C}"/>
          </ac:spMkLst>
        </pc:spChg>
        <pc:picChg chg="del">
          <ac:chgData name="Ольга" userId="7b11fbb9af001184" providerId="LiveId" clId="{4806C9F0-7BA3-4FCD-B35C-B0EB557211D3}" dt="2023-01-31T15:14:36.067" v="276" actId="21"/>
          <ac:picMkLst>
            <pc:docMk/>
            <pc:sldMk cId="3381451664" sldId="263"/>
            <ac:picMk id="14" creationId="{AF4811F7-3993-4A9C-4712-35C9F0E53991}"/>
          </ac:picMkLst>
        </pc:picChg>
      </pc:sldChg>
      <pc:sldChg chg="delSp add mod">
        <pc:chgData name="Ольга" userId="7b11fbb9af001184" providerId="LiveId" clId="{4806C9F0-7BA3-4FCD-B35C-B0EB557211D3}" dt="2023-01-31T15:14:00.705" v="266" actId="21"/>
        <pc:sldMkLst>
          <pc:docMk/>
          <pc:sldMk cId="3244031009" sldId="264"/>
        </pc:sldMkLst>
        <pc:spChg chg="del">
          <ac:chgData name="Ольга" userId="7b11fbb9af001184" providerId="LiveId" clId="{4806C9F0-7BA3-4FCD-B35C-B0EB557211D3}" dt="2023-01-31T15:13:58.499" v="265" actId="21"/>
          <ac:spMkLst>
            <pc:docMk/>
            <pc:sldMk cId="3244031009" sldId="264"/>
            <ac:spMk id="21" creationId="{8B5A4A51-B5BE-C199-9C50-D6722FA7028C}"/>
          </ac:spMkLst>
        </pc:spChg>
        <pc:picChg chg="del">
          <ac:chgData name="Ольга" userId="7b11fbb9af001184" providerId="LiveId" clId="{4806C9F0-7BA3-4FCD-B35C-B0EB557211D3}" dt="2023-01-31T15:14:00.705" v="266" actId="21"/>
          <ac:picMkLst>
            <pc:docMk/>
            <pc:sldMk cId="3244031009" sldId="264"/>
            <ac:picMk id="14" creationId="{AF4811F7-3993-4A9C-4712-35C9F0E53991}"/>
          </ac:picMkLst>
        </pc:picChg>
      </pc:sldChg>
      <pc:sldChg chg="delSp add mod ord">
        <pc:chgData name="Ольга" userId="7b11fbb9af001184" providerId="LiveId" clId="{4806C9F0-7BA3-4FCD-B35C-B0EB557211D3}" dt="2023-01-31T15:15:15.474" v="289" actId="21"/>
        <pc:sldMkLst>
          <pc:docMk/>
          <pc:sldMk cId="2165976587" sldId="265"/>
        </pc:sldMkLst>
        <pc:spChg chg="del">
          <ac:chgData name="Ольга" userId="7b11fbb9af001184" providerId="LiveId" clId="{4806C9F0-7BA3-4FCD-B35C-B0EB557211D3}" dt="2023-01-31T15:15:15.474" v="289" actId="21"/>
          <ac:spMkLst>
            <pc:docMk/>
            <pc:sldMk cId="2165976587" sldId="265"/>
            <ac:spMk id="16" creationId="{C1E30FBE-5EC8-02D9-DF33-57FBFBC0334B}"/>
          </ac:spMkLst>
        </pc:spChg>
      </pc:sldChg>
      <pc:sldChg chg="addSp delSp modSp add mod modTransition delAnim modAnim">
        <pc:chgData name="Ольга" userId="7b11fbb9af001184" providerId="LiveId" clId="{4806C9F0-7BA3-4FCD-B35C-B0EB557211D3}" dt="2023-01-31T15:21:27.343" v="294" actId="21"/>
        <pc:sldMkLst>
          <pc:docMk/>
          <pc:sldMk cId="956875508" sldId="266"/>
        </pc:sldMkLst>
        <pc:picChg chg="add del mod">
          <ac:chgData name="Ольга" userId="7b11fbb9af001184" providerId="LiveId" clId="{4806C9F0-7BA3-4FCD-B35C-B0EB557211D3}" dt="2023-01-31T15:21:27.343" v="294" actId="21"/>
          <ac:picMkLst>
            <pc:docMk/>
            <pc:sldMk cId="956875508" sldId="266"/>
            <ac:picMk id="2" creationId="{46B39D29-CFB8-D95D-CB5C-86B0789AA8D2}"/>
          </ac:picMkLst>
        </pc:picChg>
      </pc:sldChg>
      <pc:sldChg chg="add">
        <pc:chgData name="Ольга" userId="7b11fbb9af001184" providerId="LiveId" clId="{4806C9F0-7BA3-4FCD-B35C-B0EB557211D3}" dt="2023-01-31T15:24:16.982" v="297" actId="2890"/>
        <pc:sldMkLst>
          <pc:docMk/>
          <pc:sldMk cId="1441361043" sldId="26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CDDDD1-12BF-9D12-0A93-4FCE1235D5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53AE861-D4AD-89CD-6265-C9DA1FF73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B1A59C-D623-A0CC-53ED-1FB44A5F5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C60F-360C-48DF-AC59-C001BB9FB30C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10161F-CA8C-9C89-185F-EA8FB4B12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F61A9B-DA8E-A9A4-4CB9-8C3AD4BBA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AFBD-493B-481B-8E35-7D365D81B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0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1722DA-2D1B-7C73-A8F0-9C686F0FB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F0593D7-9C67-668D-95C0-829D267C7B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DD3CC2-8CC3-E63D-DE3F-38409D8C9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C60F-360C-48DF-AC59-C001BB9FB30C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DE6BEE-3E92-A7DA-999E-7565DC6AF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7CB748-CCBB-5EF6-9D2F-D75CB6FA0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AFBD-493B-481B-8E35-7D365D81B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002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0E27B87-2F80-D623-46DC-2485B3C937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2F48551-F962-A0DF-F828-3D41AB449A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FDAB75-DDD9-9819-2FDE-3B5A192EB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C60F-360C-48DF-AC59-C001BB9FB30C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6ECC2D-64B1-1723-C260-9DD8A56F5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E24F7B-C609-95F1-7A03-075BB5497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AFBD-493B-481B-8E35-7D365D81B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94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66C758-48A3-94A6-00E6-05E8950FF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9C0390-89B9-DCEE-D19F-4758828834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AEAF43-5AEB-50A0-BA2E-80FC57BB6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C60F-360C-48DF-AC59-C001BB9FB30C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4F9413-3DD6-45CD-B88F-F7255C644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64FC62-7AAA-4272-1F3B-8A70EBEB9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AFBD-493B-481B-8E35-7D365D81B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143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2DD9A2-48F3-7848-4764-7AAF34C31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013DF39-83D1-5C46-5D2B-8B75BFA176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711059-2C1E-5512-1AB3-5C6DD499D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C60F-360C-48DF-AC59-C001BB9FB30C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3A3F6D-86B3-1AFA-C38A-70EDDA477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15B926-E8EC-2212-C5D0-0C21EEE26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AFBD-493B-481B-8E35-7D365D81B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68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A32591-9A5F-0EBB-896F-BD8B280A0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8A9DCA-8989-A481-1176-77002FBDC5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C3948A9-9EF6-46E4-08F5-80F0F4C65E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87DAECF-5E5C-4149-AF29-A13C41B63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C60F-360C-48DF-AC59-C001BB9FB30C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E54137A-B79C-A26E-CB28-02DF7099F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BC024BA-2AE2-5ABA-551E-574AF43BE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AFBD-493B-481B-8E35-7D365D81B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428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A39303-5CFD-C070-2E0A-5ED8886AC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EA09175-1A04-DFCD-B982-66B01B1FCD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868D82C-FCA9-DC22-9031-80D745551E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97E8F52-15CC-A139-30A9-01F89E768A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E8E722A-017B-0281-8B6B-62BD3443BD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47694B5-F005-81F5-601F-7B7AE3006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C60F-360C-48DF-AC59-C001BB9FB30C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DB8294D-6CA9-F315-A304-72322B29A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3F91913-FBEC-79FA-04AE-7BA2ABCC0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AFBD-493B-481B-8E35-7D365D81B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22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7B0DB0-44EF-79FB-FFF6-109C08969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4A1EB1F-0E34-CC48-25E7-3AA6AF94B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C60F-360C-48DF-AC59-C001BB9FB30C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216C6CB-7A24-3DC9-3DB2-4CEF64750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A28F05B-2D99-B55B-E618-F7770F051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AFBD-493B-481B-8E35-7D365D81B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764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5B5BD41-4EE9-0EF1-CE22-C086D84A8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C60F-360C-48DF-AC59-C001BB9FB30C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4E3ABE1-A471-35DB-25E4-8BA40F4F9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C4D7A23-E4B4-40BC-2598-4DAC8EFAF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AFBD-493B-481B-8E35-7D365D81B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846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B2B4AE-471A-351F-3568-41794927F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BABE04-9133-2D44-4BA6-558B8F85D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B899879-0C4A-A3F8-89CB-8F6EF598DC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7A4D801-EC36-D0B0-4646-7F76340AC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C60F-360C-48DF-AC59-C001BB9FB30C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A926B6D-8537-EE1F-C125-CCF16CA67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105D327-2EF7-5BA2-7938-1013EE86B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AFBD-493B-481B-8E35-7D365D81B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0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0576D3-9B6F-865A-4A04-423EC311F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F2C0786-C618-84BC-C6FB-4E4CE5EF6D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D672377-D459-1C47-E74F-E289899029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5AB0DCF-8AEF-4D63-CCF6-892E3116F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C60F-360C-48DF-AC59-C001BB9FB30C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D7CFC0-E491-A536-DE7B-ACCCCD281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481D3A-4C00-9C64-A6FF-3C3793DB2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AFBD-493B-481B-8E35-7D365D81B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620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4AF1FC-9C92-8133-8957-E0B591E36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4D30DA-E606-39DD-05DB-3290681D03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FFC9F5-56AA-3284-49C5-24C5B8C4BB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4C60F-360C-48DF-AC59-C001BB9FB30C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752468-951F-BE1E-F3AB-572409E761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2BCCC1-D953-BA56-6C96-AF8AB7B58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BAFBD-493B-481B-8E35-7D365D81B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955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>
            <a:extLst>
              <a:ext uri="{FF2B5EF4-FFF2-40B4-BE49-F238E27FC236}">
                <a16:creationId xmlns:a16="http://schemas.microsoft.com/office/drawing/2014/main" id="{7CD57CDE-7734-34FE-7F5A-0B5C840F779B}"/>
              </a:ext>
            </a:extLst>
          </p:cNvPr>
          <p:cNvSpPr/>
          <p:nvPr/>
        </p:nvSpPr>
        <p:spPr>
          <a:xfrm>
            <a:off x="4880377" y="2149151"/>
            <a:ext cx="2614126" cy="233265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5976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Капля 15">
            <a:extLst>
              <a:ext uri="{FF2B5EF4-FFF2-40B4-BE49-F238E27FC236}">
                <a16:creationId xmlns:a16="http://schemas.microsoft.com/office/drawing/2014/main" id="{C1E30FBE-5EC8-02D9-DF33-57FBFBC0334B}"/>
              </a:ext>
            </a:extLst>
          </p:cNvPr>
          <p:cNvSpPr/>
          <p:nvPr/>
        </p:nvSpPr>
        <p:spPr>
          <a:xfrm rot="10800000">
            <a:off x="6100571" y="4127"/>
            <a:ext cx="2617488" cy="2688381"/>
          </a:xfrm>
          <a:prstGeom prst="teardrop">
            <a:avLst>
              <a:gd name="adj" fmla="val 12027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апля 16">
            <a:extLst>
              <a:ext uri="{FF2B5EF4-FFF2-40B4-BE49-F238E27FC236}">
                <a16:creationId xmlns:a16="http://schemas.microsoft.com/office/drawing/2014/main" id="{CA0C9F5A-C849-237B-15EF-DA17713B101D}"/>
              </a:ext>
            </a:extLst>
          </p:cNvPr>
          <p:cNvSpPr/>
          <p:nvPr/>
        </p:nvSpPr>
        <p:spPr>
          <a:xfrm rot="12538069">
            <a:off x="7418380" y="1526311"/>
            <a:ext cx="3291825" cy="2302371"/>
          </a:xfrm>
          <a:prstGeom prst="teardrop">
            <a:avLst>
              <a:gd name="adj" fmla="val 129708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апля 17">
            <a:extLst>
              <a:ext uri="{FF2B5EF4-FFF2-40B4-BE49-F238E27FC236}">
                <a16:creationId xmlns:a16="http://schemas.microsoft.com/office/drawing/2014/main" id="{FBE62D28-49AC-F557-885E-2E8C47B8F210}"/>
              </a:ext>
            </a:extLst>
          </p:cNvPr>
          <p:cNvSpPr/>
          <p:nvPr/>
        </p:nvSpPr>
        <p:spPr>
          <a:xfrm rot="15092248">
            <a:off x="7429064" y="3217949"/>
            <a:ext cx="3107765" cy="2602901"/>
          </a:xfrm>
          <a:prstGeom prst="teardrop">
            <a:avLst>
              <a:gd name="adj" fmla="val 131452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апля 18">
            <a:extLst>
              <a:ext uri="{FF2B5EF4-FFF2-40B4-BE49-F238E27FC236}">
                <a16:creationId xmlns:a16="http://schemas.microsoft.com/office/drawing/2014/main" id="{32534324-6899-FD29-3379-25AEE876275C}"/>
              </a:ext>
            </a:extLst>
          </p:cNvPr>
          <p:cNvSpPr/>
          <p:nvPr/>
        </p:nvSpPr>
        <p:spPr>
          <a:xfrm rot="17916717">
            <a:off x="4621947" y="3862979"/>
            <a:ext cx="3338009" cy="2757363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Капля 19">
            <a:extLst>
              <a:ext uri="{FF2B5EF4-FFF2-40B4-BE49-F238E27FC236}">
                <a16:creationId xmlns:a16="http://schemas.microsoft.com/office/drawing/2014/main" id="{AC1F6147-5A25-0A65-F30D-C226EBDF51AA}"/>
              </a:ext>
            </a:extLst>
          </p:cNvPr>
          <p:cNvSpPr/>
          <p:nvPr/>
        </p:nvSpPr>
        <p:spPr>
          <a:xfrm>
            <a:off x="2062065" y="3713584"/>
            <a:ext cx="3144079" cy="2546141"/>
          </a:xfrm>
          <a:prstGeom prst="teardrop">
            <a:avLst>
              <a:gd name="adj" fmla="val 126873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F4811F7-3993-4A9C-4712-35C9F0E53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339360">
            <a:off x="2124322" y="1198738"/>
            <a:ext cx="3225064" cy="2847079"/>
          </a:xfrm>
          <a:prstGeom prst="rect">
            <a:avLst/>
          </a:prstGeom>
        </p:spPr>
      </p:pic>
      <p:sp>
        <p:nvSpPr>
          <p:cNvPr id="21" name="Капля 20">
            <a:extLst>
              <a:ext uri="{FF2B5EF4-FFF2-40B4-BE49-F238E27FC236}">
                <a16:creationId xmlns:a16="http://schemas.microsoft.com/office/drawing/2014/main" id="{8B5A4A51-B5BE-C199-9C50-D6722FA7028C}"/>
              </a:ext>
            </a:extLst>
          </p:cNvPr>
          <p:cNvSpPr/>
          <p:nvPr/>
        </p:nvSpPr>
        <p:spPr>
          <a:xfrm rot="6143410">
            <a:off x="3379209" y="152595"/>
            <a:ext cx="3051110" cy="2462295"/>
          </a:xfrm>
          <a:prstGeom prst="teardrop">
            <a:avLst>
              <a:gd name="adj" fmla="val 112100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7CD57CDE-7734-34FE-7F5A-0B5C840F779B}"/>
              </a:ext>
            </a:extLst>
          </p:cNvPr>
          <p:cNvSpPr/>
          <p:nvPr/>
        </p:nvSpPr>
        <p:spPr>
          <a:xfrm>
            <a:off x="4880377" y="2149151"/>
            <a:ext cx="2614126" cy="233265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6875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222"/>
    </mc:Choice>
    <mc:Fallback>
      <p:transition spd="slow" advTm="55222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Капля 15">
            <a:extLst>
              <a:ext uri="{FF2B5EF4-FFF2-40B4-BE49-F238E27FC236}">
                <a16:creationId xmlns:a16="http://schemas.microsoft.com/office/drawing/2014/main" id="{C1E30FBE-5EC8-02D9-DF33-57FBFBC0334B}"/>
              </a:ext>
            </a:extLst>
          </p:cNvPr>
          <p:cNvSpPr/>
          <p:nvPr/>
        </p:nvSpPr>
        <p:spPr>
          <a:xfrm rot="10800000">
            <a:off x="6100571" y="4127"/>
            <a:ext cx="2617488" cy="2688381"/>
          </a:xfrm>
          <a:prstGeom prst="teardrop">
            <a:avLst>
              <a:gd name="adj" fmla="val 12027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7CD57CDE-7734-34FE-7F5A-0B5C840F779B}"/>
              </a:ext>
            </a:extLst>
          </p:cNvPr>
          <p:cNvSpPr/>
          <p:nvPr/>
        </p:nvSpPr>
        <p:spPr>
          <a:xfrm>
            <a:off x="4880377" y="2149151"/>
            <a:ext cx="2614126" cy="233265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7228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Капля 15">
            <a:extLst>
              <a:ext uri="{FF2B5EF4-FFF2-40B4-BE49-F238E27FC236}">
                <a16:creationId xmlns:a16="http://schemas.microsoft.com/office/drawing/2014/main" id="{C1E30FBE-5EC8-02D9-DF33-57FBFBC0334B}"/>
              </a:ext>
            </a:extLst>
          </p:cNvPr>
          <p:cNvSpPr/>
          <p:nvPr/>
        </p:nvSpPr>
        <p:spPr>
          <a:xfrm rot="10800000">
            <a:off x="6100571" y="4127"/>
            <a:ext cx="2617488" cy="2688381"/>
          </a:xfrm>
          <a:prstGeom prst="teardrop">
            <a:avLst>
              <a:gd name="adj" fmla="val 12027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апля 16">
            <a:extLst>
              <a:ext uri="{FF2B5EF4-FFF2-40B4-BE49-F238E27FC236}">
                <a16:creationId xmlns:a16="http://schemas.microsoft.com/office/drawing/2014/main" id="{CA0C9F5A-C849-237B-15EF-DA17713B101D}"/>
              </a:ext>
            </a:extLst>
          </p:cNvPr>
          <p:cNvSpPr/>
          <p:nvPr/>
        </p:nvSpPr>
        <p:spPr>
          <a:xfrm rot="12538069">
            <a:off x="7418380" y="1526311"/>
            <a:ext cx="3291825" cy="2302371"/>
          </a:xfrm>
          <a:prstGeom prst="teardrop">
            <a:avLst>
              <a:gd name="adj" fmla="val 129708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7CD57CDE-7734-34FE-7F5A-0B5C840F779B}"/>
              </a:ext>
            </a:extLst>
          </p:cNvPr>
          <p:cNvSpPr/>
          <p:nvPr/>
        </p:nvSpPr>
        <p:spPr>
          <a:xfrm>
            <a:off x="4880377" y="2149151"/>
            <a:ext cx="2614126" cy="233265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1451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Капля 15">
            <a:extLst>
              <a:ext uri="{FF2B5EF4-FFF2-40B4-BE49-F238E27FC236}">
                <a16:creationId xmlns:a16="http://schemas.microsoft.com/office/drawing/2014/main" id="{C1E30FBE-5EC8-02D9-DF33-57FBFBC0334B}"/>
              </a:ext>
            </a:extLst>
          </p:cNvPr>
          <p:cNvSpPr/>
          <p:nvPr/>
        </p:nvSpPr>
        <p:spPr>
          <a:xfrm rot="10800000">
            <a:off x="6100571" y="4127"/>
            <a:ext cx="2617488" cy="2688381"/>
          </a:xfrm>
          <a:prstGeom prst="teardrop">
            <a:avLst>
              <a:gd name="adj" fmla="val 12027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апля 16">
            <a:extLst>
              <a:ext uri="{FF2B5EF4-FFF2-40B4-BE49-F238E27FC236}">
                <a16:creationId xmlns:a16="http://schemas.microsoft.com/office/drawing/2014/main" id="{CA0C9F5A-C849-237B-15EF-DA17713B101D}"/>
              </a:ext>
            </a:extLst>
          </p:cNvPr>
          <p:cNvSpPr/>
          <p:nvPr/>
        </p:nvSpPr>
        <p:spPr>
          <a:xfrm rot="12538069">
            <a:off x="7418380" y="1526311"/>
            <a:ext cx="3291825" cy="2302371"/>
          </a:xfrm>
          <a:prstGeom prst="teardrop">
            <a:avLst>
              <a:gd name="adj" fmla="val 129708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апля 17">
            <a:extLst>
              <a:ext uri="{FF2B5EF4-FFF2-40B4-BE49-F238E27FC236}">
                <a16:creationId xmlns:a16="http://schemas.microsoft.com/office/drawing/2014/main" id="{FBE62D28-49AC-F557-885E-2E8C47B8F210}"/>
              </a:ext>
            </a:extLst>
          </p:cNvPr>
          <p:cNvSpPr/>
          <p:nvPr/>
        </p:nvSpPr>
        <p:spPr>
          <a:xfrm rot="15092248">
            <a:off x="7429064" y="3217949"/>
            <a:ext cx="3107765" cy="2602901"/>
          </a:xfrm>
          <a:prstGeom prst="teardrop">
            <a:avLst>
              <a:gd name="adj" fmla="val 131452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7CD57CDE-7734-34FE-7F5A-0B5C840F779B}"/>
              </a:ext>
            </a:extLst>
          </p:cNvPr>
          <p:cNvSpPr/>
          <p:nvPr/>
        </p:nvSpPr>
        <p:spPr>
          <a:xfrm>
            <a:off x="4880377" y="2149151"/>
            <a:ext cx="2614126" cy="233265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7227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Капля 15">
            <a:extLst>
              <a:ext uri="{FF2B5EF4-FFF2-40B4-BE49-F238E27FC236}">
                <a16:creationId xmlns:a16="http://schemas.microsoft.com/office/drawing/2014/main" id="{C1E30FBE-5EC8-02D9-DF33-57FBFBC0334B}"/>
              </a:ext>
            </a:extLst>
          </p:cNvPr>
          <p:cNvSpPr/>
          <p:nvPr/>
        </p:nvSpPr>
        <p:spPr>
          <a:xfrm rot="10800000">
            <a:off x="6100571" y="4127"/>
            <a:ext cx="2617488" cy="2688381"/>
          </a:xfrm>
          <a:prstGeom prst="teardrop">
            <a:avLst>
              <a:gd name="adj" fmla="val 12027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апля 16">
            <a:extLst>
              <a:ext uri="{FF2B5EF4-FFF2-40B4-BE49-F238E27FC236}">
                <a16:creationId xmlns:a16="http://schemas.microsoft.com/office/drawing/2014/main" id="{CA0C9F5A-C849-237B-15EF-DA17713B101D}"/>
              </a:ext>
            </a:extLst>
          </p:cNvPr>
          <p:cNvSpPr/>
          <p:nvPr/>
        </p:nvSpPr>
        <p:spPr>
          <a:xfrm rot="12538069">
            <a:off x="7418380" y="1526311"/>
            <a:ext cx="3291825" cy="2302371"/>
          </a:xfrm>
          <a:prstGeom prst="teardrop">
            <a:avLst>
              <a:gd name="adj" fmla="val 129708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апля 17">
            <a:extLst>
              <a:ext uri="{FF2B5EF4-FFF2-40B4-BE49-F238E27FC236}">
                <a16:creationId xmlns:a16="http://schemas.microsoft.com/office/drawing/2014/main" id="{FBE62D28-49AC-F557-885E-2E8C47B8F210}"/>
              </a:ext>
            </a:extLst>
          </p:cNvPr>
          <p:cNvSpPr/>
          <p:nvPr/>
        </p:nvSpPr>
        <p:spPr>
          <a:xfrm rot="15092248">
            <a:off x="7429064" y="3217949"/>
            <a:ext cx="3107765" cy="2602901"/>
          </a:xfrm>
          <a:prstGeom prst="teardrop">
            <a:avLst>
              <a:gd name="adj" fmla="val 131452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апля 18">
            <a:extLst>
              <a:ext uri="{FF2B5EF4-FFF2-40B4-BE49-F238E27FC236}">
                <a16:creationId xmlns:a16="http://schemas.microsoft.com/office/drawing/2014/main" id="{32534324-6899-FD29-3379-25AEE876275C}"/>
              </a:ext>
            </a:extLst>
          </p:cNvPr>
          <p:cNvSpPr/>
          <p:nvPr/>
        </p:nvSpPr>
        <p:spPr>
          <a:xfrm rot="17916717">
            <a:off x="4621947" y="3862979"/>
            <a:ext cx="3338009" cy="2757363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7CD57CDE-7734-34FE-7F5A-0B5C840F779B}"/>
              </a:ext>
            </a:extLst>
          </p:cNvPr>
          <p:cNvSpPr/>
          <p:nvPr/>
        </p:nvSpPr>
        <p:spPr>
          <a:xfrm>
            <a:off x="4880377" y="2149151"/>
            <a:ext cx="2614126" cy="233265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749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Капля 15">
            <a:extLst>
              <a:ext uri="{FF2B5EF4-FFF2-40B4-BE49-F238E27FC236}">
                <a16:creationId xmlns:a16="http://schemas.microsoft.com/office/drawing/2014/main" id="{C1E30FBE-5EC8-02D9-DF33-57FBFBC0334B}"/>
              </a:ext>
            </a:extLst>
          </p:cNvPr>
          <p:cNvSpPr/>
          <p:nvPr/>
        </p:nvSpPr>
        <p:spPr>
          <a:xfrm rot="10800000">
            <a:off x="6100571" y="4127"/>
            <a:ext cx="2617488" cy="2688381"/>
          </a:xfrm>
          <a:prstGeom prst="teardrop">
            <a:avLst>
              <a:gd name="adj" fmla="val 12027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апля 16">
            <a:extLst>
              <a:ext uri="{FF2B5EF4-FFF2-40B4-BE49-F238E27FC236}">
                <a16:creationId xmlns:a16="http://schemas.microsoft.com/office/drawing/2014/main" id="{CA0C9F5A-C849-237B-15EF-DA17713B101D}"/>
              </a:ext>
            </a:extLst>
          </p:cNvPr>
          <p:cNvSpPr/>
          <p:nvPr/>
        </p:nvSpPr>
        <p:spPr>
          <a:xfrm rot="12538069">
            <a:off x="7418380" y="1526311"/>
            <a:ext cx="3291825" cy="2302371"/>
          </a:xfrm>
          <a:prstGeom prst="teardrop">
            <a:avLst>
              <a:gd name="adj" fmla="val 129708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апля 17">
            <a:extLst>
              <a:ext uri="{FF2B5EF4-FFF2-40B4-BE49-F238E27FC236}">
                <a16:creationId xmlns:a16="http://schemas.microsoft.com/office/drawing/2014/main" id="{FBE62D28-49AC-F557-885E-2E8C47B8F210}"/>
              </a:ext>
            </a:extLst>
          </p:cNvPr>
          <p:cNvSpPr/>
          <p:nvPr/>
        </p:nvSpPr>
        <p:spPr>
          <a:xfrm rot="15092248">
            <a:off x="7429064" y="3217949"/>
            <a:ext cx="3107765" cy="2602901"/>
          </a:xfrm>
          <a:prstGeom prst="teardrop">
            <a:avLst>
              <a:gd name="adj" fmla="val 131452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апля 18">
            <a:extLst>
              <a:ext uri="{FF2B5EF4-FFF2-40B4-BE49-F238E27FC236}">
                <a16:creationId xmlns:a16="http://schemas.microsoft.com/office/drawing/2014/main" id="{32534324-6899-FD29-3379-25AEE876275C}"/>
              </a:ext>
            </a:extLst>
          </p:cNvPr>
          <p:cNvSpPr/>
          <p:nvPr/>
        </p:nvSpPr>
        <p:spPr>
          <a:xfrm rot="17916717">
            <a:off x="4621947" y="3862979"/>
            <a:ext cx="3338009" cy="2757363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Капля 19">
            <a:extLst>
              <a:ext uri="{FF2B5EF4-FFF2-40B4-BE49-F238E27FC236}">
                <a16:creationId xmlns:a16="http://schemas.microsoft.com/office/drawing/2014/main" id="{AC1F6147-5A25-0A65-F30D-C226EBDF51AA}"/>
              </a:ext>
            </a:extLst>
          </p:cNvPr>
          <p:cNvSpPr/>
          <p:nvPr/>
        </p:nvSpPr>
        <p:spPr>
          <a:xfrm>
            <a:off x="2062065" y="3713584"/>
            <a:ext cx="3144079" cy="2546141"/>
          </a:xfrm>
          <a:prstGeom prst="teardrop">
            <a:avLst>
              <a:gd name="adj" fmla="val 126873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7CD57CDE-7734-34FE-7F5A-0B5C840F779B}"/>
              </a:ext>
            </a:extLst>
          </p:cNvPr>
          <p:cNvSpPr/>
          <p:nvPr/>
        </p:nvSpPr>
        <p:spPr>
          <a:xfrm>
            <a:off x="4880377" y="2149151"/>
            <a:ext cx="2614126" cy="233265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4031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Капля 15">
            <a:extLst>
              <a:ext uri="{FF2B5EF4-FFF2-40B4-BE49-F238E27FC236}">
                <a16:creationId xmlns:a16="http://schemas.microsoft.com/office/drawing/2014/main" id="{C1E30FBE-5EC8-02D9-DF33-57FBFBC0334B}"/>
              </a:ext>
            </a:extLst>
          </p:cNvPr>
          <p:cNvSpPr/>
          <p:nvPr/>
        </p:nvSpPr>
        <p:spPr>
          <a:xfrm rot="10800000">
            <a:off x="6100571" y="4127"/>
            <a:ext cx="2617488" cy="2688381"/>
          </a:xfrm>
          <a:prstGeom prst="teardrop">
            <a:avLst>
              <a:gd name="adj" fmla="val 12027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апля 16">
            <a:extLst>
              <a:ext uri="{FF2B5EF4-FFF2-40B4-BE49-F238E27FC236}">
                <a16:creationId xmlns:a16="http://schemas.microsoft.com/office/drawing/2014/main" id="{CA0C9F5A-C849-237B-15EF-DA17713B101D}"/>
              </a:ext>
            </a:extLst>
          </p:cNvPr>
          <p:cNvSpPr/>
          <p:nvPr/>
        </p:nvSpPr>
        <p:spPr>
          <a:xfrm rot="12538069">
            <a:off x="7418380" y="1526311"/>
            <a:ext cx="3291825" cy="2302371"/>
          </a:xfrm>
          <a:prstGeom prst="teardrop">
            <a:avLst>
              <a:gd name="adj" fmla="val 129708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апля 17">
            <a:extLst>
              <a:ext uri="{FF2B5EF4-FFF2-40B4-BE49-F238E27FC236}">
                <a16:creationId xmlns:a16="http://schemas.microsoft.com/office/drawing/2014/main" id="{FBE62D28-49AC-F557-885E-2E8C47B8F210}"/>
              </a:ext>
            </a:extLst>
          </p:cNvPr>
          <p:cNvSpPr/>
          <p:nvPr/>
        </p:nvSpPr>
        <p:spPr>
          <a:xfrm rot="15092248">
            <a:off x="7429064" y="3217949"/>
            <a:ext cx="3107765" cy="2602901"/>
          </a:xfrm>
          <a:prstGeom prst="teardrop">
            <a:avLst>
              <a:gd name="adj" fmla="val 131452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апля 18">
            <a:extLst>
              <a:ext uri="{FF2B5EF4-FFF2-40B4-BE49-F238E27FC236}">
                <a16:creationId xmlns:a16="http://schemas.microsoft.com/office/drawing/2014/main" id="{32534324-6899-FD29-3379-25AEE876275C}"/>
              </a:ext>
            </a:extLst>
          </p:cNvPr>
          <p:cNvSpPr/>
          <p:nvPr/>
        </p:nvSpPr>
        <p:spPr>
          <a:xfrm rot="17916717">
            <a:off x="4621947" y="3862979"/>
            <a:ext cx="3338009" cy="2757363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Капля 19">
            <a:extLst>
              <a:ext uri="{FF2B5EF4-FFF2-40B4-BE49-F238E27FC236}">
                <a16:creationId xmlns:a16="http://schemas.microsoft.com/office/drawing/2014/main" id="{AC1F6147-5A25-0A65-F30D-C226EBDF51AA}"/>
              </a:ext>
            </a:extLst>
          </p:cNvPr>
          <p:cNvSpPr/>
          <p:nvPr/>
        </p:nvSpPr>
        <p:spPr>
          <a:xfrm>
            <a:off x="2062065" y="3713584"/>
            <a:ext cx="3144079" cy="2546141"/>
          </a:xfrm>
          <a:prstGeom prst="teardrop">
            <a:avLst>
              <a:gd name="adj" fmla="val 126873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F4811F7-3993-4A9C-4712-35C9F0E53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339360">
            <a:off x="2124322" y="1198738"/>
            <a:ext cx="3225064" cy="2847079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7CD57CDE-7734-34FE-7F5A-0B5C840F779B}"/>
              </a:ext>
            </a:extLst>
          </p:cNvPr>
          <p:cNvSpPr/>
          <p:nvPr/>
        </p:nvSpPr>
        <p:spPr>
          <a:xfrm>
            <a:off x="4880377" y="2149151"/>
            <a:ext cx="2614126" cy="233265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4130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Капля 15">
            <a:extLst>
              <a:ext uri="{FF2B5EF4-FFF2-40B4-BE49-F238E27FC236}">
                <a16:creationId xmlns:a16="http://schemas.microsoft.com/office/drawing/2014/main" id="{C1E30FBE-5EC8-02D9-DF33-57FBFBC0334B}"/>
              </a:ext>
            </a:extLst>
          </p:cNvPr>
          <p:cNvSpPr/>
          <p:nvPr/>
        </p:nvSpPr>
        <p:spPr>
          <a:xfrm rot="10800000">
            <a:off x="6100571" y="4127"/>
            <a:ext cx="2617488" cy="2688381"/>
          </a:xfrm>
          <a:prstGeom prst="teardrop">
            <a:avLst>
              <a:gd name="adj" fmla="val 12027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апля 16">
            <a:extLst>
              <a:ext uri="{FF2B5EF4-FFF2-40B4-BE49-F238E27FC236}">
                <a16:creationId xmlns:a16="http://schemas.microsoft.com/office/drawing/2014/main" id="{CA0C9F5A-C849-237B-15EF-DA17713B101D}"/>
              </a:ext>
            </a:extLst>
          </p:cNvPr>
          <p:cNvSpPr/>
          <p:nvPr/>
        </p:nvSpPr>
        <p:spPr>
          <a:xfrm rot="12538069">
            <a:off x="7418380" y="1526311"/>
            <a:ext cx="3291825" cy="2302371"/>
          </a:xfrm>
          <a:prstGeom prst="teardrop">
            <a:avLst>
              <a:gd name="adj" fmla="val 129708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апля 17">
            <a:extLst>
              <a:ext uri="{FF2B5EF4-FFF2-40B4-BE49-F238E27FC236}">
                <a16:creationId xmlns:a16="http://schemas.microsoft.com/office/drawing/2014/main" id="{FBE62D28-49AC-F557-885E-2E8C47B8F210}"/>
              </a:ext>
            </a:extLst>
          </p:cNvPr>
          <p:cNvSpPr/>
          <p:nvPr/>
        </p:nvSpPr>
        <p:spPr>
          <a:xfrm rot="15092248">
            <a:off x="7429064" y="3217949"/>
            <a:ext cx="3107765" cy="2602901"/>
          </a:xfrm>
          <a:prstGeom prst="teardrop">
            <a:avLst>
              <a:gd name="adj" fmla="val 131452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апля 18">
            <a:extLst>
              <a:ext uri="{FF2B5EF4-FFF2-40B4-BE49-F238E27FC236}">
                <a16:creationId xmlns:a16="http://schemas.microsoft.com/office/drawing/2014/main" id="{32534324-6899-FD29-3379-25AEE876275C}"/>
              </a:ext>
            </a:extLst>
          </p:cNvPr>
          <p:cNvSpPr/>
          <p:nvPr/>
        </p:nvSpPr>
        <p:spPr>
          <a:xfrm rot="17916717">
            <a:off x="4621947" y="3862979"/>
            <a:ext cx="3338009" cy="2757363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Капля 19">
            <a:extLst>
              <a:ext uri="{FF2B5EF4-FFF2-40B4-BE49-F238E27FC236}">
                <a16:creationId xmlns:a16="http://schemas.microsoft.com/office/drawing/2014/main" id="{AC1F6147-5A25-0A65-F30D-C226EBDF51AA}"/>
              </a:ext>
            </a:extLst>
          </p:cNvPr>
          <p:cNvSpPr/>
          <p:nvPr/>
        </p:nvSpPr>
        <p:spPr>
          <a:xfrm>
            <a:off x="2062065" y="3713584"/>
            <a:ext cx="3144079" cy="2546141"/>
          </a:xfrm>
          <a:prstGeom prst="teardrop">
            <a:avLst>
              <a:gd name="adj" fmla="val 126873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F4811F7-3993-4A9C-4712-35C9F0E539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339360">
            <a:off x="2124322" y="1198738"/>
            <a:ext cx="3225064" cy="2847079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7CD57CDE-7734-34FE-7F5A-0B5C840F779B}"/>
              </a:ext>
            </a:extLst>
          </p:cNvPr>
          <p:cNvSpPr/>
          <p:nvPr/>
        </p:nvSpPr>
        <p:spPr>
          <a:xfrm>
            <a:off x="4880377" y="2149151"/>
            <a:ext cx="2614126" cy="233265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ПЕСНЯ ЯНВАРЬ">
            <a:hlinkClick r:id="" action="ppaction://media"/>
            <a:extLst>
              <a:ext uri="{FF2B5EF4-FFF2-40B4-BE49-F238E27FC236}">
                <a16:creationId xmlns:a16="http://schemas.microsoft.com/office/drawing/2014/main" id="{B3E58D02-94A1-8C74-7A8B-F3C3AFC9D8E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23129" y="577236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796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222"/>
    </mc:Choice>
    <mc:Fallback>
      <p:transition spd="slow" advTm="552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2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Капля 15">
            <a:extLst>
              <a:ext uri="{FF2B5EF4-FFF2-40B4-BE49-F238E27FC236}">
                <a16:creationId xmlns:a16="http://schemas.microsoft.com/office/drawing/2014/main" id="{C1E30FBE-5EC8-02D9-DF33-57FBFBC0334B}"/>
              </a:ext>
            </a:extLst>
          </p:cNvPr>
          <p:cNvSpPr/>
          <p:nvPr/>
        </p:nvSpPr>
        <p:spPr>
          <a:xfrm rot="10800000">
            <a:off x="6100571" y="4127"/>
            <a:ext cx="2617488" cy="2688381"/>
          </a:xfrm>
          <a:prstGeom prst="teardrop">
            <a:avLst>
              <a:gd name="adj" fmla="val 12027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апля 16">
            <a:extLst>
              <a:ext uri="{FF2B5EF4-FFF2-40B4-BE49-F238E27FC236}">
                <a16:creationId xmlns:a16="http://schemas.microsoft.com/office/drawing/2014/main" id="{CA0C9F5A-C849-237B-15EF-DA17713B101D}"/>
              </a:ext>
            </a:extLst>
          </p:cNvPr>
          <p:cNvSpPr/>
          <p:nvPr/>
        </p:nvSpPr>
        <p:spPr>
          <a:xfrm rot="12538069">
            <a:off x="7418380" y="1526311"/>
            <a:ext cx="3291825" cy="2302371"/>
          </a:xfrm>
          <a:prstGeom prst="teardrop">
            <a:avLst>
              <a:gd name="adj" fmla="val 129708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апля 17">
            <a:extLst>
              <a:ext uri="{FF2B5EF4-FFF2-40B4-BE49-F238E27FC236}">
                <a16:creationId xmlns:a16="http://schemas.microsoft.com/office/drawing/2014/main" id="{FBE62D28-49AC-F557-885E-2E8C47B8F210}"/>
              </a:ext>
            </a:extLst>
          </p:cNvPr>
          <p:cNvSpPr/>
          <p:nvPr/>
        </p:nvSpPr>
        <p:spPr>
          <a:xfrm rot="15092248">
            <a:off x="7429064" y="3217949"/>
            <a:ext cx="3107765" cy="2602901"/>
          </a:xfrm>
          <a:prstGeom prst="teardrop">
            <a:avLst>
              <a:gd name="adj" fmla="val 131452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апля 18">
            <a:extLst>
              <a:ext uri="{FF2B5EF4-FFF2-40B4-BE49-F238E27FC236}">
                <a16:creationId xmlns:a16="http://schemas.microsoft.com/office/drawing/2014/main" id="{32534324-6899-FD29-3379-25AEE876275C}"/>
              </a:ext>
            </a:extLst>
          </p:cNvPr>
          <p:cNvSpPr/>
          <p:nvPr/>
        </p:nvSpPr>
        <p:spPr>
          <a:xfrm rot="17916717">
            <a:off x="4621947" y="3862979"/>
            <a:ext cx="3338009" cy="2757363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Капля 19">
            <a:extLst>
              <a:ext uri="{FF2B5EF4-FFF2-40B4-BE49-F238E27FC236}">
                <a16:creationId xmlns:a16="http://schemas.microsoft.com/office/drawing/2014/main" id="{AC1F6147-5A25-0A65-F30D-C226EBDF51AA}"/>
              </a:ext>
            </a:extLst>
          </p:cNvPr>
          <p:cNvSpPr/>
          <p:nvPr/>
        </p:nvSpPr>
        <p:spPr>
          <a:xfrm>
            <a:off x="2062065" y="3713584"/>
            <a:ext cx="3144079" cy="2546141"/>
          </a:xfrm>
          <a:prstGeom prst="teardrop">
            <a:avLst>
              <a:gd name="adj" fmla="val 126873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F4811F7-3993-4A9C-4712-35C9F0E53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339360">
            <a:off x="2124322" y="1198738"/>
            <a:ext cx="3225064" cy="2847079"/>
          </a:xfrm>
          <a:prstGeom prst="rect">
            <a:avLst/>
          </a:prstGeom>
        </p:spPr>
      </p:pic>
      <p:sp>
        <p:nvSpPr>
          <p:cNvPr id="21" name="Капля 20">
            <a:extLst>
              <a:ext uri="{FF2B5EF4-FFF2-40B4-BE49-F238E27FC236}">
                <a16:creationId xmlns:a16="http://schemas.microsoft.com/office/drawing/2014/main" id="{8B5A4A51-B5BE-C199-9C50-D6722FA7028C}"/>
              </a:ext>
            </a:extLst>
          </p:cNvPr>
          <p:cNvSpPr/>
          <p:nvPr/>
        </p:nvSpPr>
        <p:spPr>
          <a:xfrm rot="6143410">
            <a:off x="3379209" y="152595"/>
            <a:ext cx="3051110" cy="2462295"/>
          </a:xfrm>
          <a:prstGeom prst="teardrop">
            <a:avLst>
              <a:gd name="adj" fmla="val 112100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7CD57CDE-7734-34FE-7F5A-0B5C840F779B}"/>
              </a:ext>
            </a:extLst>
          </p:cNvPr>
          <p:cNvSpPr/>
          <p:nvPr/>
        </p:nvSpPr>
        <p:spPr>
          <a:xfrm>
            <a:off x="4880377" y="2149151"/>
            <a:ext cx="2614126" cy="233265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13610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0</Words>
  <Application>Microsoft Office PowerPoint</Application>
  <PresentationFormat>Широкоэкранный</PresentationFormat>
  <Paragraphs>0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1</cp:revision>
  <dcterms:created xsi:type="dcterms:W3CDTF">2023-01-31T14:29:56Z</dcterms:created>
  <dcterms:modified xsi:type="dcterms:W3CDTF">2023-01-31T15:28:56Z</dcterms:modified>
</cp:coreProperties>
</file>