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04A970-E8E4-4E91-89D7-D22F50EEF8E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41C8C6-099A-4456-9C2A-9B36A05AC7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Технологии адаптации в деятельности социального педагога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 err="1" smtClean="0">
                <a:solidFill>
                  <a:schemeClr val="tx1"/>
                </a:solidFill>
              </a:rPr>
              <a:t>Буртонова</a:t>
            </a:r>
            <a:r>
              <a:rPr lang="ru-RU" sz="1800" dirty="0" smtClean="0">
                <a:solidFill>
                  <a:schemeClr val="tx1"/>
                </a:solidFill>
              </a:rPr>
              <a:t> И.Б.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доцент </a:t>
            </a:r>
            <a:r>
              <a:rPr lang="ru-RU" sz="1800" dirty="0" err="1" smtClean="0">
                <a:solidFill>
                  <a:schemeClr val="tx1"/>
                </a:solidFill>
              </a:rPr>
              <a:t>ЦВиДО</a:t>
            </a:r>
            <a:r>
              <a:rPr lang="ru-RU" sz="1800" dirty="0" smtClean="0">
                <a:solidFill>
                  <a:schemeClr val="tx1"/>
                </a:solidFill>
              </a:rPr>
              <a:t> БРИОП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социальная </a:t>
            </a:r>
            <a:r>
              <a:rPr lang="ru-RU" dirty="0"/>
              <a:t>адаптация – это активное приспособление человека к условиям социальной среды путем усвоения норм, ценностей, стилей поведения, принятых в обществе.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Социальную </a:t>
            </a:r>
            <a:r>
              <a:rPr lang="ru-RU" sz="3100" dirty="0"/>
              <a:t>адаптацию можно рассматривать в трех аспектах: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/>
              <a:t>– как процесс активного приспособления индивида к условиям социальной среды;</a:t>
            </a:r>
          </a:p>
          <a:p>
            <a:pPr lvl="0">
              <a:buNone/>
            </a:pPr>
            <a:r>
              <a:rPr lang="ru-RU" dirty="0"/>
              <a:t>– как вид взаимодействия личности или социальной группы с социальной средой;</a:t>
            </a:r>
          </a:p>
          <a:p>
            <a:pPr lvl="0">
              <a:buNone/>
            </a:pPr>
            <a:r>
              <a:rPr lang="ru-RU" dirty="0"/>
              <a:t>– как результат гармонизации отношений субъекта и социальной среды.</a:t>
            </a:r>
          </a:p>
          <a:p>
            <a:pPr indent="1270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социальной педагогике рассматриваются два типа адаптационного процесса: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1</a:t>
            </a:r>
            <a:r>
              <a:rPr lang="ru-RU" dirty="0"/>
              <a:t>) </a:t>
            </a:r>
            <a:r>
              <a:rPr lang="ru-RU" i="1" dirty="0"/>
              <a:t>активный.</a:t>
            </a:r>
            <a:r>
              <a:rPr lang="ru-RU" dirty="0"/>
              <a:t> Для него характерно преобладание активного воздействия индивида на группу (социальное окружение);</a:t>
            </a:r>
          </a:p>
          <a:p>
            <a:pPr lvl="0">
              <a:buNone/>
            </a:pPr>
            <a:r>
              <a:rPr lang="ru-RU" dirty="0"/>
              <a:t>2) </a:t>
            </a:r>
            <a:r>
              <a:rPr lang="ru-RU" i="1" dirty="0"/>
              <a:t>пассивный.</a:t>
            </a:r>
            <a:r>
              <a:rPr lang="ru-RU" dirty="0"/>
              <a:t> Он определяется пассивным, конформным принятием целей и ориентаций группы.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Социальные </a:t>
            </a:r>
            <a:r>
              <a:rPr lang="ru-RU" sz="2800" dirty="0"/>
              <a:t>институты, которые способствуют формированию адаптационных способностей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buNone/>
            </a:pPr>
            <a:r>
              <a:rPr lang="ru-RU" dirty="0"/>
              <a:t>• </a:t>
            </a:r>
            <a:r>
              <a:rPr lang="ru-RU" b="1" i="1" dirty="0"/>
              <a:t>семья</a:t>
            </a:r>
            <a:r>
              <a:rPr lang="ru-RU" dirty="0"/>
              <a:t> развивает способности к адаптации в жизни посредством организации самообслуживания ребенка, выполнения посильных домашних обязанностей;</a:t>
            </a:r>
          </a:p>
          <a:p>
            <a:pPr lvl="0">
              <a:buNone/>
            </a:pPr>
            <a:r>
              <a:rPr lang="ru-RU" dirty="0"/>
              <a:t>• </a:t>
            </a:r>
            <a:r>
              <a:rPr lang="ru-RU" b="1" i="1" dirty="0"/>
              <a:t>детские дошкольные учреждения</a:t>
            </a:r>
            <a:r>
              <a:rPr lang="ru-RU" dirty="0"/>
              <a:t> развивают речь, коммуникативные способности, навыки жизни в коллективе, осуществляют подготовку к школе, уделяя особое внимание укреплению здоровья ребенка и его развитию;</a:t>
            </a:r>
          </a:p>
          <a:p>
            <a:pPr lvl="0">
              <a:buNone/>
            </a:pPr>
            <a:r>
              <a:rPr lang="ru-RU" dirty="0"/>
              <a:t>• </a:t>
            </a:r>
            <a:r>
              <a:rPr lang="ru-RU" b="1" i="1" dirty="0"/>
              <a:t>школа</a:t>
            </a:r>
            <a:r>
              <a:rPr lang="ru-RU" dirty="0"/>
              <a:t> в целях развития ребенка и подготовки его к дальнейшему жизненному пути осуществляет планомерное, поэтапное расширение знаний о природе, обществе, производстве, науке, культуре: формирует умения и навыки использования полученных знаний на практике; осуществляет трудовое воспитание и профессиональную ориентацию учащихся;</a:t>
            </a:r>
          </a:p>
          <a:p>
            <a:pPr lvl="0">
              <a:buNone/>
            </a:pPr>
            <a:r>
              <a:rPr lang="ru-RU" dirty="0"/>
              <a:t>• </a:t>
            </a:r>
            <a:r>
              <a:rPr lang="ru-RU" b="1" i="1" dirty="0"/>
              <a:t>учреждения дополнительного образования</a:t>
            </a:r>
            <a:r>
              <a:rPr lang="ru-RU" dirty="0"/>
              <a:t> содействуют развитию у ребенка адаптивных способностей посредством удовлетворения его индивидуальных запросов и интересов в определенной области научного знания, техники, производства, культуры, жизненной практики;</a:t>
            </a:r>
          </a:p>
          <a:p>
            <a:pPr lvl="0">
              <a:buNone/>
            </a:pPr>
            <a:r>
              <a:rPr lang="ru-RU" dirty="0"/>
              <a:t>• </a:t>
            </a:r>
            <a:r>
              <a:rPr lang="ru-RU" b="1" i="1" dirty="0"/>
              <a:t>окружающая среда</a:t>
            </a:r>
            <a:r>
              <a:rPr lang="ru-RU" dirty="0"/>
              <a:t> создает условия для неформального общения и компенсирует недостающий опыт.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Роль социального педагога в социальной адаптации подростков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indent="12700">
              <a:buNone/>
            </a:pPr>
            <a:r>
              <a:rPr lang="ru-RU" dirty="0"/>
              <a:t>Проблемное поле профессиональной деятельности социальных педагогов достаточно сложное:</a:t>
            </a:r>
            <a:br>
              <a:rPr lang="ru-RU" dirty="0"/>
            </a:br>
            <a:endParaRPr lang="ru-RU" dirty="0" smtClean="0"/>
          </a:p>
          <a:p>
            <a:pPr indent="12700">
              <a:buNone/>
            </a:pPr>
            <a:r>
              <a:rPr lang="ru-RU" dirty="0" smtClean="0"/>
              <a:t>– </a:t>
            </a:r>
            <a:r>
              <a:rPr lang="ru-RU" dirty="0"/>
              <a:t>проблемы детей, которые не находят себе места в нормальном социуме, </a:t>
            </a:r>
            <a:r>
              <a:rPr lang="ru-RU" dirty="0" err="1"/>
              <a:t>дезадаптированное</a:t>
            </a:r>
            <a:r>
              <a:rPr lang="ru-RU" dirty="0"/>
              <a:t> отношению к нормам социальной жизни и к жизни в </a:t>
            </a:r>
            <a:r>
              <a:rPr lang="ru-RU" dirty="0" smtClean="0"/>
              <a:t>коллективе;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проблемы тяжелого материального положения родителей, безнадзорность, алкоголизм и, как следствие, педагогическая запущенность детей, педагогическая безграмотность родителей, их неготовность или нежелание заниматься полноценным воспитанием детей;</a:t>
            </a:r>
            <a:br>
              <a:rPr lang="ru-RU" dirty="0"/>
            </a:br>
            <a:r>
              <a:rPr lang="ru-RU" dirty="0"/>
              <a:t>– разрешение проблем психологического состояния ребенка при наличии многосторонних иерархических конфликтов между администрацией школы, родителям и учениками.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106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Технологии адаптации в деятельности социального педагога</vt:lpstr>
      <vt:lpstr>Определение </vt:lpstr>
      <vt:lpstr> Социальную адаптацию можно рассматривать в трех аспектах: </vt:lpstr>
      <vt:lpstr>В социальной педагогике рассматриваются два типа адаптационного процесса: </vt:lpstr>
      <vt:lpstr>Социальные институты, которые способствуют формированию адаптационных способностей </vt:lpstr>
      <vt:lpstr>Роль социального педагога в социальной адаптации подростков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адаптации в деятельности социального педагога</dc:title>
  <dc:creator>Admin</dc:creator>
  <cp:lastModifiedBy>Admin</cp:lastModifiedBy>
  <cp:revision>17</cp:revision>
  <dcterms:created xsi:type="dcterms:W3CDTF">2020-04-19T08:08:31Z</dcterms:created>
  <dcterms:modified xsi:type="dcterms:W3CDTF">2020-04-19T10:58:05Z</dcterms:modified>
</cp:coreProperties>
</file>