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9" r:id="rId3"/>
    <p:sldId id="270" r:id="rId4"/>
    <p:sldId id="271" r:id="rId5"/>
    <p:sldId id="258" r:id="rId6"/>
    <p:sldId id="260" r:id="rId7"/>
    <p:sldId id="261" r:id="rId8"/>
    <p:sldId id="262" r:id="rId9"/>
    <p:sldId id="274" r:id="rId10"/>
    <p:sldId id="257" r:id="rId11"/>
    <p:sldId id="259" r:id="rId12"/>
    <p:sldId id="275" r:id="rId13"/>
    <p:sldId id="263" r:id="rId14"/>
    <p:sldId id="273" r:id="rId15"/>
    <p:sldId id="264" r:id="rId16"/>
    <p:sldId id="266" r:id="rId17"/>
    <p:sldId id="267" r:id="rId18"/>
    <p:sldId id="26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6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40769"/>
            <a:ext cx="7772400" cy="225968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Подготовка к ОГЭ </a:t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>Решение задач по теме «Трапеция» 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005064"/>
            <a:ext cx="4953000" cy="2664296"/>
          </a:xfrm>
        </p:spPr>
        <p:txBody>
          <a:bodyPr>
            <a:normAutofit/>
          </a:bodyPr>
          <a:lstStyle/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Титова Валентина Юрьевна</a:t>
            </a:r>
          </a:p>
          <a:p>
            <a:r>
              <a:rPr lang="ru-RU" b="1" dirty="0" smtClean="0"/>
              <a:t>учитель математики МБОУ «ЛСОШ»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43000"/>
            <a:ext cx="4032448" cy="62981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Решите задачи</a:t>
            </a:r>
            <a:endParaRPr lang="ru-RU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1698" t="39890" r="48715" b="49245"/>
          <a:stretch>
            <a:fillRect/>
          </a:stretch>
        </p:blipFill>
        <p:spPr bwMode="auto">
          <a:xfrm>
            <a:off x="539552" y="2060848"/>
            <a:ext cx="293697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707904" y="620688"/>
            <a:ext cx="51125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трапецию, сумма длин боковых сторон которой равна 26, вписана окружность. Найдите длину средней линии трапеции.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851920" y="2348880"/>
            <a:ext cx="48965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Трапеция ABCD с основаниями AD и BC описана около окружности, AB=7, BC=5, CD=17. Найдите AD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923928" y="4149080"/>
            <a:ext cx="47525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Радиус окружности, вписанной в равнобедренную трапецию, равен 44. Найдите высоту этой трапеции.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3861048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А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691680" y="1844824"/>
            <a:ext cx="407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131840" y="1988840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419872" y="3717032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980728"/>
            <a:ext cx="3600400" cy="10668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Решите задачи</a:t>
            </a:r>
            <a:endParaRPr lang="ru-RU" sz="3600" b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2137" t="39721" r="50098" b="47264"/>
          <a:stretch>
            <a:fillRect/>
          </a:stretch>
        </p:blipFill>
        <p:spPr bwMode="auto">
          <a:xfrm>
            <a:off x="611560" y="2132856"/>
            <a:ext cx="282576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067944" y="764704"/>
            <a:ext cx="46085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Угол A трапеции ABCD с основаниями AD и BC, вписанной в окружность, равен 81°. Найдите угол C этой трапеции. Ответ дайте в градусах.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67944" y="3356992"/>
            <a:ext cx="46622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Угол A трапеции ABCD с основаниями AD и BC, вписанной в окружность, равен 66°. Найдите угол B этой трапеции. Ответ дайте в градусах.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Решите задачу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                        Найдите площадь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трапеции</a:t>
            </a:r>
            <a:endParaRPr lang="ru-RU" dirty="0"/>
          </a:p>
        </p:txBody>
      </p:sp>
      <p:pic>
        <p:nvPicPr>
          <p:cNvPr id="4" name="Рисунок 3" descr="картин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420888"/>
            <a:ext cx="396044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№133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0633" t="33937" r="46254" b="51076"/>
          <a:stretch>
            <a:fillRect/>
          </a:stretch>
        </p:blipFill>
        <p:spPr bwMode="auto">
          <a:xfrm>
            <a:off x="179511" y="2276872"/>
            <a:ext cx="3808423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355976" y="2348880"/>
            <a:ext cx="46085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Диагонали AC и BD трапеции ABCD с основаниями BC и AD пересекаются в точке O, BC=2, AD=8, AC=40 . Найдите AO.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1066800"/>
          </a:xfrm>
        </p:spPr>
        <p:txBody>
          <a:bodyPr/>
          <a:lstStyle/>
          <a:p>
            <a:r>
              <a:rPr lang="ru-RU" dirty="0" smtClean="0"/>
              <a:t>№133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0633" t="33937" r="46254" b="51076"/>
          <a:stretch>
            <a:fillRect/>
          </a:stretch>
        </p:blipFill>
        <p:spPr bwMode="auto">
          <a:xfrm>
            <a:off x="323528" y="1844824"/>
            <a:ext cx="5376597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131840" y="1700808"/>
            <a:ext cx="4411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2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699792" y="4797152"/>
            <a:ext cx="461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8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707904" y="2564904"/>
            <a:ext cx="426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/>
              <a:t>х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 rot="20144861">
            <a:off x="1773209" y="3074275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40-х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№53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Найдите боковую сторону AB трапеции ABCD, если углы ABC и BCD равны соответственно 60° и 135°, а CD = 36.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9776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484784"/>
          <a:ext cx="8075241" cy="4221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24736"/>
                <a:gridCol w="145050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0000"/>
                          </a:solidFill>
                        </a:rPr>
                        <a:t>Критерии оценивания выполнения задания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>
                          <a:solidFill>
                            <a:srgbClr val="000000"/>
                          </a:solidFill>
                        </a:rPr>
                        <a:t>Баллы</a:t>
                      </a: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800">
                          <a:solidFill>
                            <a:srgbClr val="000000"/>
                          </a:solidFill>
                          <a:latin typeface="times new roman"/>
                        </a:rPr>
                        <a:t>Получен верный обоснованный ответ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800">
                          <a:solidFill>
                            <a:srgbClr val="000000"/>
                          </a:solidFill>
                          <a:latin typeface="times new roman"/>
                        </a:rPr>
                        <a:t>При верных рассуждениях допущена вычислительная ошибка, возможно приведшая к неверному ответу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800">
                          <a:solidFill>
                            <a:srgbClr val="000000"/>
                          </a:solidFill>
                          <a:latin typeface="times new roman"/>
                        </a:rPr>
                        <a:t>Другие случаи, не соответствующие указанным критериям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800" i="1">
                          <a:solidFill>
                            <a:srgbClr val="000000"/>
                          </a:solidFill>
                          <a:latin typeface="times new roman"/>
                        </a:rPr>
                        <a:t>Максимальный балл</a:t>
                      </a:r>
                      <a:endParaRPr lang="ru-RU" sz="280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38100" marR="38100" marT="38100" marB="3810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№68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err="1" smtClean="0"/>
              <a:t>д</a:t>
            </a:r>
            <a:r>
              <a:rPr lang="ru-RU" sz="5400" dirty="0" smtClean="0"/>
              <a:t>/</a:t>
            </a:r>
            <a:r>
              <a:rPr lang="ru-RU" sz="5400" dirty="0" err="1" smtClean="0"/>
              <a:t>з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 гр. решить 3-4 задачи</a:t>
            </a:r>
          </a:p>
          <a:p>
            <a:r>
              <a:rPr lang="ru-RU" dirty="0" smtClean="0"/>
              <a:t>2 гр. №53-65 (нечетные номера)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Цель:    Систематизировать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Повторить</a:t>
            </a:r>
          </a:p>
          <a:p>
            <a:r>
              <a:rPr lang="ru-RU" dirty="0" smtClean="0"/>
              <a:t>Обобщить</a:t>
            </a:r>
          </a:p>
          <a:p>
            <a:r>
              <a:rPr lang="ru-RU" dirty="0" smtClean="0"/>
              <a:t>Рассмотреть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Всё о трапеции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2106" t="33223" r="47457" b="54407"/>
          <a:stretch>
            <a:fillRect/>
          </a:stretch>
        </p:blipFill>
        <p:spPr bwMode="auto">
          <a:xfrm>
            <a:off x="683568" y="2492896"/>
            <a:ext cx="6554218" cy="3288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 теоретических знаний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43000"/>
            <a:ext cx="3672408" cy="10668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Решите задачи</a:t>
            </a:r>
            <a:endParaRPr lang="ru-RU" sz="3600" b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2106" t="33223" r="47457" b="54407"/>
          <a:stretch>
            <a:fillRect/>
          </a:stretch>
        </p:blipFill>
        <p:spPr bwMode="auto">
          <a:xfrm>
            <a:off x="611560" y="2780928"/>
            <a:ext cx="2808312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067944" y="1412776"/>
            <a:ext cx="48245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Один из углов равнобедренной трапеции равен 55°. Найдите больший угол этой трапеции. Ответ дайте в градусах.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139952" y="414908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Сумма двух углов равнобедренной трапеции равна 268°. Найдите меньший угол трапеции. Ответ дайте в градусах.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43000"/>
            <a:ext cx="3600400" cy="10668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Решите задачи</a:t>
            </a:r>
            <a:endParaRPr lang="ru-RU" sz="3600" b="1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1570" t="48923" r="47190" b="36090"/>
          <a:stretch>
            <a:fillRect/>
          </a:stretch>
        </p:blipFill>
        <p:spPr bwMode="auto">
          <a:xfrm>
            <a:off x="35495" y="2420888"/>
            <a:ext cx="2976331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211960" y="162880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Один из углов прямоугольной трапеции равен 113°. Найдите меньший угол этой трапеции. Ответ дайте в градусах.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11960" y="357301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Один из углов прямоугольной трапеции равен 72°. Найдите больший угол этой трапеции. Ответ дайте в градусах.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3538736" cy="10668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Решите задачу</a:t>
            </a:r>
            <a:endParaRPr lang="ru-RU" sz="3600" b="1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1073" t="51621" r="44702" b="33393"/>
          <a:stretch>
            <a:fillRect/>
          </a:stretch>
        </p:blipFill>
        <p:spPr bwMode="auto">
          <a:xfrm>
            <a:off x="323528" y="1988840"/>
            <a:ext cx="388843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427984" y="2276872"/>
            <a:ext cx="44999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трапеции ABCD AB=CD, угол BDA=18° и угол BDC=97°. Найдите  угол ABD . Ответ дайте в градусах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123728" y="3501008"/>
            <a:ext cx="4828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18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059832" y="3356992"/>
            <a:ext cx="4940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97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27584" y="2852936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?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3754760" cy="10668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Решите задачу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499992" y="2132856"/>
            <a:ext cx="439248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Найдите больший угол равнобедренной трапеции ABCD, если диагональ AC образует с основанием AD и боковой стороной AB углы, равные 11° и 60° соответственно.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9697" t="28941" r="46253" b="54407"/>
          <a:stretch>
            <a:fillRect/>
          </a:stretch>
        </p:blipFill>
        <p:spPr bwMode="auto">
          <a:xfrm>
            <a:off x="683568" y="2276872"/>
            <a:ext cx="356439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051720" y="3789040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11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763688" y="3284984"/>
            <a:ext cx="5998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60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Решите задачу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79912" y="2249424"/>
            <a:ext cx="4906888" cy="4325112"/>
          </a:xfrm>
        </p:spPr>
        <p:txBody>
          <a:bodyPr/>
          <a:lstStyle/>
          <a:p>
            <a:r>
              <a:rPr lang="ru-RU" dirty="0" smtClean="0"/>
              <a:t>Основания трапеции равны 8 и 17. Найдите больший из отрезков, на которые делит среднюю линию этой трапеции одна из её диагоналей.</a:t>
            </a:r>
            <a:endParaRPr lang="ru-RU" dirty="0"/>
          </a:p>
        </p:txBody>
      </p:sp>
      <p:pic>
        <p:nvPicPr>
          <p:cNvPr id="4" name="Рисунок 3" descr="картин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852936"/>
            <a:ext cx="324036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118</TotalTime>
  <Words>425</Words>
  <Application>Microsoft Office PowerPoint</Application>
  <PresentationFormat>Экран (4:3)</PresentationFormat>
  <Paragraphs>65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Городская</vt:lpstr>
      <vt:lpstr>Подготовка к ОГЭ  Решение задач по теме «Трапеция» </vt:lpstr>
      <vt:lpstr>Цель:    Систематизировать </vt:lpstr>
      <vt:lpstr>Всё о трапеции</vt:lpstr>
      <vt:lpstr>Проверка теоретических знаний</vt:lpstr>
      <vt:lpstr>Решите задачи</vt:lpstr>
      <vt:lpstr>Решите задачи</vt:lpstr>
      <vt:lpstr>Решите задачу</vt:lpstr>
      <vt:lpstr>Решите задачу</vt:lpstr>
      <vt:lpstr>Решите задачу</vt:lpstr>
      <vt:lpstr>Решите задачи</vt:lpstr>
      <vt:lpstr>Решите задачи</vt:lpstr>
      <vt:lpstr>Решите задачу</vt:lpstr>
      <vt:lpstr>№133</vt:lpstr>
      <vt:lpstr>№133</vt:lpstr>
      <vt:lpstr>№53</vt:lpstr>
      <vt:lpstr>Слайд 16</vt:lpstr>
      <vt:lpstr>№68</vt:lpstr>
      <vt:lpstr>д/з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ОГЭ  Решение задач по теме «Трапеция» </dc:title>
  <cp:lastModifiedBy>саша</cp:lastModifiedBy>
  <cp:revision>17</cp:revision>
  <dcterms:modified xsi:type="dcterms:W3CDTF">2023-05-16T08:25:06Z</dcterms:modified>
</cp:coreProperties>
</file>