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962BF-9C1E-4AFF-A80A-F93D405DDBFF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9A1AB-AE4C-400D-A9A4-61C1B85AEC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ый треугольник 7"/>
          <p:cNvSpPr/>
          <p:nvPr/>
        </p:nvSpPr>
        <p:spPr>
          <a:xfrm rot="7986365">
            <a:off x="5297776" y="5845579"/>
            <a:ext cx="1643074" cy="1714512"/>
          </a:xfrm>
          <a:prstGeom prst="rtTriangle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11828" y="1643049"/>
            <a:ext cx="2000264" cy="207170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926208" y="2107396"/>
            <a:ext cx="357190" cy="35719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 rot="750650">
            <a:off x="4200723" y="2625380"/>
            <a:ext cx="3525906" cy="3580535"/>
          </a:xfrm>
          <a:prstGeom prst="teardrop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7754735">
            <a:off x="2745177" y="1808848"/>
            <a:ext cx="548472" cy="76444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6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 rot="7986365">
            <a:off x="3937604" y="5114669"/>
            <a:ext cx="1643074" cy="1714512"/>
          </a:xfrm>
          <a:prstGeom prst="rtTriangle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785918" y="714356"/>
            <a:ext cx="2000264" cy="207170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143108" y="1285860"/>
            <a:ext cx="357190" cy="35719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750650">
            <a:off x="2774813" y="1696687"/>
            <a:ext cx="3525906" cy="3580535"/>
          </a:xfrm>
          <a:prstGeom prst="teardrop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5375410">
            <a:off x="1233734" y="1546577"/>
            <a:ext cx="548472" cy="76444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85918" y="714356"/>
            <a:ext cx="2000264" cy="207170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Капля 2"/>
          <p:cNvSpPr/>
          <p:nvPr/>
        </p:nvSpPr>
        <p:spPr>
          <a:xfrm>
            <a:off x="4775078" y="2768256"/>
            <a:ext cx="3525906" cy="3580535"/>
          </a:xfrm>
          <a:prstGeom prst="teardrop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929066"/>
            <a:ext cx="1643074" cy="1643074"/>
          </a:xfrm>
          <a:prstGeom prst="rect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714356"/>
            <a:ext cx="2000264" cy="207170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2786058"/>
            <a:ext cx="3571900" cy="35719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571472" y="4572008"/>
            <a:ext cx="1643074" cy="1714512"/>
          </a:xfrm>
          <a:prstGeom prst="rtTriangle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0800000">
            <a:off x="2214546" y="3643314"/>
            <a:ext cx="1643074" cy="1714512"/>
          </a:xfrm>
          <a:prstGeom prst="rtTriangle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72000" y="1357298"/>
            <a:ext cx="357190" cy="35719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072198" y="928670"/>
            <a:ext cx="2057408" cy="64294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isa\Desktop\43bbb88865515355da28bf7f74c29f675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" y="7302"/>
            <a:ext cx="9136292" cy="686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4524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Alisa</cp:lastModifiedBy>
  <cp:revision>5</cp:revision>
  <dcterms:created xsi:type="dcterms:W3CDTF">2023-04-27T11:47:42Z</dcterms:created>
  <dcterms:modified xsi:type="dcterms:W3CDTF">2023-04-28T10:27:33Z</dcterms:modified>
</cp:coreProperties>
</file>