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6" r:id="rId3"/>
    <p:sldId id="259" r:id="rId4"/>
    <p:sldId id="260" r:id="rId5"/>
    <p:sldId id="261" r:id="rId6"/>
    <p:sldId id="262" r:id="rId7"/>
    <p:sldId id="290" r:id="rId8"/>
    <p:sldId id="263" r:id="rId9"/>
    <p:sldId id="264" r:id="rId10"/>
    <p:sldId id="265" r:id="rId11"/>
    <p:sldId id="267" r:id="rId12"/>
    <p:sldId id="28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732" autoAdjust="0"/>
  </p:normalViewPr>
  <p:slideViewPr>
    <p:cSldViewPr>
      <p:cViewPr varScale="1">
        <p:scale>
          <a:sx n="59" d="100"/>
          <a:sy n="59" d="100"/>
        </p:scale>
        <p:origin x="-14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viewProps" Target="viewProp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presProps" Target="presProp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notesMaster" Target="notesMasters/notesMaster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85AB20-B96E-4F52-9B66-0BA5EA483C59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0A0FB1-4721-4C28-99A0-779957950EF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7B4F-051A-4DE0-81B1-0B7C5577A22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7B4F-051A-4DE0-81B1-0B7C5577A22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7B4F-051A-4DE0-81B1-0B7C5577A22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7B4F-051A-4DE0-81B1-0B7C5577A22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7B4F-051A-4DE0-81B1-0B7C5577A22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7B4F-051A-4DE0-81B1-0B7C5577A22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7B4F-051A-4DE0-81B1-0B7C5577A22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7B4F-051A-4DE0-81B1-0B7C5577A22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7B4F-051A-4DE0-81B1-0B7C5577A22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217B4F-051A-4DE0-81B1-0B7C5577A22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6217B4F-051A-4DE0-81B1-0B7C5577A22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6217B4F-051A-4DE0-81B1-0B7C5577A22D}" type="datetimeFigureOut">
              <a:rPr lang="ru-RU" smtClean="0"/>
              <a:pPr/>
              <a:t>08.10.2020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BB35693-D376-4BB8-9DA9-41CE4886E6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7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508/kur-valentina.11d/0_8d9cf_ff79cdf8_XL" TargetMode="External" /><Relationship Id="rId2" Type="http://schemas.openxmlformats.org/officeDocument/2006/relationships/slide" Target="slide2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3.png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508/kur-valentina.11d/0_8d9cf_ff79cdf8_XL" TargetMode="External" /><Relationship Id="rId2" Type="http://schemas.openxmlformats.org/officeDocument/2006/relationships/slide" Target="slide2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4.png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 /><Relationship Id="rId2" Type="http://schemas.openxmlformats.org/officeDocument/2006/relationships/hyperlink" Target="http://www.smayli.ru/data/smiles/pticia-784.gif" TargetMode="Externa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6.gif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mg1.liveinternet.ru/images/attach/c/4/80/85/80085417_007i.gif" TargetMode="External" /><Relationship Id="rId2" Type="http://schemas.openxmlformats.org/officeDocument/2006/relationships/slide" Target="slide2.xml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3.png" /><Relationship Id="rId4" Type="http://schemas.openxmlformats.org/officeDocument/2006/relationships/image" Target="../media/image2.gif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slide" Target="slide2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4.gif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 /><Relationship Id="rId2" Type="http://schemas.openxmlformats.org/officeDocument/2006/relationships/slide" Target="slide2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6.jpe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2" Type="http://schemas.openxmlformats.org/officeDocument/2006/relationships/slide" Target="slide2.xml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7.jpeg" /><Relationship Id="rId4" Type="http://schemas.openxmlformats.org/officeDocument/2006/relationships/hyperlink" Target="http://raybrig.narod.ru/5.jpg" TargetMode="Externa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 /><Relationship Id="rId7" Type="http://schemas.openxmlformats.org/officeDocument/2006/relationships/image" Target="../media/image9.gif" /><Relationship Id="rId2" Type="http://schemas.openxmlformats.org/officeDocument/2006/relationships/slide" Target="slide2.xml" /><Relationship Id="rId1" Type="http://schemas.openxmlformats.org/officeDocument/2006/relationships/slideLayout" Target="../slideLayouts/slideLayout7.xml" /><Relationship Id="rId6" Type="http://schemas.openxmlformats.org/officeDocument/2006/relationships/hyperlink" Target="http://4put.ru/pictures/max/221/679631.gif" TargetMode="External" /><Relationship Id="rId5" Type="http://schemas.openxmlformats.org/officeDocument/2006/relationships/image" Target="../media/image8.jpeg" /><Relationship Id="rId4" Type="http://schemas.openxmlformats.org/officeDocument/2006/relationships/hyperlink" Target="http://www.top-podarok.ru/preview/r/-x-/products/product_1096527_1.jpg" TargetMode="Externa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 /><Relationship Id="rId1" Type="http://schemas.openxmlformats.org/officeDocument/2006/relationships/slideLayout" Target="../slideLayouts/slideLayout7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508/kur-valentina.11d/0_8d9cf_ff79cdf8_XL" TargetMode="External" /><Relationship Id="rId2" Type="http://schemas.openxmlformats.org/officeDocument/2006/relationships/slide" Target="slide2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1.png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5508/kur-valentina.11d/0_8d9cf_ff79cdf8_XL" TargetMode="External" /><Relationship Id="rId2" Type="http://schemas.openxmlformats.org/officeDocument/2006/relationships/slide" Target="slide2.xml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12.pn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00100" y="714356"/>
            <a:ext cx="679705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Разгадай загадки</a:t>
            </a:r>
          </a:p>
        </p:txBody>
      </p:sp>
      <p:pic>
        <p:nvPicPr>
          <p:cNvPr id="7" name="Рисунок 6" descr="uchenaja_sov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2285992"/>
            <a:ext cx="3234316" cy="380352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572528" y="6286520"/>
            <a:ext cx="571472" cy="5714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4" name="i-main-pic" descr="Картинка 4 из 21102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1785926"/>
            <a:ext cx="135732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571604" y="5357826"/>
            <a:ext cx="5429288" cy="951848"/>
          </a:xfrm>
          <a:prstGeom prst="rect">
            <a:avLst/>
          </a:prstGeom>
          <a:noFill/>
        </p:spPr>
        <p:txBody>
          <a:bodyPr wrap="square" rtlCol="0">
            <a:prstTxWarp prst="textTriangleInverted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i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r>
              <a:rPr lang="ru-RU" sz="2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r>
              <a:rPr lang="ru-RU" sz="2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 левых ботинка</a:t>
            </a:r>
            <a:endParaRPr lang="ru-RU" sz="2400" b="1" i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214422"/>
            <a:ext cx="65722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rgbClr val="FFFF00"/>
                </a:solidFill>
              </a:rPr>
              <a:t>Детям купили 4 пары ботинок.</a:t>
            </a:r>
          </a:p>
          <a:p>
            <a:pPr algn="ctr"/>
            <a:endParaRPr lang="ru-RU" sz="3600" b="1" i="1" dirty="0">
              <a:solidFill>
                <a:srgbClr val="FFFF00"/>
              </a:solidFill>
            </a:endParaRPr>
          </a:p>
          <a:p>
            <a:pPr algn="ctr"/>
            <a:r>
              <a:rPr lang="ru-RU" sz="3600" b="1" i="1" dirty="0">
                <a:solidFill>
                  <a:srgbClr val="FFFF00"/>
                </a:solidFill>
              </a:rPr>
              <a:t>Сколько левых ботинок купили?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572528" y="6286520"/>
            <a:ext cx="571472" cy="5714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4" name="i-main-pic" descr="Картинка 4 из 21102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00958" y="1285860"/>
            <a:ext cx="135732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857356" y="5572140"/>
            <a:ext cx="5000660" cy="727651"/>
          </a:xfrm>
          <a:prstGeom prst="rect">
            <a:avLst/>
          </a:prstGeom>
          <a:noFill/>
        </p:spPr>
        <p:txBody>
          <a:bodyPr wrap="square" rtlCol="0">
            <a:prstTxWarp prst="textDeflateTop">
              <a:avLst>
                <a:gd name="adj" fmla="val 39912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i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r>
              <a:rPr lang="ru-RU" sz="2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 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 деревьев</a:t>
            </a:r>
            <a:endParaRPr lang="ru-RU" sz="2800" b="1" i="1" u="sng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1142984"/>
            <a:ext cx="678661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FFFF00"/>
                </a:solidFill>
              </a:rPr>
              <a:t>Посадили 3 берёзы, 2 дуба и кустик розы.</a:t>
            </a:r>
          </a:p>
          <a:p>
            <a:endParaRPr lang="ru-RU" sz="3200" b="1" i="1" dirty="0">
              <a:solidFill>
                <a:srgbClr val="FFFF00"/>
              </a:solidFill>
            </a:endParaRPr>
          </a:p>
          <a:p>
            <a:pPr algn="ctr"/>
            <a:r>
              <a:rPr lang="ru-RU" sz="3200" b="1" i="1" dirty="0">
                <a:solidFill>
                  <a:srgbClr val="FFFF00"/>
                </a:solidFill>
              </a:rPr>
              <a:t>Сколько всего деревьев?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77 из 6087">
            <a:hlinkClick r:id="rId2" tgtFrame="_blank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0"/>
            <a:ext cx="1643138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20" y="2000240"/>
            <a:ext cx="8643998" cy="3214710"/>
          </a:xfrm>
          <a:prstGeom prst="rect">
            <a:avLst/>
          </a:prstGeom>
          <a:noFill/>
        </p:spPr>
        <p:txBody>
          <a:bodyPr wrap="square" rtlCol="0">
            <a:prstTxWarp prst="textDeflateBottom">
              <a:avLst>
                <a:gd name="adj" fmla="val 77527"/>
              </a:avLst>
            </a:prstTxWarp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11500" b="1" i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Monotype Corsiva" pitchFamily="66" charset="0"/>
              </a:rPr>
              <a:t>Молодцы!</a:t>
            </a:r>
          </a:p>
        </p:txBody>
      </p:sp>
      <p:pic>
        <p:nvPicPr>
          <p:cNvPr id="4" name="Picture 2" descr="D:\Оля\анимашки\Питер Пен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4429132"/>
            <a:ext cx="1928826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5-конечная звезда 4">
            <a:hlinkClick r:id="rId2" action="ppaction://hlinksldjump"/>
          </p:cNvPr>
          <p:cNvSpPr/>
          <p:nvPr/>
        </p:nvSpPr>
        <p:spPr>
          <a:xfrm>
            <a:off x="8572528" y="6286520"/>
            <a:ext cx="571472" cy="5714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714356"/>
            <a:ext cx="678661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solidFill>
                  <a:srgbClr val="FFFF00"/>
                </a:solidFill>
              </a:rPr>
              <a:t>Мордочка усатая,</a:t>
            </a:r>
          </a:p>
          <a:p>
            <a:pPr algn="ctr"/>
            <a:r>
              <a:rPr lang="ru-RU" sz="4400" b="1" i="1" dirty="0">
                <a:solidFill>
                  <a:srgbClr val="FFFF00"/>
                </a:solidFill>
              </a:rPr>
              <a:t>Шубка полосатая,</a:t>
            </a:r>
          </a:p>
          <a:p>
            <a:pPr algn="ctr"/>
            <a:r>
              <a:rPr lang="ru-RU" sz="4400" b="1" i="1" dirty="0">
                <a:solidFill>
                  <a:srgbClr val="FFFF00"/>
                </a:solidFill>
              </a:rPr>
              <a:t>Часто умывается,</a:t>
            </a:r>
          </a:p>
          <a:p>
            <a:pPr algn="ctr"/>
            <a:r>
              <a:rPr lang="ru-RU" sz="4400" b="1" i="1" dirty="0">
                <a:solidFill>
                  <a:srgbClr val="FFFF00"/>
                </a:solidFill>
              </a:rPr>
              <a:t>А с водой не знается.</a:t>
            </a:r>
          </a:p>
        </p:txBody>
      </p:sp>
      <p:pic>
        <p:nvPicPr>
          <p:cNvPr id="7" name="i-main-pic" descr="Картинка 577 из 48913">
            <a:hlinkClick r:id="rId3" tgtFrame="&quot;_blank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3214686"/>
            <a:ext cx="3143272" cy="3643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незнайка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85720" y="357166"/>
            <a:ext cx="1313691" cy="213360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572528" y="6286520"/>
            <a:ext cx="571472" cy="5714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5" name="Рисунок 4" descr="незнай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14290"/>
            <a:ext cx="1313691" cy="21336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43042" y="642918"/>
            <a:ext cx="68580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FFFF00"/>
                </a:solidFill>
              </a:rPr>
              <a:t>В огороде вырастаю,</a:t>
            </a:r>
          </a:p>
          <a:p>
            <a:pPr algn="ctr"/>
            <a:r>
              <a:rPr lang="ru-RU" sz="4000" b="1" i="1" dirty="0">
                <a:solidFill>
                  <a:srgbClr val="FFFF00"/>
                </a:solidFill>
              </a:rPr>
              <a:t>А когда я созреваю,</a:t>
            </a:r>
          </a:p>
          <a:p>
            <a:pPr algn="ctr"/>
            <a:r>
              <a:rPr lang="ru-RU" sz="4000" b="1" i="1" dirty="0">
                <a:solidFill>
                  <a:srgbClr val="FFFF00"/>
                </a:solidFill>
              </a:rPr>
              <a:t>Варят из меня томат,</a:t>
            </a:r>
          </a:p>
          <a:p>
            <a:pPr algn="ctr"/>
            <a:r>
              <a:rPr lang="ru-RU" sz="4000" b="1" i="1" dirty="0">
                <a:solidFill>
                  <a:srgbClr val="FFFF00"/>
                </a:solidFill>
              </a:rPr>
              <a:t>В щи кладут и так едят.</a:t>
            </a:r>
          </a:p>
        </p:txBody>
      </p:sp>
      <p:pic>
        <p:nvPicPr>
          <p:cNvPr id="7" name="Рисунок 6" descr="http://mirgif.com/predmety/animaciya9.gif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3357562"/>
            <a:ext cx="335758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572528" y="6286520"/>
            <a:ext cx="571472" cy="5714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4" name="Рисунок 3" descr="незнай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3" y="0"/>
            <a:ext cx="1071569" cy="1571612"/>
          </a:xfrm>
          <a:prstGeom prst="rect">
            <a:avLst/>
          </a:prstGeom>
        </p:spPr>
      </p:pic>
      <p:pic>
        <p:nvPicPr>
          <p:cNvPr id="7" name="Рисунок 6" descr="pavlin-kartinki-4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7422" y="4000504"/>
            <a:ext cx="3994142" cy="25749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57290" y="214290"/>
            <a:ext cx="614366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FFC000"/>
                </a:solidFill>
                <a:cs typeface="Times New Roman" pitchFamily="18" charset="0"/>
              </a:rPr>
              <a:t> </a:t>
            </a:r>
            <a:r>
              <a:rPr lang="ru-RU" sz="3200" b="1" i="1" dirty="0">
                <a:solidFill>
                  <a:srgbClr val="FFFF00"/>
                </a:solidFill>
                <a:cs typeface="Times New Roman" pitchFamily="18" charset="0"/>
              </a:rPr>
              <a:t>Проживает в   странах жарких,</a:t>
            </a:r>
          </a:p>
          <a:p>
            <a:pPr algn="ctr"/>
            <a:r>
              <a:rPr lang="ru-RU" sz="3200" b="1" i="1" dirty="0">
                <a:solidFill>
                  <a:srgbClr val="FFFF00"/>
                </a:solidFill>
                <a:cs typeface="Times New Roman" pitchFamily="18" charset="0"/>
              </a:rPr>
              <a:t>А не в жарких – в зоопарках.</a:t>
            </a:r>
          </a:p>
          <a:p>
            <a:pPr algn="ctr"/>
            <a:r>
              <a:rPr lang="ru-RU" sz="3200" b="1" i="1" dirty="0">
                <a:solidFill>
                  <a:srgbClr val="FFFF00"/>
                </a:solidFill>
                <a:cs typeface="Times New Roman" pitchFamily="18" charset="0"/>
              </a:rPr>
              <a:t>И спесив он, и хвастлив,</a:t>
            </a:r>
          </a:p>
          <a:p>
            <a:pPr algn="ctr"/>
            <a:r>
              <a:rPr lang="ru-RU" sz="3200" b="1" i="1" dirty="0">
                <a:solidFill>
                  <a:srgbClr val="FFFF00"/>
                </a:solidFill>
                <a:cs typeface="Times New Roman" pitchFamily="18" charset="0"/>
              </a:rPr>
              <a:t>Потому что хвост красив.</a:t>
            </a:r>
          </a:p>
          <a:p>
            <a:pPr algn="ctr"/>
            <a:r>
              <a:rPr lang="ru-RU" sz="3200" b="1" i="1" dirty="0">
                <a:solidFill>
                  <a:srgbClr val="FFFF00"/>
                </a:solidFill>
                <a:cs typeface="Times New Roman" pitchFamily="18" charset="0"/>
              </a:rPr>
              <a:t>Им любуется он сам</a:t>
            </a:r>
          </a:p>
          <a:p>
            <a:pPr algn="ctr"/>
            <a:r>
              <a:rPr lang="ru-RU" sz="3200" b="1" i="1" dirty="0">
                <a:solidFill>
                  <a:srgbClr val="FFFF00"/>
                </a:solidFill>
                <a:cs typeface="Times New Roman" pitchFamily="18" charset="0"/>
              </a:rPr>
              <a:t>И показывает нам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572528" y="6286520"/>
            <a:ext cx="571472" cy="5714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4" name="Рисунок 3" descr="незнай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0"/>
            <a:ext cx="1313691" cy="21336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3042" y="642918"/>
            <a:ext cx="66437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FFFF00"/>
                </a:solidFill>
              </a:rPr>
              <a:t>В деревянном домике</a:t>
            </a:r>
          </a:p>
          <a:p>
            <a:pPr algn="ctr"/>
            <a:r>
              <a:rPr lang="ru-RU" sz="4000" b="1" i="1" dirty="0">
                <a:solidFill>
                  <a:srgbClr val="FFFF00"/>
                </a:solidFill>
              </a:rPr>
              <a:t>Проживают гномики.</a:t>
            </a:r>
          </a:p>
          <a:p>
            <a:pPr algn="ctr"/>
            <a:r>
              <a:rPr lang="ru-RU" sz="4000" b="1" i="1" dirty="0">
                <a:solidFill>
                  <a:srgbClr val="FFFF00"/>
                </a:solidFill>
              </a:rPr>
              <a:t>Уж такие добряки –</a:t>
            </a:r>
          </a:p>
          <a:p>
            <a:pPr algn="ctr"/>
            <a:r>
              <a:rPr lang="ru-RU" sz="4000" b="1" i="1" dirty="0">
                <a:solidFill>
                  <a:srgbClr val="FFFF00"/>
                </a:solidFill>
              </a:rPr>
              <a:t>Раздают всем огоньки.</a:t>
            </a:r>
          </a:p>
        </p:txBody>
      </p:sp>
      <p:pic>
        <p:nvPicPr>
          <p:cNvPr id="7" name="i-main-pic" descr="Картинка 359 из 8615">
            <a:hlinkClick r:id="rId4" tgtFrame="&quot;_blank&quot;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2" y="3214686"/>
            <a:ext cx="4286280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572528" y="6286520"/>
            <a:ext cx="571472" cy="5714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4" name="Рисунок 3" descr="незнай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214290"/>
            <a:ext cx="1313691" cy="21336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43042" y="500042"/>
            <a:ext cx="70009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rgbClr val="FFFF00"/>
                </a:solidFill>
              </a:rPr>
              <a:t>В небо дыра,</a:t>
            </a:r>
          </a:p>
          <a:p>
            <a:pPr algn="ctr"/>
            <a:r>
              <a:rPr lang="ru-RU" sz="3600" b="1" i="1" dirty="0">
                <a:solidFill>
                  <a:srgbClr val="FFFF00"/>
                </a:solidFill>
              </a:rPr>
              <a:t>В землю дыра,</a:t>
            </a:r>
          </a:p>
          <a:p>
            <a:pPr algn="ctr"/>
            <a:r>
              <a:rPr lang="ru-RU" sz="3600" b="1" i="1" dirty="0">
                <a:solidFill>
                  <a:srgbClr val="FFFF00"/>
                </a:solidFill>
              </a:rPr>
              <a:t>А в середине огонь </a:t>
            </a:r>
          </a:p>
          <a:p>
            <a:pPr algn="ctr"/>
            <a:r>
              <a:rPr lang="ru-RU" sz="3600" b="1" i="1" dirty="0">
                <a:solidFill>
                  <a:srgbClr val="FFFF00"/>
                </a:solidFill>
              </a:rPr>
              <a:t>да вода.</a:t>
            </a:r>
          </a:p>
        </p:txBody>
      </p:sp>
      <p:pic>
        <p:nvPicPr>
          <p:cNvPr id="6" name="i-main-pic" descr="Картинка 131 из 6911">
            <a:hlinkClick r:id="rId4" tgtFrame="&quot;_blank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2714620"/>
            <a:ext cx="3139193" cy="3857652"/>
          </a:xfrm>
          <a:prstGeom prst="roundRect">
            <a:avLst>
              <a:gd name="adj" fmla="val 16667"/>
            </a:avLst>
          </a:prstGeom>
          <a:ln>
            <a:solidFill>
              <a:schemeClr val="tx2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http://4put.ru/pictures/max/221/679631.gif">
            <a:hlinkClick r:id="rId6" tgtFrame="&quot;_blank&quot;"/>
          </p:cNvPr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41568" y="3048087"/>
            <a:ext cx="2857520" cy="3346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85794"/>
            <a:ext cx="79174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>
                <a:solidFill>
                  <a:srgbClr val="FFFF00"/>
                </a:solidFill>
              </a:rPr>
              <a:t>Вопросы на смекалку</a:t>
            </a:r>
          </a:p>
        </p:txBody>
      </p:sp>
      <p:pic>
        <p:nvPicPr>
          <p:cNvPr id="3" name="Рисунок 2" descr="0105622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2002071"/>
            <a:ext cx="4375942" cy="485592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572528" y="6286520"/>
            <a:ext cx="571472" cy="5714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5" name="i-main-pic" descr="Картинка 4 из 21102">
            <a:hlinkClick r:id="rId3" tgtFrame="&quot;_blank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1428736"/>
            <a:ext cx="1785950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143108" y="5572140"/>
            <a:ext cx="4357718" cy="727651"/>
          </a:xfrm>
          <a:prstGeom prst="rect">
            <a:avLst/>
          </a:prstGeom>
          <a:noFill/>
        </p:spPr>
        <p:txBody>
          <a:bodyPr wrap="square" rtlCol="0">
            <a:prstTxWarp prst="textWave4">
              <a:avLst>
                <a:gd name="adj1" fmla="val 6250"/>
                <a:gd name="adj2" fmla="val 1015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i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r>
              <a:rPr lang="ru-RU" sz="2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:  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 ноги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2911" y="1428736"/>
            <a:ext cx="6215106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FFFF00"/>
                </a:solidFill>
              </a:rPr>
              <a:t>У животного 2 правые ноги и 2 левые ноги, 2 передние ноги и 2 задние ноги. </a:t>
            </a:r>
          </a:p>
          <a:p>
            <a:endParaRPr lang="ru-RU" sz="4000" b="1" i="1" dirty="0">
              <a:solidFill>
                <a:srgbClr val="FFFF00"/>
              </a:solidFill>
            </a:endParaRPr>
          </a:p>
          <a:p>
            <a:r>
              <a:rPr lang="ru-RU" sz="4000" b="1" i="1" dirty="0">
                <a:solidFill>
                  <a:srgbClr val="FFFF00"/>
                </a:solidFill>
              </a:rPr>
              <a:t>Сколько ног у животного?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8572528" y="6286520"/>
            <a:ext cx="571472" cy="5714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pic>
        <p:nvPicPr>
          <p:cNvPr id="4" name="i-main-pic" descr="Картинка 4 из 21102">
            <a:hlinkClick r:id="rId3" tgtFrame="&quot;_blank&quot;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1357298"/>
            <a:ext cx="142876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28662" y="5143512"/>
            <a:ext cx="6929486" cy="1000132"/>
          </a:xfrm>
          <a:prstGeom prst="rect">
            <a:avLst/>
          </a:prstGeom>
          <a:noFill/>
        </p:spPr>
        <p:txBody>
          <a:bodyPr wrap="square" rtlCol="0">
            <a:prstTxWarp prst="textDeflateBottom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i="1" u="sng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Ответ</a:t>
            </a:r>
            <a:r>
              <a:rPr lang="ru-RU" sz="28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: </a:t>
            </a:r>
            <a:r>
              <a:rPr lang="ru-RU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шестую ступеньку</a:t>
            </a:r>
            <a:endParaRPr lang="ru-RU" sz="2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71604" y="428604"/>
            <a:ext cx="48577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rgbClr val="FFFF00"/>
                </a:solidFill>
              </a:rPr>
              <a:t>Лестница состоит из 11 ступеней. На какую ступеньку надо встать, чтобы быть на середине лестницы?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746</TotalTime>
  <Words>189</Words>
  <Application>Microsoft Office PowerPoint</Application>
  <PresentationFormat>Экран (4:3)</PresentationFormat>
  <Paragraphs>39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Техническая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anshukoav@gmail.com</cp:lastModifiedBy>
  <cp:revision>80</cp:revision>
  <dcterms:created xsi:type="dcterms:W3CDTF">2012-03-28T11:46:51Z</dcterms:created>
  <dcterms:modified xsi:type="dcterms:W3CDTF">2020-10-08T07:36:19Z</dcterms:modified>
</cp:coreProperties>
</file>