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67" r:id="rId4"/>
    <p:sldId id="258" r:id="rId5"/>
    <p:sldId id="256" r:id="rId6"/>
    <p:sldId id="259" r:id="rId7"/>
    <p:sldId id="268" r:id="rId8"/>
    <p:sldId id="274" r:id="rId9"/>
    <p:sldId id="275" r:id="rId10"/>
    <p:sldId id="263" r:id="rId11"/>
    <p:sldId id="260" r:id="rId12"/>
    <p:sldId id="261" r:id="rId13"/>
    <p:sldId id="262" r:id="rId14"/>
    <p:sldId id="273" r:id="rId15"/>
    <p:sldId id="264" r:id="rId16"/>
    <p:sldId id="276" r:id="rId17"/>
    <p:sldId id="277" r:id="rId18"/>
    <p:sldId id="278" r:id="rId19"/>
    <p:sldId id="279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s://vesti.ua/strana/shkola-doma-smogut-li-ukrainskie-deti-uchitsya-onlaj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vesti.ua/people/obuchenie-na-distantsionke-deti-hotyat-v-klassy-a-roditeli-shodyat-s-um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vesti.ua/strana/shkola-doma-smogut-li-ukrainskie-deti-uchitsya-onlaj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206680" cy="25435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00FF"/>
                  </a:solidFill>
                </a:ln>
              </a:rPr>
              <a:t>Дистанционные образовательные технологии в ДОУ как средство взаимодействия с семьями воспитанников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6" y="4077072"/>
            <a:ext cx="4320480" cy="1656184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Горлова Шахноза Ибрагимовна</a:t>
            </a:r>
            <a:endParaRPr lang="ru-RU" dirty="0">
              <a:ln>
                <a:solidFill>
                  <a:srgbClr val="0000CC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ergey\Desktop\Технология. Поиск Успех. 2020\74ff7a96c2736e24ae57631146ab6b0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337" y="3524324"/>
            <a:ext cx="4236008" cy="306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01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370" y="260648"/>
            <a:ext cx="240753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260648"/>
            <a:ext cx="374441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6600FF"/>
                </a:solidFill>
              </a:rPr>
              <a:t>Познавательное развитие</a:t>
            </a:r>
          </a:p>
        </p:txBody>
      </p:sp>
      <p:pic>
        <p:nvPicPr>
          <p:cNvPr id="10245" name="Picture 5" descr="https://sun9-31.userapi.com/c855428/v855428699/218dae/KxqtTVNVsA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045754"/>
            <a:ext cx="1332148" cy="177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s://sun9-67.userapi.com/c205816/v205816699/ca915/hjmykfn8HZ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731" y="5045752"/>
            <a:ext cx="1332149" cy="177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s://sun9-35.userapi.com/c205816/v205816699/ca91f/rsFQat-8eG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013837"/>
            <a:ext cx="1356085" cy="180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https://sun9-54.userapi.com/c854220/v854220456/21180a/91u6pLtTPd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67041" y="4825899"/>
            <a:ext cx="1649753" cy="219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https://sun9-47.userapi.com/c858228/v858228675/1bb1c2/mxQNUS8ZEj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3339" y="5039625"/>
            <a:ext cx="1259374" cy="167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7" name="Picture 17" descr="https://sun9-21.userapi.com/c855628/v855628498/22b399/5pGsDeoAQso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58800"/>
            <a:ext cx="1762447" cy="2260079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9" name="Picture 19" descr="https://sun9-68.userapi.com/c855628/v855628498/22b34a/XthROIHnbrk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87" b="3678"/>
          <a:stretch/>
        </p:blipFill>
        <p:spPr bwMode="auto">
          <a:xfrm>
            <a:off x="4860032" y="1916832"/>
            <a:ext cx="1763799" cy="2145391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1" name="Picture 21" descr="https://sun9-67.userapi.com/c206516/v206516294/101e9e/zoAw124ErPw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251" y="1243917"/>
            <a:ext cx="1655722" cy="1995736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3" name="Picture 23" descr="https://sun9-45.userapi.com/c206516/v206516294/101ea8/MKPVEDHZAlQ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285" y="2065012"/>
            <a:ext cx="1907704" cy="2349282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C:\Users\sergey\Desktop\Снимок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31"/>
          <a:stretch/>
        </p:blipFill>
        <p:spPr bwMode="auto">
          <a:xfrm>
            <a:off x="467544" y="3267499"/>
            <a:ext cx="2664296" cy="173606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523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188888" cy="164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322412"/>
            <a:ext cx="302999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6600FF"/>
                </a:solidFill>
              </a:rPr>
              <a:t>Речевое развитие</a:t>
            </a:r>
          </a:p>
        </p:txBody>
      </p:sp>
      <p:pic>
        <p:nvPicPr>
          <p:cNvPr id="7174" name="Picture 6" descr="https://sun9-71.userapi.com/c205816/v205816446/d0d80/5GJtqBGmoA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17" y="4228543"/>
            <a:ext cx="1780996" cy="237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un1-24.userapi.com/X9xM25BsrY52n7x0QadPbSfXQhC62hwNw3WSqQ/5R92XitCQ3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4689" y="4250281"/>
            <a:ext cx="1764692" cy="235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sun1-23.userapi.com/5FVxSIU362kffQWAHdctrgpCN7Enby9jFOPQNA/P3hJnropkhU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234" y="4269167"/>
            <a:ext cx="1750527" cy="23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sun9-49.userapi.com/c850608/v850608392/136eae/Icza3OeE11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3610" y="4203168"/>
            <a:ext cx="1786335" cy="238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sergey\Desktop\Снимок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17" y="1975913"/>
            <a:ext cx="2424252" cy="215097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sergey\Desktop\Снимок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378" y="1225522"/>
            <a:ext cx="2641438" cy="260223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sergey\Desktop\Снимок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975913"/>
            <a:ext cx="2619494" cy="1996945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C:\Users\sergey\Desktop\Снимок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915" y="325055"/>
            <a:ext cx="2220665" cy="155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688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362009/38ac619c-6921-432f-9046-ecb21830bccd/s120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6444" y="236349"/>
            <a:ext cx="1656185" cy="1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.pinimg.com/originals/c3/67/ce/c367ce0754dac28cfcfb94b0d6bf8508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6349"/>
            <a:ext cx="1944216" cy="16573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39569" y="404664"/>
            <a:ext cx="368883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6600FF"/>
                </a:solidFill>
              </a:rPr>
              <a:t>Физическое  развитие</a:t>
            </a:r>
          </a:p>
        </p:txBody>
      </p:sp>
      <p:pic>
        <p:nvPicPr>
          <p:cNvPr id="16386" name="Picture 2" descr="https://sun9-2.userapi.com/c857736/v857736733/1e3b29/LWMpYjcnCV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542" y="2348880"/>
            <a:ext cx="1224631" cy="163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sun9-66.userapi.com/c853516/v853516749/232252/Te5Zydc8MF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1752" y="4437112"/>
            <a:ext cx="1179684" cy="157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sun9-36.userapi.com/c206516/v206516294/101e40/JEZKitdyS0U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978" y="4629960"/>
            <a:ext cx="2543808" cy="1907857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sun9-48.userapi.com/c855416/v855416192/22c47e/oIKRNBJzMW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224" y="3334305"/>
            <a:ext cx="2093131" cy="156984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sun9-48.userapi.com/c855616/v855616228/2205e4/qEgVFd6Oqek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93" y="4553257"/>
            <a:ext cx="2748351" cy="206126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s://sun9-3.userapi.com/c857124/v857124973/1508e1/VAFrl0GLQ5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362" y="1392871"/>
            <a:ext cx="2295039" cy="272635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7" name="Picture 13" descr="C:\Users\sergey\Desktop\Снимок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82506"/>
            <a:ext cx="2803024" cy="2254606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636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zen_doc/164147/pub_5d0409c0778de80db6095ae6_5d0409d2353a0c0d81784cc4/scale_120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0145"/>
            <a:ext cx="2187674" cy="147981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83700"/>
            <a:ext cx="643798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6600FF"/>
                </a:solidFill>
              </a:rPr>
              <a:t>Художественно-эстетическое развитие</a:t>
            </a:r>
          </a:p>
        </p:txBody>
      </p:sp>
      <p:pic>
        <p:nvPicPr>
          <p:cNvPr id="9220" name="Picture 4" descr="https://sun9-8.userapi.com/c858124/v858124478/1e6844/RLU7dIByRpw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91"/>
          <a:stretch/>
        </p:blipFill>
        <p:spPr bwMode="auto">
          <a:xfrm>
            <a:off x="6306925" y="3967338"/>
            <a:ext cx="1145762" cy="1341437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sun9-59.userapi.com/c206716/v206716915/109203/y8thIh_Ehp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4596" r="4705" b="17575"/>
          <a:stretch/>
        </p:blipFill>
        <p:spPr bwMode="auto">
          <a:xfrm>
            <a:off x="6258791" y="5408744"/>
            <a:ext cx="1322266" cy="131901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sun9-24.userapi.com/c858024/v858024388/1e3e83/W-bxg5smuP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32" t="19939" r="8879" b="17007"/>
          <a:stretch/>
        </p:blipFill>
        <p:spPr bwMode="auto">
          <a:xfrm>
            <a:off x="7756396" y="3954364"/>
            <a:ext cx="1036937" cy="134143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sun9-47.userapi.com/c855324/v855324592/23053c/Pfgo9mbL7s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164" y="5395664"/>
            <a:ext cx="1120978" cy="134517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s://sun9-15.userapi.com/c205816/v205816749/f3d6d/jjY3bj9kbbM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39" r="24230"/>
          <a:stretch/>
        </p:blipFill>
        <p:spPr bwMode="auto">
          <a:xfrm>
            <a:off x="3836702" y="4445265"/>
            <a:ext cx="1455378" cy="2178477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s://sun9-64.userapi.com/c858528/v858528498/16a609/-zkBqoyONY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70" y="1093418"/>
            <a:ext cx="1271689" cy="1695585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s://sun1-18.userapi.com/nqzpF8N4yVPt1u3t3aORmRnZCOye8sdC3iOa4A/3hiW2Uoiu-w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771" y="1006555"/>
            <a:ext cx="1259631" cy="167950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https://sun1-30.userapi.com/RboKbTn8vI49Ko9CWvj3z0LLUu-vansifbpKWQ/nTJ1VSNdvIM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74" t="16249" r="19714"/>
          <a:stretch/>
        </p:blipFill>
        <p:spPr bwMode="auto">
          <a:xfrm>
            <a:off x="3635895" y="3012182"/>
            <a:ext cx="1527385" cy="129906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 descr="https://sun9-37.userapi.com/c854128/v854128281/223900/s3KRtoM8Zv8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83" r="3419" b="14229"/>
          <a:stretch/>
        </p:blipFill>
        <p:spPr bwMode="auto">
          <a:xfrm>
            <a:off x="88058" y="3140968"/>
            <a:ext cx="1385914" cy="1318020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9" name="Picture 23" descr="C:\Users\sergey\Desktop\Снимок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468" y="1796649"/>
            <a:ext cx="2755179" cy="207289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0" name="Picture 24" descr="C:\Users\sergey\Desktop\Снимок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321" y="2133492"/>
            <a:ext cx="2283718" cy="131102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3" name="Picture 27" descr="https://sun9-51.userapi.com/c206720/v206720824/ea811/BXNV-3M75gw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12" y="4599208"/>
            <a:ext cx="1473020" cy="1964027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1" name="Picture 25" descr="C:\Users\sergey\Desktop\Снимок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797152"/>
            <a:ext cx="2377533" cy="1507811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165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2522091" cy="18166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90" y="1556792"/>
            <a:ext cx="3159174" cy="2400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 descr="C:\Users\sergey\Desktop\Снимо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866" y="4149080"/>
            <a:ext cx="3902190" cy="2525782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sergey\Desktop\Снимо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197" y="2204864"/>
            <a:ext cx="2425101" cy="1752479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sergey\Desktop\Снимо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969" y="1524112"/>
            <a:ext cx="2867024" cy="2426731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5220072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6600FF"/>
                </a:solidFill>
              </a:rPr>
              <a:t>Социально-коммуникативное развитие</a:t>
            </a:r>
          </a:p>
        </p:txBody>
      </p:sp>
      <p:pic>
        <p:nvPicPr>
          <p:cNvPr id="15367" name="Picture 7" descr="C:\Users\sergey\Desktop\Снимок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307" y="4138389"/>
            <a:ext cx="4282755" cy="256490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16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628800"/>
            <a:ext cx="835292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35687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Результаты работы показывают, что дети благополучно справляются с  предложенными заданиями, не испытывают эмоционального дискомфорта, с интересом познают новое и демонстрируют свой опыт и запас знаний, полученные во время пребывания в детском саду. Об этом свидетельствует «обратная связь» родителей (фотоальбомы выполненных заданий и творческих работ)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601" y="476672"/>
            <a:ext cx="3500702" cy="7520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Результативность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796374"/>
              </p:ext>
            </p:extLst>
          </p:nvPr>
        </p:nvGraphicFramePr>
        <p:xfrm>
          <a:off x="1533207" y="5661248"/>
          <a:ext cx="6077585" cy="960120"/>
        </p:xfrm>
        <a:graphic>
          <a:graphicData uri="http://schemas.openxmlformats.org/drawingml/2006/table">
            <a:tbl>
              <a:tblPr firstRow="1" firstCol="1" bandRow="1"/>
              <a:tblGrid>
                <a:gridCol w="1238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4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46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Число респондентов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Да, в полной мере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Да, частично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Скорее нет, чем 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удовлетворен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4336536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6600FF"/>
                </a:solidFill>
              </a:rPr>
              <a:t>Социологический опрос  родителей 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«Применение дистанционных технологий образования в период самоизоляции»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99271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Цель: определения удовлетворенности способом взаимодействия педагогов, детей и родителей </a:t>
            </a:r>
          </a:p>
        </p:txBody>
      </p:sp>
    </p:spTree>
    <p:extLst>
      <p:ext uri="{BB962C8B-B14F-4D97-AF65-F5344CB8AC3E}">
        <p14:creationId xmlns:p14="http://schemas.microsoft.com/office/powerpoint/2010/main" val="22742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09477-E36F-49E9-A5AF-BFBFCB953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085583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Gotham Pro Bold"/>
              </a:rPr>
              <a:t>Zoom</a:t>
            </a:r>
            <a:br>
              <a:rPr lang="en-US" b="1" i="0" dirty="0">
                <a:solidFill>
                  <a:srgbClr val="000000"/>
                </a:solidFill>
                <a:effectLst/>
                <a:latin typeface="Gotham Pro Bold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5CB02F-B384-4A92-A367-4CBF2573D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3081767"/>
            <a:ext cx="9145016" cy="4209331"/>
          </a:xfrm>
        </p:spPr>
        <p:txBody>
          <a:bodyPr>
            <a:normAutofit/>
          </a:bodyPr>
          <a:lstStyle/>
          <a:p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один из самых популярных сервисов для проведения видеоконференций и онлайн-встреч. Сейчас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бизнесу продолжать качественно работать, а </a:t>
            </a:r>
            <a:r>
              <a:rPr lang="ru-RU" b="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школьникам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учиться в условиях карантина. Компания разработала план работы в условиях бедствий еще в прошлом году. С тех пор ее акции подорожали на 125%, а сервис стал одним из самых востребованных инструментов для удаленной работы. По данным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York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рыночная стоимость компании достигла уже 29 миллиардов. Это превышает стоимость любой американской авиакомпании. 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0A0CE5-81B1-4E8F-A412-0B7590C3A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605"/>
            <a:ext cx="4176464" cy="280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316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8F80DB9-F696-422C-8C6B-8608D08CB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239" y="1707271"/>
            <a:ext cx="8028881" cy="4713387"/>
          </a:xfrm>
        </p:spPr>
        <p:txBody>
          <a:bodyPr>
            <a:normAutofit fontScale="77500" lnSpcReduction="20000"/>
          </a:bodyPr>
          <a:lstStyle/>
          <a:p>
            <a:pPr algn="l" fontAlgn="t"/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большие компании и организации выбирают </a:t>
            </a:r>
            <a:r>
              <a:rPr lang="ru-RU" sz="29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 нескольким причинам: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 </a:t>
            </a:r>
            <a:r>
              <a:rPr lang="ru-RU" sz="29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стабильно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несмотря на большую нагрузку из-за большого количества пользователей. Пока </a:t>
            </a:r>
            <a:r>
              <a:rPr lang="ru-RU" sz="29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справляется с обслуживанием сотни тысяч конференций одновременно;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инструменты </a:t>
            </a:r>
            <a:r>
              <a:rPr lang="ru-RU" sz="29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руках у руководителя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Человек, который организовывает видеоконференцию может включать и выключать микрофон, а также выключать видео или запрашивать включение видео у всех участников;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 также может </a:t>
            </a:r>
            <a:r>
              <a:rPr lang="ru-RU" sz="29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оставлять заметки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использовать интерактивные элементы для вовлечения участников;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администратор может </a:t>
            </a:r>
            <a:r>
              <a:rPr lang="ru-RU" sz="29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назначить "помощника"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9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соадминистратора</a:t>
            </a:r>
            <a:r>
              <a:rPr lang="ru-RU" sz="29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 него также будут возможности включать и выключать микрофоны, переименовывать видеочаты, делить их на "комнаты";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972379E-925F-4D41-8A9C-22786768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Gotham Pro Bold"/>
              </a:rPr>
              <a:t>Плюсы и минусы </a:t>
            </a:r>
            <a:r>
              <a:rPr lang="en-US" b="1" i="0" dirty="0">
                <a:solidFill>
                  <a:srgbClr val="000000"/>
                </a:solidFill>
                <a:effectLst/>
                <a:latin typeface="Gotham Pro Bold"/>
              </a:rPr>
              <a:t>Zoom</a:t>
            </a:r>
            <a:br>
              <a:rPr lang="en-US" b="1" i="0" dirty="0">
                <a:solidFill>
                  <a:srgbClr val="000000"/>
                </a:solidFill>
                <a:effectLst/>
                <a:latin typeface="Gotham Pro Bold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691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0836531D-6CD5-432A-B487-7489A21CB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340768"/>
            <a:ext cx="8280919" cy="5145435"/>
          </a:xfrm>
        </p:spPr>
        <p:txBody>
          <a:bodyPr>
            <a:normAutofit fontScale="62500" lnSpcReduction="20000"/>
          </a:bodyPr>
          <a:lstStyle/>
          <a:p>
            <a:pPr algn="l" fontAlgn="t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емонстрацию экрана можно ставить на паузу. </a:t>
            </a:r>
            <a:r>
              <a:rPr lang="ru-RU" sz="36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Кроме того, можно делится не всем экраном, а лишь отдельными приложениями, например, включать демонстрацию браузера.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настройках можно дать всем участникам возможность делиться экранами или же включить ограничение, чтобы делать это мог только организатор;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встроена интерактивная доска, ее можно показывать всем участникам видеоконференции. Этой функцией активно пользуются учителя во время проведения уроков;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ожно проводить запись видеоконференции и в нужные моменты ставить ее на паузу. Потом это видео можно рассылать коллегам или ученикам, которые опоздали на </a:t>
            </a:r>
            <a:r>
              <a:rPr lang="ru-RU" sz="36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видеовстречу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либо не могли присутствовать;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платформе встроена функция размытого фона видео, если вы не хотите, чтобы коллеги видели обстановку вашей комнаты.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061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FD0EA5C-2FA6-4791-92BD-E1DB9A333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940" y="1412776"/>
            <a:ext cx="8538120" cy="5260859"/>
          </a:xfrm>
        </p:spPr>
        <p:txBody>
          <a:bodyPr>
            <a:normAutofit fontScale="70000" lnSpcReduction="20000"/>
          </a:bodyPr>
          <a:lstStyle/>
          <a:p>
            <a:pPr algn="l" fontAlgn="t">
              <a:buFont typeface="Arial" panose="020B0604020202020204" pitchFamily="34" charset="0"/>
              <a:buChar char="•"/>
            </a:pP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екоторые пользователи называют</a:t>
            </a:r>
            <a:r>
              <a:rPr lang="ru-RU" sz="3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увеличение популярности сервиса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большим минусом, так как это может привести к сбоям в работе. Впрочем, недавно директор компании заверил, что его сотрудники работают над увеличением возможностей приложения - по его словам, даже если все школы в США одновременно будут вести уроки в </a:t>
            </a:r>
            <a:r>
              <a:rPr lang="ru-RU" sz="3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качество не ухудшится;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ложный интерфейс.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Многие пользователи,</a:t>
            </a:r>
            <a:r>
              <a:rPr lang="ru-RU" sz="3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в том числе и учителя, с которыми общались "Вести.ua"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жаловались, что перед работой с </a:t>
            </a:r>
            <a:r>
              <a:rPr lang="ru-RU" sz="3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нужно потратить время на знакомство с приложением;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акерские атаки. 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Злоумышленники используют поддельные домены </a:t>
            </a:r>
            <a:r>
              <a:rPr lang="ru-RU" sz="3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3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распространения вредоносного ПО и получения доступа к чужим видеоконференциям. Это скорее исключение из правил, а не тенденция, но случаи "кражи" информации могут участиться из-за активного пользования приложением.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4A82D9F-38EB-47DA-AB89-C6AB592D9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52728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Gotham Pro Bold"/>
              </a:rPr>
              <a:t>Какие минусы у </a:t>
            </a:r>
            <a:r>
              <a:rPr lang="en-US" b="1" i="0" dirty="0">
                <a:solidFill>
                  <a:schemeClr val="tx1"/>
                </a:solidFill>
                <a:effectLst/>
                <a:latin typeface="Gotham Pro Bold"/>
              </a:rPr>
              <a:t>Zoom: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6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27" y="2996952"/>
            <a:ext cx="2389957" cy="191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383200"/>
            <a:ext cx="3138873" cy="83452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b="1" u="sng" dirty="0">
                <a:latin typeface="Times New Roman"/>
                <a:ea typeface="Calibri"/>
                <a:cs typeface="Times New Roman"/>
              </a:rPr>
              <a:t>Актуальность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484784"/>
            <a:ext cx="633670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В условиях эпидемиологической ситуации и режима повышенной готовности изменилось многое: жить и работать на самоизоляции приходится по-новому. Сегодня не осталось ни одной сферы деятельности, которую бы ни коснулись изменения. Образование не осталось в стороне. Оно вышло на новый формат взаимодействия всех членов этого процесса.  Перестраиваться пришлось и  дошкольной системе образования.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В сложившихся условиях деятельность педагога переформатировалась,  изменив основные формы работы с детьми и родителями на дистанционный режим.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380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111" y="478687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СПАСИБО ЗА </a:t>
            </a:r>
          </a:p>
          <a:p>
            <a:pPr algn="ctr"/>
            <a:r>
              <a:rPr lang="ru-RU" sz="6000" b="1" dirty="0">
                <a:solidFill>
                  <a:srgbClr val="C00000"/>
                </a:solidFill>
              </a:rPr>
              <a:t>ВНИМАНИЕ!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94F6B84-5254-41B3-A8EE-A40CF9DAA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17679"/>
            <a:ext cx="6615609" cy="419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88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sergey\Desktop\Дистанционные образовательные технологии. Федаева Н.К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12"/>
          <a:stretch/>
        </p:blipFill>
        <p:spPr bwMode="auto">
          <a:xfrm>
            <a:off x="151406" y="0"/>
            <a:ext cx="88411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7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992" y="1268760"/>
            <a:ext cx="833123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500" b="1" dirty="0">
                <a:latin typeface="Times New Roman"/>
                <a:ea typeface="Times New Roman"/>
              </a:rPr>
              <a:t>Цель: </a:t>
            </a:r>
            <a:r>
              <a:rPr lang="ru-RU" sz="3500" dirty="0">
                <a:latin typeface="Times New Roman"/>
                <a:ea typeface="Times New Roman"/>
              </a:rPr>
              <a:t>обеспечить</a:t>
            </a:r>
            <a:r>
              <a:rPr lang="ru-RU" sz="3500" b="1" dirty="0">
                <a:latin typeface="Times New Roman"/>
                <a:ea typeface="Times New Roman"/>
              </a:rPr>
              <a:t> </a:t>
            </a:r>
            <a:r>
              <a:rPr lang="ru-RU" sz="3500" dirty="0">
                <a:latin typeface="Times New Roman"/>
                <a:ea typeface="Times New Roman"/>
              </a:rPr>
              <a:t>предоставление родителям необходимой информации, а детям возможности получить необходимые знания в период самоизоляции на дому, т.е.  качественного</a:t>
            </a:r>
            <a:endParaRPr lang="ru-RU" sz="35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100" name="Picture 4" descr="C:\Users\sergey\Desktop\Технология. Поиск Успех. 2020\bezopasni_internet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74" t="27832" r="23981" b="5761"/>
          <a:stretch/>
        </p:blipFill>
        <p:spPr bwMode="auto">
          <a:xfrm>
            <a:off x="107504" y="3908958"/>
            <a:ext cx="3240360" cy="29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66606" y="4191116"/>
            <a:ext cx="55446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500" dirty="0">
                <a:solidFill>
                  <a:prstClr val="black"/>
                </a:solidFill>
                <a:latin typeface="Times New Roman"/>
                <a:ea typeface="Times New Roman"/>
              </a:rPr>
              <a:t>усвоения образовательной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106474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2068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Удовлетворение потребностей  родителей и детей в получении образования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Повышение качества и эффективности образования путем внедрения  дистанционных технологий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Предоставление воспитанникам возможности освоения образовательных программ непосредственно по месту их жительства или временного пребывания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Усиление личностной направленности образовательного процесса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Обеспечение нацеленности на распространение знаний среди родителей, повышение уровня их компетенции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486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44639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Условия реализации задач:</a:t>
            </a:r>
            <a:endParaRPr lang="ru-RU" sz="2800" b="1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4851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u="sng" dirty="0">
                <a:latin typeface="Times New Roman"/>
                <a:ea typeface="Times New Roman"/>
              </a:rPr>
              <a:t>создание образовательной среды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4175" y="28529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sz="2400" u="sng" dirty="0">
                <a:latin typeface="Times New Roman"/>
                <a:ea typeface="Times New Roman"/>
              </a:rPr>
              <a:t>проведение мероприятий, направленных на эмоциональное благополучие детей в период самоизоляции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86916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sz="2400" u="sng" dirty="0">
                <a:latin typeface="Times New Roman"/>
                <a:ea typeface="Times New Roman"/>
              </a:rPr>
              <a:t>сотрудничество с семьями воспитанников в вопросах  здоровьесбережения через применение дистанционных образовательных технологий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175" y="1988444"/>
            <a:ext cx="3951826" cy="29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95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ergey\Desktop\Технология. Поиск Успех. 2020\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661"/>
          <a:stretch/>
        </p:blipFill>
        <p:spPr bwMode="auto">
          <a:xfrm>
            <a:off x="401960" y="228284"/>
            <a:ext cx="8340080" cy="508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540402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Педагог создает определенные условия, предлагает материал в интересной и доступной форме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52040" y="5397023"/>
            <a:ext cx="3227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Родители  заинтересовывают ребенка в получении знаний и выполнении задания.</a:t>
            </a:r>
          </a:p>
          <a:p>
            <a:pPr algn="ctr"/>
            <a:r>
              <a:rPr lang="ru-RU" dirty="0"/>
              <a:t>(«Обратная связь»)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28146" y="6162307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86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515A3-5381-4892-9186-8E2CEBCED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Преимущества дистанционного обучения детей дошкольного возраста: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53945E-CA9D-4BFB-8935-0405AA6C6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230650"/>
            <a:ext cx="8686799" cy="46028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1.Возможность установления оптимального режима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с учетом особенностей ребенка;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2.Родители сами определяют, в какое время ребенку удобнее занимается, какой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промежуток дня наиболее продуктивен для занятий;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3.Возможность контролировать круг общения ребенка;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4.Индивидуальный подход к ребенку, учет его особенностей как психических,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и физических;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5.Ребенок не «привязан» к определенному месту, он может свободно обучаться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любой точке мира. Основное условие – наличие ПК и доступа к интернету;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6.Дистанционное обучение имеет под собой хороший методический фундамент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видео- и аудио-лекции, тесты, задания и т.д</a:t>
            </a: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034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AD70F410-3A33-4A5A-BF03-92444E6F7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784975" cy="4752528"/>
          </a:xfrm>
        </p:spPr>
        <p:txBody>
          <a:bodyPr>
            <a:normAutofit fontScale="92500"/>
          </a:bodyPr>
          <a:lstStyle/>
          <a:p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1.Максимальное участие родителей. В том случае, если родители не имеют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посвящать процессу обучения ребенка достаточного времени, то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усвоения им знаний будет крайне низкий. Сам ребенок зачастую 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имеет необходимых навыков самоорганизации и усидчивости. Не исключены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моменты затруднений, где необходима помощь взрослого;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2.Нет авторитета воспитателя. Многие дети воспринимают предмет именно так,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 воспринимает и преподносит воспитатель. К тому же воспитатель 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дает знания, но и формирует отношение к окружающим людям и миру;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3.Не все имеют возможность получения дистанционного обучения, в силу сложных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материальных условий, так как необходимо специальное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(компьютер или ноутбук, интернет);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4.Отсутствие общения со сверстниками. Дети не имеют возможности получить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навыки коммуникации в обществе и социализации в обществе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5.В виду особенностей дистанционного обучения, детям приходится много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проводить за компьютером.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1926E40-490A-4ADB-A406-AA3C243BC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Недостатки дистанционного обучения детей дошкольного возраста: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632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</TotalTime>
  <Words>423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-apple-system</vt:lpstr>
      <vt:lpstr>Arial</vt:lpstr>
      <vt:lpstr>Calibri</vt:lpstr>
      <vt:lpstr>Candara</vt:lpstr>
      <vt:lpstr>Gotham Pro Bold</vt:lpstr>
      <vt:lpstr>Symbol</vt:lpstr>
      <vt:lpstr>Times New Roman</vt:lpstr>
      <vt:lpstr>Wingdings</vt:lpstr>
      <vt:lpstr>Волна</vt:lpstr>
      <vt:lpstr>Дистанционные образовательные технологии в ДОУ как средство взаимодействия с семьями воспитанников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Преимущества дистанционного обучения детей дошкольного возраста:</vt:lpstr>
      <vt:lpstr>Недостатки дистанционного обучения детей дошкольного возраста: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Zoom </vt:lpstr>
      <vt:lpstr>Плюсы и минусы Zoom </vt:lpstr>
      <vt:lpstr>Презентация PowerPoint</vt:lpstr>
      <vt:lpstr>Какие минусы у Zoom: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Шахноза Ибрагимова</cp:lastModifiedBy>
  <cp:revision>36</cp:revision>
  <dcterms:created xsi:type="dcterms:W3CDTF">2020-05-11T11:27:07Z</dcterms:created>
  <dcterms:modified xsi:type="dcterms:W3CDTF">2023-05-19T08:40:08Z</dcterms:modified>
</cp:coreProperties>
</file>