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6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F617C6-6BDC-BBB2-548B-DF7DF082E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3DA25C-8B9F-9265-6586-55CC888045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D03634-6760-50D3-5E68-A2DC938F8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F9C0A1-CFBC-300E-F48B-23B63B5DE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5F266C-4563-83EA-AB57-28C344E2D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5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5B7930-768A-BC23-A9BE-298F8CF1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1E6258-DC03-412C-FB64-4640A25A72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0409B4-717C-82E3-B45D-EC0AAA6A9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B1D65C-C434-6229-5FA5-18BB42838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DDF632-EC17-41E1-886C-4FE5247A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65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4B86699-D571-F909-C69D-DCD972CF09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B86F593-7DD3-6FDC-1D11-5222E013CC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487029-66EC-C91C-B531-5627D8794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F3BEF8-3672-023A-B248-7E52163DF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47A302-C027-E90D-9783-5BF3BFC7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6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7A6074-0764-3B36-5155-4683B86D3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D48600-DBF1-FCCC-8691-A79621806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ED6E1A-48DE-DEE9-358B-49DAE58FC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F44D27-E890-85C1-0B18-411DAF16C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DABB2E-404A-EC94-6C07-3A8C743E7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565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8673B-99FA-9758-F4E1-12D9EB363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923A5D-BDE5-2D35-A3D8-E3B77D5DD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FE88AE-7B69-035E-8814-EDC81F47E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6D7197-1038-8BEE-D26B-445CACBC6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A56877-9976-5D31-8237-BA2DCB120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696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09DD82-701B-ECFA-F006-85755E37C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B1680B-E461-2942-1667-2BD8E8948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B4D3D4-5CA5-700A-E483-2B7C780C91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D1057A-AE22-645A-E941-0BAFA2BFD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A71F46-B7A5-66AA-6490-1202EBBCC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6D7488-4291-066C-AF65-DB878991A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671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920509-B066-6E31-99E5-5283A877A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CD682F-B6CE-03AC-D089-D98053795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2DBA9B-1491-FA02-2B70-D5B79A768C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70FAC12-7FCD-17D7-E53B-383763F992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F66DB2E-D545-E48B-F672-31CCAD9A5F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C3522C8-1A54-7368-05B2-37D80B64F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2F73B4-3A67-0852-B608-BC8BE3447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354BF98-5B86-A578-2155-A10CF38CC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929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CE38B4-C810-FB91-0836-B79C4C9AC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C40E563-93B7-FC88-7C7F-18AB986DA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8227B8-D56E-7CCC-A5E3-1642E9800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6919DA8-6299-9703-9563-E1805702B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452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C02CB08-6426-EF00-676C-A852A814D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09C788-2278-FD5F-1E1D-BE96D3820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0160FEC-AAFA-A343-C865-23067EC2A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50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9ED61-003C-5735-087C-4066DC2E4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95FCE1-7512-9D23-6C89-482C42798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38DF76-F288-ED74-B6FC-5AA71AA336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B607F2-BD47-ED78-565C-4830C7050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CCB033-2135-BB2A-B37D-176BABB43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CA1EB8-F331-A901-AB74-B13BA1236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372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E7D862-70E8-A9D4-C348-790241568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A624539-07BF-11A9-886F-398C935D9A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7BD9DB-8B83-F8A1-BE13-3F07EB2BE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A981B7-93B5-3D19-2FCB-511A670E7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A4A206-5CD0-2050-9AD8-5890E7A55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A15864-DB89-8BF1-6138-215761A0E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91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3CA5FA-1EB7-758F-F4BB-42C3F5AB8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1A379A-4745-0434-7E07-27868884F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8910D4-14BD-A0F8-C0B8-51D2C7E0F8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7FEE4-63AD-AB4F-80FC-5A93FF0F8046}" type="datetimeFigureOut">
              <a:rPr lang="ru-RU" smtClean="0"/>
              <a:t>вт 04.04.23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087C9A-3414-09B8-9EF0-F76EC73158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8D1969-7A5A-B15E-2088-45DE002ED7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264EA-5938-9E4C-8E8C-1F6254D8E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57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40AD0FD-04C2-2CAE-F56B-518302C9677D}"/>
              </a:ext>
            </a:extLst>
          </p:cNvPr>
          <p:cNvSpPr/>
          <p:nvPr/>
        </p:nvSpPr>
        <p:spPr>
          <a:xfrm rot="10800000" flipV="1">
            <a:off x="3718304" y="1474105"/>
            <a:ext cx="4755377" cy="75828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Переместительное свойство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335EF598-8C91-B238-928A-2EAFC5AB2B31}"/>
              </a:ext>
            </a:extLst>
          </p:cNvPr>
          <p:cNvSpPr/>
          <p:nvPr/>
        </p:nvSpPr>
        <p:spPr>
          <a:xfrm rot="10800000" flipV="1">
            <a:off x="3779340" y="2897873"/>
            <a:ext cx="4755377" cy="75828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Сочетательное свойство 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E5B4260-140B-8672-5BE7-4BAB7CF3AEA4}"/>
              </a:ext>
            </a:extLst>
          </p:cNvPr>
          <p:cNvSpPr/>
          <p:nvPr/>
        </p:nvSpPr>
        <p:spPr>
          <a:xfrm rot="10800000" flipV="1">
            <a:off x="3718303" y="4321642"/>
            <a:ext cx="4755377" cy="75828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Распределительное свойство (для суммы)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0EF385AE-2FE2-5EEC-1656-9C9779131595}"/>
              </a:ext>
            </a:extLst>
          </p:cNvPr>
          <p:cNvSpPr/>
          <p:nvPr/>
        </p:nvSpPr>
        <p:spPr>
          <a:xfrm rot="10800000" flipV="1">
            <a:off x="3779339" y="5766422"/>
            <a:ext cx="4755377" cy="75828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Распределительное свойство(для разности)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5C876B-CA4B-233C-8F52-2E08DC6ED8BA}"/>
              </a:ext>
            </a:extLst>
          </p:cNvPr>
          <p:cNvSpPr txBox="1"/>
          <p:nvPr/>
        </p:nvSpPr>
        <p:spPr>
          <a:xfrm flipH="1">
            <a:off x="3718305" y="274207"/>
            <a:ext cx="4755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0" dirty="0">
                <a:latin typeface="+mj-lt"/>
              </a:rPr>
              <a:t>Свойства умножения </a:t>
            </a:r>
          </a:p>
        </p:txBody>
      </p: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77C64D98-24E1-9FED-2B39-6DACE2A41FA1}"/>
              </a:ext>
            </a:extLst>
          </p:cNvPr>
          <p:cNvSpPr/>
          <p:nvPr/>
        </p:nvSpPr>
        <p:spPr>
          <a:xfrm>
            <a:off x="8061395" y="1218691"/>
            <a:ext cx="1132844" cy="56112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Пример</a:t>
            </a:r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id="{2B88A58B-4F69-A324-1766-02E4056978FC}"/>
              </a:ext>
            </a:extLst>
          </p:cNvPr>
          <p:cNvSpPr/>
          <p:nvPr/>
        </p:nvSpPr>
        <p:spPr>
          <a:xfrm flipH="1">
            <a:off x="2727884" y="5632626"/>
            <a:ext cx="1323513" cy="65557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Пример </a:t>
            </a:r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id="{56C98AE4-EC71-D6B0-2958-5B54541F0DE0}"/>
              </a:ext>
            </a:extLst>
          </p:cNvPr>
          <p:cNvSpPr/>
          <p:nvPr/>
        </p:nvSpPr>
        <p:spPr>
          <a:xfrm flipH="1">
            <a:off x="2727885" y="2979574"/>
            <a:ext cx="1323512" cy="65557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Пример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065BB61-EAF7-D729-6868-D425E412088E}"/>
              </a:ext>
            </a:extLst>
          </p:cNvPr>
          <p:cNvSpPr/>
          <p:nvPr/>
        </p:nvSpPr>
        <p:spPr>
          <a:xfrm>
            <a:off x="8100440" y="4177771"/>
            <a:ext cx="1132844" cy="56112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Пример</a:t>
            </a:r>
          </a:p>
        </p:txBody>
      </p:sp>
      <p:sp>
        <p:nvSpPr>
          <p:cNvPr id="19" name="Прямоугольник: один верхний угол скругленный, другой — усеченный 18">
            <a:extLst>
              <a:ext uri="{FF2B5EF4-FFF2-40B4-BE49-F238E27FC236}">
                <a16:creationId xmlns:a16="http://schemas.microsoft.com/office/drawing/2014/main" id="{097ABA40-3744-B5BB-A347-D8B5CC704C67}"/>
              </a:ext>
            </a:extLst>
          </p:cNvPr>
          <p:cNvSpPr/>
          <p:nvPr/>
        </p:nvSpPr>
        <p:spPr>
          <a:xfrm>
            <a:off x="1315066" y="270196"/>
            <a:ext cx="2074575" cy="2074575"/>
          </a:xfrm>
          <a:prstGeom prst="snip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 перестановки множителей значение произведения не меняется 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D7E4DE37-F05A-290D-0510-A46F402FCB76}"/>
              </a:ext>
            </a:extLst>
          </p:cNvPr>
          <p:cNvSpPr/>
          <p:nvPr/>
        </p:nvSpPr>
        <p:spPr>
          <a:xfrm>
            <a:off x="9233284" y="1183679"/>
            <a:ext cx="2618059" cy="5709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2*4=2+2+2+2=8</a:t>
            </a:r>
          </a:p>
          <a:p>
            <a:pPr algn="ctr"/>
            <a:r>
              <a:rPr lang="ru-RU" dirty="0"/>
              <a:t>4*2=4+4</a:t>
            </a:r>
          </a:p>
        </p:txBody>
      </p:sp>
      <p:sp>
        <p:nvSpPr>
          <p:cNvPr id="2" name="Прямоугольник: один верхний угол скругленный, другой — усеченный 1">
            <a:extLst>
              <a:ext uri="{FF2B5EF4-FFF2-40B4-BE49-F238E27FC236}">
                <a16:creationId xmlns:a16="http://schemas.microsoft.com/office/drawing/2014/main" id="{0763928F-A1CD-4A22-8CF0-5E122926E8A8}"/>
              </a:ext>
            </a:extLst>
          </p:cNvPr>
          <p:cNvSpPr/>
          <p:nvPr/>
        </p:nvSpPr>
        <p:spPr>
          <a:xfrm>
            <a:off x="8534716" y="1984447"/>
            <a:ext cx="3592371" cy="2074576"/>
          </a:xfrm>
          <a:prstGeom prst="snip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Чтобы умножить число на произведение, можно умножить это число на первый множитель, а потом полученный результат умножить на второй множитель этого произведения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0DE9C9C-4BFE-4B7C-8504-B27E6EF12529}"/>
              </a:ext>
            </a:extLst>
          </p:cNvPr>
          <p:cNvSpPr/>
          <p:nvPr/>
        </p:nvSpPr>
        <p:spPr>
          <a:xfrm>
            <a:off x="298616" y="3021071"/>
            <a:ext cx="2429268" cy="511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25*(4*12)=(25*4)*12</a:t>
            </a:r>
          </a:p>
        </p:txBody>
      </p:sp>
    </p:spTree>
    <p:extLst>
      <p:ext uri="{BB962C8B-B14F-4D97-AF65-F5344CB8AC3E}">
        <p14:creationId xmlns:p14="http://schemas.microsoft.com/office/powerpoint/2010/main" val="304737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" grpId="0" animBg="1"/>
      <p:bldP spid="2" grpId="1" animBg="1"/>
      <p:bldP spid="3" grpId="0" animBg="1"/>
      <p:bldP spid="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62</Words>
  <Application>Microsoft Office PowerPoint</Application>
  <PresentationFormat>Широкоэкранный</PresentationFormat>
  <Paragraphs>14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 красноруцкая</dc:creator>
  <cp:lastModifiedBy>александра красноруцкая</cp:lastModifiedBy>
  <cp:revision>4</cp:revision>
  <dcterms:created xsi:type="dcterms:W3CDTF">2023-04-03T07:51:57Z</dcterms:created>
  <dcterms:modified xsi:type="dcterms:W3CDTF">2023-04-03T21:24:38Z</dcterms:modified>
</cp:coreProperties>
</file>