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52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4A010F-0E7B-FB35-39BE-C37D69C15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8AAA64-6722-BEDC-553D-41C62B84FE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03758B-D082-A076-9B73-D3A5D7369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DB43F2-FD35-59E0-39BE-2A01F4EA1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8EE668-EAE5-DCFD-2571-D17787A4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7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FF3EFA-480A-377A-8EF3-E78F5B246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50C2D78-438A-8E2D-361F-20B5E5BCE0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6CDECC-CF5F-5603-AABF-CE42BED23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22F069-3A1F-CBE3-1B45-B5060785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3F2761-2A13-8734-66DC-56090AA98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0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A63ECF7-A281-9C42-6805-B4974A9C56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4F9EFE-46BA-CC9F-5F49-28F4DA10EF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CD3F3B-5E18-CF24-C072-6226C1D9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4530C7-5147-C99F-33A0-5C483A2CC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5C09D6-3235-BB24-E0DA-660819610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02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722B3D-F406-977F-9C02-A8B4C85E0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08CA30-10B4-25CC-4910-056D19059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8D3803-EC93-71AB-87D0-D36703C4B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EAF2E4-E386-3E49-6676-D35051278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DDDC64-F0C8-5E5C-5FB7-61919ED1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6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B56AD-8A07-027F-64FD-658C140C6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70497C-7195-F254-2700-7DD6BB77A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C654F1-0D97-6C0E-2D3D-BDE166542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B72149-AD69-6DBD-C3C2-9CA14CA88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132C3-30A4-A877-D72E-EF6BE83A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72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2A282-71AC-034A-931E-42B766AEC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1600B5-0ED9-0AEB-75F0-FD05D230E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2D8F8D6-90D2-5984-3822-827DDB016F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60EE94-3444-DDE4-093B-466415CAB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D7CB36-D355-8676-BC92-ED7D2944C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7857F2-8868-CFC9-1967-B5F9B362E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5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5F4D01-C0BE-7971-3BE6-F4CB89624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C5103A-326D-5625-A870-22AF8BBDD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4DFDF46-B29F-CDEE-56D7-38A34C78F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E61280-3E0C-BA55-CF88-7331D0F2A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02DB47-F67D-A3A9-7D71-B6EFCBDC55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3A24F81-2DE9-A254-31B1-ACE5E9C86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AB4324F-86F7-CE5B-0D3E-4BA6A74BF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62103DC-E8F2-119B-C4F6-838002956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36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41BBB-FFDE-5D91-B4C8-C1FDB60E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2B09B7B-466D-D011-0C65-C018DA2B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5EB46D-6BEE-4D0A-1ABB-87D627313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519ACD8-DFDD-B35B-BEF7-9ED0160FB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72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E6314D9-5FC7-5635-46FF-B05D9C27B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D67730-3348-C722-0D0C-604D4EDF1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E6E2A5-B427-2C44-657E-EB0EF102B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14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A2166E-A969-57C7-BAD7-568B66C16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20ABC-9F4B-DCE4-92AA-707DE1C5F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9F0183-9AD5-1069-6EB2-8684E69F5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557FE9-0CFD-3D36-A122-F3DAB07D3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7AEDC3-5781-F3A1-409C-797B5559C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A5C84F-9D61-0512-4C13-0704DF67F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12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413D4-84EF-ACF3-AB0E-034B41D59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06751FF-8781-1C42-7B27-9F6A006BA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DA70D7-9D3A-541F-4EAD-1F75C85385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A62859-B43C-0239-41F3-8F8209837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DF3D10-9073-EB6D-3FF4-FECABB92E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ECC05-468D-B050-0273-9EF4B9C21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68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A056-0685-6462-2A94-7C813BB30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CC75AD-3F82-0C95-8D87-E12A534A6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0AACD3-2B65-A729-EDB9-F6CD224A8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E759F-26B1-234E-9040-38507AE3236C}" type="datetimeFigureOut">
              <a:rPr lang="ru-RU" smtClean="0"/>
              <a:pPr/>
              <a:t>пт 19.05.23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A391DE-78BB-F869-5B34-FEB8E8F5F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50F84B-B503-41DA-7777-A70A73388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C2FDF-7DFE-5540-BEB0-AF46F222C0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3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237444-7F0E-D365-3B31-3FDC38D46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1523968" y="0"/>
            <a:ext cx="9144000" cy="1322659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 чудес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1290" y="6000768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Кошкин дом . Что в нём?</a:t>
            </a:r>
          </a:p>
        </p:txBody>
      </p:sp>
    </p:spTree>
    <p:extLst>
      <p:ext uri="{BB962C8B-B14F-4D97-AF65-F5344CB8AC3E}">
        <p14:creationId xmlns:p14="http://schemas.microsoft.com/office/powerpoint/2010/main" val="3316172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4A69E735-5CDD-5CCE-2C6D-FD2A8D31B0AE}"/>
              </a:ext>
            </a:extLst>
          </p:cNvPr>
          <p:cNvSpPr/>
          <p:nvPr/>
        </p:nvSpPr>
        <p:spPr>
          <a:xfrm>
            <a:off x="1095340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99FF"/>
                </a:solidFill>
              </a:rPr>
              <a:t>к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88CF961-EA5E-EBFD-9A83-E092969346C2}"/>
              </a:ext>
            </a:extLst>
          </p:cNvPr>
          <p:cNvSpPr/>
          <p:nvPr/>
        </p:nvSpPr>
        <p:spPr>
          <a:xfrm>
            <a:off x="2418578" y="1284865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 err="1">
                <a:solidFill>
                  <a:srgbClr val="FF99FF"/>
                </a:solidFill>
              </a:rPr>
              <a:t>р</a:t>
            </a:r>
            <a:endParaRPr lang="ru-RU" sz="4000" dirty="0">
              <a:solidFill>
                <a:srgbClr val="FF99FF"/>
              </a:solidFill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3806CEA8-1DF3-CE64-B00B-8912EA0B8BB9}"/>
              </a:ext>
            </a:extLst>
          </p:cNvPr>
          <p:cNvSpPr/>
          <p:nvPr/>
        </p:nvSpPr>
        <p:spPr>
          <a:xfrm>
            <a:off x="6596066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solidFill>
                  <a:srgbClr val="FF99FF"/>
                </a:solidFill>
              </a:rPr>
              <a:t>а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D3DF5114-0FDC-BC3E-2D25-2D43E6624390}"/>
              </a:ext>
            </a:extLst>
          </p:cNvPr>
          <p:cNvSpPr/>
          <p:nvPr/>
        </p:nvSpPr>
        <p:spPr>
          <a:xfrm>
            <a:off x="5211337" y="1284864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solidFill>
                  <a:srgbClr val="FF99FF"/>
                </a:solidFill>
              </a:rPr>
              <a:t>в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469FEFCC-0D5E-D889-6B1B-6C1B3F0470F2}"/>
              </a:ext>
            </a:extLst>
          </p:cNvPr>
          <p:cNvSpPr/>
          <p:nvPr/>
        </p:nvSpPr>
        <p:spPr>
          <a:xfrm>
            <a:off x="3845932" y="1284864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solidFill>
                  <a:srgbClr val="FF99FF"/>
                </a:solidFill>
              </a:rPr>
              <a:t>о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470FA0CF-7BAD-673C-83AC-86CB7A8AC8EC}"/>
              </a:ext>
            </a:extLst>
          </p:cNvPr>
          <p:cNvSpPr/>
          <p:nvPr/>
        </p:nvSpPr>
        <p:spPr>
          <a:xfrm>
            <a:off x="9426489" y="1284862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 err="1">
                <a:solidFill>
                  <a:srgbClr val="FF99FF"/>
                </a:solidFill>
              </a:rPr>
              <a:t>ь</a:t>
            </a:r>
            <a:endParaRPr lang="ru-RU" sz="4000" dirty="0">
              <a:solidFill>
                <a:srgbClr val="FF99FF"/>
              </a:solidFill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E2B6EC33-7EAC-16CD-7D6E-98B4FB440005}"/>
              </a:ext>
            </a:extLst>
          </p:cNvPr>
          <p:cNvSpPr/>
          <p:nvPr/>
        </p:nvSpPr>
        <p:spPr>
          <a:xfrm>
            <a:off x="7999135" y="1284862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>
                <a:solidFill>
                  <a:srgbClr val="FF99FF"/>
                </a:solidFill>
              </a:rPr>
              <a:t>т</a:t>
            </a:r>
          </a:p>
        </p:txBody>
      </p:sp>
      <p:sp>
        <p:nvSpPr>
          <p:cNvPr id="23" name="Стрелка: пятиугольник 22">
            <a:extLst>
              <a:ext uri="{FF2B5EF4-FFF2-40B4-BE49-F238E27FC236}">
                <a16:creationId xmlns:a16="http://schemas.microsoft.com/office/drawing/2014/main" id="{F003862A-3CB2-D4C9-1B8E-C07F055EE544}"/>
              </a:ext>
            </a:extLst>
          </p:cNvPr>
          <p:cNvSpPr/>
          <p:nvPr/>
        </p:nvSpPr>
        <p:spPr>
          <a:xfrm>
            <a:off x="0" y="3050997"/>
            <a:ext cx="3580783" cy="756006"/>
          </a:xfrm>
          <a:prstGeom prst="homePlate">
            <a:avLst>
              <a:gd name="adj" fmla="val 45842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1</a:t>
            </a:r>
          </a:p>
        </p:txBody>
      </p:sp>
      <p:sp>
        <p:nvSpPr>
          <p:cNvPr id="25" name="Стрелка: пятиугольник 24">
            <a:extLst>
              <a:ext uri="{FF2B5EF4-FFF2-40B4-BE49-F238E27FC236}">
                <a16:creationId xmlns:a16="http://schemas.microsoft.com/office/drawing/2014/main" id="{C7FB8173-0D19-EE0B-6FA5-B9DEC3D46F86}"/>
              </a:ext>
            </a:extLst>
          </p:cNvPr>
          <p:cNvSpPr/>
          <p:nvPr/>
        </p:nvSpPr>
        <p:spPr>
          <a:xfrm>
            <a:off x="0" y="4032926"/>
            <a:ext cx="3609276" cy="756006"/>
          </a:xfrm>
          <a:prstGeom prst="homePlate">
            <a:avLst>
              <a:gd name="adj" fmla="val 45842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2</a:t>
            </a:r>
          </a:p>
        </p:txBody>
      </p:sp>
      <p:sp>
        <p:nvSpPr>
          <p:cNvPr id="27" name="Прямоугольник: багетная рамка 26">
            <a:extLst>
              <a:ext uri="{FF2B5EF4-FFF2-40B4-BE49-F238E27FC236}">
                <a16:creationId xmlns:a16="http://schemas.microsoft.com/office/drawing/2014/main" id="{9112A2AB-1752-0ED5-82A6-70C1E769F98B}"/>
              </a:ext>
            </a:extLst>
          </p:cNvPr>
          <p:cNvSpPr/>
          <p:nvPr/>
        </p:nvSpPr>
        <p:spPr>
          <a:xfrm>
            <a:off x="10810908" y="64008"/>
            <a:ext cx="1381092" cy="1162206"/>
          </a:xfrm>
          <a:prstGeom prst="bevel">
            <a:avLst>
              <a:gd name="adj" fmla="val 2282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ОТКРЫТЬ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09600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752476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81038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23914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Г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95352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038228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Ё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966790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1096660" y="4786322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Ж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09600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752476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81038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23914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95352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038228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966790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1096660" y="5214950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09600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752476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81038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23914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95352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038228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Ц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966790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Х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1096660" y="5643578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09600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Ш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752476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Ъ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681038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Щ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23914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Ы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895352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Ь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038228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Ю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966790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Э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B602575E-3279-3242-4DF6-4141CBC7478C}"/>
              </a:ext>
            </a:extLst>
          </p:cNvPr>
          <p:cNvSpPr/>
          <p:nvPr/>
        </p:nvSpPr>
        <p:spPr>
          <a:xfrm rot="10800000" flipV="1">
            <a:off x="11096660" y="6072206"/>
            <a:ext cx="729483" cy="4526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Я</a:t>
            </a:r>
          </a:p>
        </p:txBody>
      </p:sp>
      <p:sp>
        <p:nvSpPr>
          <p:cNvPr id="52" name="Прямоугольник: скругленные углы 3">
            <a:extLst>
              <a:ext uri="{FF2B5EF4-FFF2-40B4-BE49-F238E27FC236}">
                <a16:creationId xmlns:a16="http://schemas.microsoft.com/office/drawing/2014/main" id="{4A69E735-5CDD-5CCE-2C6D-FD2A8D31B0AE}"/>
              </a:ext>
            </a:extLst>
          </p:cNvPr>
          <p:cNvSpPr/>
          <p:nvPr/>
        </p:nvSpPr>
        <p:spPr>
          <a:xfrm>
            <a:off x="1095340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6">
            <a:extLst>
              <a:ext uri="{FF2B5EF4-FFF2-40B4-BE49-F238E27FC236}">
                <a16:creationId xmlns:a16="http://schemas.microsoft.com/office/drawing/2014/main" id="{B88CF961-EA5E-EBFD-9A83-E092969346C2}"/>
              </a:ext>
            </a:extLst>
          </p:cNvPr>
          <p:cNvSpPr/>
          <p:nvPr/>
        </p:nvSpPr>
        <p:spPr>
          <a:xfrm>
            <a:off x="2381224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Прямоугольник: скругленные углы 15">
            <a:extLst>
              <a:ext uri="{FF2B5EF4-FFF2-40B4-BE49-F238E27FC236}">
                <a16:creationId xmlns:a16="http://schemas.microsoft.com/office/drawing/2014/main" id="{469FEFCC-0D5E-D889-6B1B-6C1B3F0470F2}"/>
              </a:ext>
            </a:extLst>
          </p:cNvPr>
          <p:cNvSpPr/>
          <p:nvPr/>
        </p:nvSpPr>
        <p:spPr>
          <a:xfrm>
            <a:off x="3809984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7" name="Прямоугольник: скругленные углы 12">
            <a:extLst>
              <a:ext uri="{FF2B5EF4-FFF2-40B4-BE49-F238E27FC236}">
                <a16:creationId xmlns:a16="http://schemas.microsoft.com/office/drawing/2014/main" id="{D3DF5114-0FDC-BC3E-2D25-2D43E6624390}"/>
              </a:ext>
            </a:extLst>
          </p:cNvPr>
          <p:cNvSpPr/>
          <p:nvPr/>
        </p:nvSpPr>
        <p:spPr>
          <a:xfrm>
            <a:off x="5238744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8" name="Прямоугольник: скругленные углы 9">
            <a:extLst>
              <a:ext uri="{FF2B5EF4-FFF2-40B4-BE49-F238E27FC236}">
                <a16:creationId xmlns:a16="http://schemas.microsoft.com/office/drawing/2014/main" id="{3806CEA8-1DF3-CE64-B00B-8912EA0B8BB9}"/>
              </a:ext>
            </a:extLst>
          </p:cNvPr>
          <p:cNvSpPr/>
          <p:nvPr/>
        </p:nvSpPr>
        <p:spPr>
          <a:xfrm>
            <a:off x="6596066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9" name="Прямоугольник: скругленные углы 21">
            <a:extLst>
              <a:ext uri="{FF2B5EF4-FFF2-40B4-BE49-F238E27FC236}">
                <a16:creationId xmlns:a16="http://schemas.microsoft.com/office/drawing/2014/main" id="{E2B6EC33-7EAC-16CD-7D6E-98B4FB440005}"/>
              </a:ext>
            </a:extLst>
          </p:cNvPr>
          <p:cNvSpPr/>
          <p:nvPr/>
        </p:nvSpPr>
        <p:spPr>
          <a:xfrm>
            <a:off x="8024826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0" name="Прямоугольник: скругленные углы 18">
            <a:extLst>
              <a:ext uri="{FF2B5EF4-FFF2-40B4-BE49-F238E27FC236}">
                <a16:creationId xmlns:a16="http://schemas.microsoft.com/office/drawing/2014/main" id="{470FA0CF-7BAD-673C-83AC-86CB7A8AC8EC}"/>
              </a:ext>
            </a:extLst>
          </p:cNvPr>
          <p:cNvSpPr/>
          <p:nvPr/>
        </p:nvSpPr>
        <p:spPr>
          <a:xfrm>
            <a:off x="9453586" y="1285860"/>
            <a:ext cx="1162205" cy="11622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08" y="2928934"/>
            <a:ext cx="15001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" name="TextBox 66"/>
          <p:cNvSpPr txBox="1"/>
          <p:nvPr/>
        </p:nvSpPr>
        <p:spPr>
          <a:xfrm>
            <a:off x="3667108" y="4143380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НОЧЬ ,СОН</a:t>
            </a:r>
          </a:p>
        </p:txBody>
      </p:sp>
    </p:spTree>
    <p:extLst>
      <p:ext uri="{BB962C8B-B14F-4D97-AF65-F5344CB8AC3E}">
        <p14:creationId xmlns:p14="http://schemas.microsoft.com/office/powerpoint/2010/main" val="1065897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52" grpId="1" animBg="1"/>
      <p:bldP spid="52" grpId="2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56</Words>
  <Application>Microsoft Office PowerPoint</Application>
  <PresentationFormat>Широкоэкранный</PresentationFormat>
  <Paragraphs>45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Поле чудес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 чудес</dc:title>
  <dc:creator>александра красноруцкая</dc:creator>
  <cp:lastModifiedBy>александра красноруцкая</cp:lastModifiedBy>
  <cp:revision>5</cp:revision>
  <dcterms:created xsi:type="dcterms:W3CDTF">2023-05-15T09:37:09Z</dcterms:created>
  <dcterms:modified xsi:type="dcterms:W3CDTF">2023-05-19T09:55:10Z</dcterms:modified>
</cp:coreProperties>
</file>