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Lst>
  <p:sldIdLst>
    <p:sldId id="256" r:id="rId2"/>
    <p:sldId id="257" r:id="rId3"/>
    <p:sldId id="259" r:id="rId4"/>
    <p:sldId id="258" r:id="rId5"/>
    <p:sldId id="260" r:id="rId6"/>
  </p:sldIdLst>
  <p:sldSz cx="12192000" cy="6858000"/>
  <p:notesSz cx="6888163" cy="100203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636"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FF3B437-4ED7-42D5-BA15-E346EA4B01AE}" type="datetimeFigureOut">
              <a:rPr lang="ru-RU" smtClean="0"/>
              <a:t>19.05.2023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1AD9DCE-87AB-407D-BD03-9649A8BA4FAB}" type="slidenum">
              <a:rPr lang="ru-RU" smtClean="0"/>
              <a:t>‹#›</a:t>
            </a:fld>
            <a:endParaRPr lang="ru-RU"/>
          </a:p>
        </p:txBody>
      </p:sp>
    </p:spTree>
    <p:extLst>
      <p:ext uri="{BB962C8B-B14F-4D97-AF65-F5344CB8AC3E}">
        <p14:creationId xmlns:p14="http://schemas.microsoft.com/office/powerpoint/2010/main" val="31860343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FF3B437-4ED7-42D5-BA15-E346EA4B01AE}" type="datetimeFigureOut">
              <a:rPr lang="ru-RU" smtClean="0"/>
              <a:t>19.05.2023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1AD9DCE-87AB-407D-BD03-9649A8BA4FAB}" type="slidenum">
              <a:rPr lang="ru-RU" smtClean="0"/>
              <a:t>‹#›</a:t>
            </a:fld>
            <a:endParaRPr lang="ru-RU"/>
          </a:p>
        </p:txBody>
      </p:sp>
    </p:spTree>
    <p:extLst>
      <p:ext uri="{BB962C8B-B14F-4D97-AF65-F5344CB8AC3E}">
        <p14:creationId xmlns:p14="http://schemas.microsoft.com/office/powerpoint/2010/main" val="40939021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FF3B437-4ED7-42D5-BA15-E346EA4B01AE}" type="datetimeFigureOut">
              <a:rPr lang="ru-RU" smtClean="0"/>
              <a:t>19.05.2023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1AD9DCE-87AB-407D-BD03-9649A8BA4FAB}"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2949909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FF3B437-4ED7-42D5-BA15-E346EA4B01AE}" type="datetimeFigureOut">
              <a:rPr lang="ru-RU" smtClean="0"/>
              <a:t>19.05.2023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1AD9DCE-87AB-407D-BD03-9649A8BA4FAB}" type="slidenum">
              <a:rPr lang="ru-RU" smtClean="0"/>
              <a:t>‹#›</a:t>
            </a:fld>
            <a:endParaRPr lang="ru-RU"/>
          </a:p>
        </p:txBody>
      </p:sp>
    </p:spTree>
    <p:extLst>
      <p:ext uri="{BB962C8B-B14F-4D97-AF65-F5344CB8AC3E}">
        <p14:creationId xmlns:p14="http://schemas.microsoft.com/office/powerpoint/2010/main" val="7805081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FF3B437-4ED7-42D5-BA15-E346EA4B01AE}" type="datetimeFigureOut">
              <a:rPr lang="ru-RU" smtClean="0"/>
              <a:t>19.05.2023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1AD9DCE-87AB-407D-BD03-9649A8BA4FAB}"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9496022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FF3B437-4ED7-42D5-BA15-E346EA4B01AE}" type="datetimeFigureOut">
              <a:rPr lang="ru-RU" smtClean="0"/>
              <a:t>19.05.2023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1AD9DCE-87AB-407D-BD03-9649A8BA4FAB}" type="slidenum">
              <a:rPr lang="ru-RU" smtClean="0"/>
              <a:t>‹#›</a:t>
            </a:fld>
            <a:endParaRPr lang="ru-RU"/>
          </a:p>
        </p:txBody>
      </p:sp>
    </p:spTree>
    <p:extLst>
      <p:ext uri="{BB962C8B-B14F-4D97-AF65-F5344CB8AC3E}">
        <p14:creationId xmlns:p14="http://schemas.microsoft.com/office/powerpoint/2010/main" val="7341764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FF3B437-4ED7-42D5-BA15-E346EA4B01AE}" type="datetimeFigureOut">
              <a:rPr lang="ru-RU" smtClean="0"/>
              <a:t>19.05.2023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1AD9DCE-87AB-407D-BD03-9649A8BA4FAB}" type="slidenum">
              <a:rPr lang="ru-RU" smtClean="0"/>
              <a:t>‹#›</a:t>
            </a:fld>
            <a:endParaRPr lang="ru-RU"/>
          </a:p>
        </p:txBody>
      </p:sp>
    </p:spTree>
    <p:extLst>
      <p:ext uri="{BB962C8B-B14F-4D97-AF65-F5344CB8AC3E}">
        <p14:creationId xmlns:p14="http://schemas.microsoft.com/office/powerpoint/2010/main" val="16282713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FF3B437-4ED7-42D5-BA15-E346EA4B01AE}" type="datetimeFigureOut">
              <a:rPr lang="ru-RU" smtClean="0"/>
              <a:t>19.05.2023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1AD9DCE-87AB-407D-BD03-9649A8BA4FAB}" type="slidenum">
              <a:rPr lang="ru-RU" smtClean="0"/>
              <a:t>‹#›</a:t>
            </a:fld>
            <a:endParaRPr lang="ru-RU"/>
          </a:p>
        </p:txBody>
      </p:sp>
    </p:spTree>
    <p:extLst>
      <p:ext uri="{BB962C8B-B14F-4D97-AF65-F5344CB8AC3E}">
        <p14:creationId xmlns:p14="http://schemas.microsoft.com/office/powerpoint/2010/main" val="3147074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FF3B437-4ED7-42D5-BA15-E346EA4B01AE}" type="datetimeFigureOut">
              <a:rPr lang="ru-RU" smtClean="0"/>
              <a:t>19.05.2023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1AD9DCE-87AB-407D-BD03-9649A8BA4FAB}" type="slidenum">
              <a:rPr lang="ru-RU" smtClean="0"/>
              <a:t>‹#›</a:t>
            </a:fld>
            <a:endParaRPr lang="ru-RU"/>
          </a:p>
        </p:txBody>
      </p:sp>
    </p:spTree>
    <p:extLst>
      <p:ext uri="{BB962C8B-B14F-4D97-AF65-F5344CB8AC3E}">
        <p14:creationId xmlns:p14="http://schemas.microsoft.com/office/powerpoint/2010/main" val="14112649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FF3B437-4ED7-42D5-BA15-E346EA4B01AE}" type="datetimeFigureOut">
              <a:rPr lang="ru-RU" smtClean="0"/>
              <a:t>19.05.2023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1AD9DCE-87AB-407D-BD03-9649A8BA4FAB}" type="slidenum">
              <a:rPr lang="ru-RU" smtClean="0"/>
              <a:t>‹#›</a:t>
            </a:fld>
            <a:endParaRPr lang="ru-RU"/>
          </a:p>
        </p:txBody>
      </p:sp>
    </p:spTree>
    <p:extLst>
      <p:ext uri="{BB962C8B-B14F-4D97-AF65-F5344CB8AC3E}">
        <p14:creationId xmlns:p14="http://schemas.microsoft.com/office/powerpoint/2010/main" val="2643505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FF3B437-4ED7-42D5-BA15-E346EA4B01AE}" type="datetimeFigureOut">
              <a:rPr lang="ru-RU" smtClean="0"/>
              <a:t>19.05.2023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1AD9DCE-87AB-407D-BD03-9649A8BA4FAB}" type="slidenum">
              <a:rPr lang="ru-RU" smtClean="0"/>
              <a:t>‹#›</a:t>
            </a:fld>
            <a:endParaRPr lang="ru-RU"/>
          </a:p>
        </p:txBody>
      </p:sp>
    </p:spTree>
    <p:extLst>
      <p:ext uri="{BB962C8B-B14F-4D97-AF65-F5344CB8AC3E}">
        <p14:creationId xmlns:p14="http://schemas.microsoft.com/office/powerpoint/2010/main" val="136135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FF3B437-4ED7-42D5-BA15-E346EA4B01AE}" type="datetimeFigureOut">
              <a:rPr lang="ru-RU" smtClean="0"/>
              <a:t>19.05.2023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1AD9DCE-87AB-407D-BD03-9649A8BA4FAB}" type="slidenum">
              <a:rPr lang="ru-RU" smtClean="0"/>
              <a:t>‹#›</a:t>
            </a:fld>
            <a:endParaRPr lang="ru-RU"/>
          </a:p>
        </p:txBody>
      </p:sp>
    </p:spTree>
    <p:extLst>
      <p:ext uri="{BB962C8B-B14F-4D97-AF65-F5344CB8AC3E}">
        <p14:creationId xmlns:p14="http://schemas.microsoft.com/office/powerpoint/2010/main" val="760184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FF3B437-4ED7-42D5-BA15-E346EA4B01AE}" type="datetimeFigureOut">
              <a:rPr lang="ru-RU" smtClean="0"/>
              <a:t>19.05.2023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1AD9DCE-87AB-407D-BD03-9649A8BA4FAB}" type="slidenum">
              <a:rPr lang="ru-RU" smtClean="0"/>
              <a:t>‹#›</a:t>
            </a:fld>
            <a:endParaRPr lang="ru-RU"/>
          </a:p>
        </p:txBody>
      </p:sp>
    </p:spTree>
    <p:extLst>
      <p:ext uri="{BB962C8B-B14F-4D97-AF65-F5344CB8AC3E}">
        <p14:creationId xmlns:p14="http://schemas.microsoft.com/office/powerpoint/2010/main" val="26720242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F3B437-4ED7-42D5-BA15-E346EA4B01AE}" type="datetimeFigureOut">
              <a:rPr lang="ru-RU" smtClean="0"/>
              <a:t>19.05.2023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1AD9DCE-87AB-407D-BD03-9649A8BA4FAB}" type="slidenum">
              <a:rPr lang="ru-RU" smtClean="0"/>
              <a:t>‹#›</a:t>
            </a:fld>
            <a:endParaRPr lang="ru-RU"/>
          </a:p>
        </p:txBody>
      </p:sp>
    </p:spTree>
    <p:extLst>
      <p:ext uri="{BB962C8B-B14F-4D97-AF65-F5344CB8AC3E}">
        <p14:creationId xmlns:p14="http://schemas.microsoft.com/office/powerpoint/2010/main" val="1535462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FF3B437-4ED7-42D5-BA15-E346EA4B01AE}" type="datetimeFigureOut">
              <a:rPr lang="ru-RU" smtClean="0"/>
              <a:t>19.05.2023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1AD9DCE-87AB-407D-BD03-9649A8BA4FAB}" type="slidenum">
              <a:rPr lang="ru-RU" smtClean="0"/>
              <a:t>‹#›</a:t>
            </a:fld>
            <a:endParaRPr lang="ru-RU"/>
          </a:p>
        </p:txBody>
      </p:sp>
    </p:spTree>
    <p:extLst>
      <p:ext uri="{BB962C8B-B14F-4D97-AF65-F5344CB8AC3E}">
        <p14:creationId xmlns:p14="http://schemas.microsoft.com/office/powerpoint/2010/main" val="169518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FF3B437-4ED7-42D5-BA15-E346EA4B01AE}" type="datetimeFigureOut">
              <a:rPr lang="ru-RU" smtClean="0"/>
              <a:t>19.05.2023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1AD9DCE-87AB-407D-BD03-9649A8BA4FAB}" type="slidenum">
              <a:rPr lang="ru-RU" smtClean="0"/>
              <a:t>‹#›</a:t>
            </a:fld>
            <a:endParaRPr lang="ru-RU"/>
          </a:p>
        </p:txBody>
      </p:sp>
    </p:spTree>
    <p:extLst>
      <p:ext uri="{BB962C8B-B14F-4D97-AF65-F5344CB8AC3E}">
        <p14:creationId xmlns:p14="http://schemas.microsoft.com/office/powerpoint/2010/main" val="15676428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FF3B437-4ED7-42D5-BA15-E346EA4B01AE}" type="datetimeFigureOut">
              <a:rPr lang="ru-RU" smtClean="0"/>
              <a:t>19.05.2023</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A1AD9DCE-87AB-407D-BD03-9649A8BA4FAB}" type="slidenum">
              <a:rPr lang="ru-RU" smtClean="0"/>
              <a:t>‹#›</a:t>
            </a:fld>
            <a:endParaRPr lang="ru-RU"/>
          </a:p>
        </p:txBody>
      </p:sp>
    </p:spTree>
    <p:extLst>
      <p:ext uri="{BB962C8B-B14F-4D97-AF65-F5344CB8AC3E}">
        <p14:creationId xmlns:p14="http://schemas.microsoft.com/office/powerpoint/2010/main" val="3895132294"/>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97806" y="219807"/>
            <a:ext cx="8915399" cy="5741378"/>
          </a:xfrm>
        </p:spPr>
        <p:txBody>
          <a:bodyPr/>
          <a:lstStyle/>
          <a:p>
            <a:pPr algn="ctr"/>
            <a:r>
              <a:rPr lang="en-US" dirty="0"/>
              <a:t/>
            </a:r>
            <a:br>
              <a:rPr lang="en-US" dirty="0"/>
            </a:br>
            <a:r>
              <a:rPr lang="en-US" dirty="0"/>
              <a:t/>
            </a:r>
            <a:br>
              <a:rPr lang="en-US" dirty="0"/>
            </a:br>
            <a:r>
              <a:rPr lang="en-US" dirty="0" smtClean="0">
                <a:solidFill>
                  <a:schemeClr val="tx1"/>
                </a:solidFill>
              </a:rPr>
              <a:t>Report </a:t>
            </a:r>
            <a:r>
              <a:rPr lang="en-US" dirty="0">
                <a:solidFill>
                  <a:schemeClr val="tx1"/>
                </a:solidFill>
              </a:rPr>
              <a:t>on the topic: English-speaking country - New Zealand </a:t>
            </a:r>
            <a:r>
              <a:rPr lang="en-US" dirty="0" smtClean="0">
                <a:solidFill>
                  <a:schemeClr val="tx1"/>
                </a:solidFill>
              </a:rPr>
              <a:t/>
            </a:r>
            <a:br>
              <a:rPr lang="en-US" dirty="0" smtClean="0">
                <a:solidFill>
                  <a:schemeClr val="tx1"/>
                </a:solidFill>
              </a:rPr>
            </a:br>
            <a:r>
              <a:rPr lang="en-US" dirty="0">
                <a:solidFill>
                  <a:schemeClr val="tx1"/>
                </a:solidFill>
              </a:rPr>
              <a:t/>
            </a:r>
            <a:br>
              <a:rPr lang="en-US" dirty="0">
                <a:solidFill>
                  <a:schemeClr val="tx1"/>
                </a:solidFill>
              </a:rPr>
            </a:br>
            <a:r>
              <a:rPr lang="en-US" dirty="0">
                <a:solidFill>
                  <a:schemeClr val="tx1"/>
                </a:solidFill>
              </a:rPr>
              <a:t>performed by: Anna Kirkach</a:t>
            </a:r>
            <a:r>
              <a:rPr lang="en-US" dirty="0"/>
              <a:t/>
            </a:r>
            <a:br>
              <a:rPr lang="en-US" dirty="0"/>
            </a:br>
            <a:endParaRPr lang="ru-RU" dirty="0"/>
          </a:p>
        </p:txBody>
      </p:sp>
    </p:spTree>
    <p:extLst>
      <p:ext uri="{BB962C8B-B14F-4D97-AF65-F5344CB8AC3E}">
        <p14:creationId xmlns:p14="http://schemas.microsoft.com/office/powerpoint/2010/main" val="4351530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902120" y="0"/>
            <a:ext cx="6289880" cy="3270738"/>
          </a:xfrm>
          <a:prstGeom prst="rect">
            <a:avLst/>
          </a:prstGeom>
        </p:spPr>
      </p:pic>
      <p:sp>
        <p:nvSpPr>
          <p:cNvPr id="2" name="Заголовок 1"/>
          <p:cNvSpPr>
            <a:spLocks noGrp="1"/>
          </p:cNvSpPr>
          <p:nvPr>
            <p:ph type="ctrTitle"/>
          </p:nvPr>
        </p:nvSpPr>
        <p:spPr>
          <a:xfrm>
            <a:off x="536331" y="70338"/>
            <a:ext cx="5073160" cy="2409094"/>
          </a:xfrm>
        </p:spPr>
        <p:txBody>
          <a:bodyPr/>
          <a:lstStyle/>
          <a:p>
            <a:r>
              <a:rPr lang="en-US" sz="2400" dirty="0">
                <a:solidFill>
                  <a:schemeClr val="tx1"/>
                </a:solidFill>
                <a:latin typeface="Times New Roman" panose="02020603050405020304" pitchFamily="18" charset="0"/>
                <a:cs typeface="Times New Roman" panose="02020603050405020304" pitchFamily="18" charset="0"/>
              </a:rPr>
              <a:t>New Zealand occupies two large islands and many small ones in the south-western part of the Pacific Ocean. New Zealand's capital city is </a:t>
            </a:r>
            <a:r>
              <a:rPr lang="en-US" sz="2400" b="1" dirty="0" smtClean="0">
                <a:solidFill>
                  <a:schemeClr val="tx1"/>
                </a:solidFill>
                <a:latin typeface="Times New Roman" panose="02020603050405020304" pitchFamily="18" charset="0"/>
                <a:cs typeface="Times New Roman" panose="02020603050405020304" pitchFamily="18" charset="0"/>
              </a:rPr>
              <a:t>Wellington</a:t>
            </a:r>
            <a:r>
              <a:rPr lang="en-US" sz="2400" dirty="0" smtClean="0">
                <a:solidFill>
                  <a:schemeClr val="tx1"/>
                </a:solidFill>
                <a:latin typeface="Times New Roman" panose="02020603050405020304" pitchFamily="18" charset="0"/>
                <a:cs typeface="Times New Roman" panose="02020603050405020304" pitchFamily="18" charset="0"/>
              </a:rPr>
              <a:t>.</a:t>
            </a:r>
            <a:endParaRPr lang="ru-RU" sz="2400" dirty="0">
              <a:solidFill>
                <a:schemeClr val="tx1"/>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5902120" y="3534508"/>
            <a:ext cx="6289879" cy="3046988"/>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Wellington is one of the most beautiful cities in New Zealand, located on the southern side of the North Island. The city is considered the historical cultural and political capital of New Zealand. There are both ancient and modern architectural ensembles with a unique design. In addition, the exotic flora and fauna of the area will pleasantly surprise guests of the city.</a:t>
            </a:r>
            <a:endParaRPr lang="ru-RU" sz="2400" dirty="0">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3310172"/>
            <a:ext cx="5902120" cy="3449142"/>
          </a:xfrm>
          <a:prstGeom prst="rect">
            <a:avLst/>
          </a:prstGeom>
        </p:spPr>
      </p:pic>
    </p:spTree>
    <p:extLst>
      <p:ext uri="{BB962C8B-B14F-4D97-AF65-F5344CB8AC3E}">
        <p14:creationId xmlns:p14="http://schemas.microsoft.com/office/powerpoint/2010/main" val="3240600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3938642"/>
            <a:ext cx="4123592" cy="2919357"/>
          </a:xfrm>
          <a:prstGeom prst="rect">
            <a:avLst/>
          </a:prstGeom>
        </p:spPr>
      </p:pic>
      <p:sp>
        <p:nvSpPr>
          <p:cNvPr id="3" name="Подзаголовок 2"/>
          <p:cNvSpPr>
            <a:spLocks noGrp="1"/>
          </p:cNvSpPr>
          <p:nvPr>
            <p:ph type="subTitle" idx="1"/>
          </p:nvPr>
        </p:nvSpPr>
        <p:spPr>
          <a:xfrm>
            <a:off x="2212207" y="477385"/>
            <a:ext cx="3822772" cy="1096899"/>
          </a:xfrm>
        </p:spPr>
        <p:txBody>
          <a:bodyPr/>
          <a:lstStyle/>
          <a:p>
            <a:r>
              <a:rPr lang="en-US" b="1" dirty="0">
                <a:solidFill>
                  <a:schemeClr val="tx1"/>
                </a:solidFill>
              </a:rPr>
              <a:t>I</a:t>
            </a:r>
            <a:r>
              <a:rPr lang="en-US" b="1" dirty="0" smtClean="0">
                <a:solidFill>
                  <a:schemeClr val="tx1"/>
                </a:solidFill>
              </a:rPr>
              <a:t>ts </a:t>
            </a:r>
            <a:r>
              <a:rPr lang="en-US" b="1" dirty="0">
                <a:solidFill>
                  <a:schemeClr val="tx1"/>
                </a:solidFill>
              </a:rPr>
              <a:t>most populous city is Auckland</a:t>
            </a:r>
            <a:endParaRPr lang="ru-RU" b="1" dirty="0">
              <a:solidFill>
                <a:schemeClr val="tx1"/>
              </a:solidFill>
            </a:endParaRPr>
          </a:p>
        </p:txBody>
      </p:sp>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31223" y="1996770"/>
            <a:ext cx="4566013" cy="3032118"/>
          </a:xfrm>
          <a:prstGeom prst="rect">
            <a:avLst/>
          </a:prstGeom>
        </p:spPr>
      </p:pic>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060348" y="0"/>
            <a:ext cx="4131652" cy="2744937"/>
          </a:xfrm>
          <a:prstGeom prst="rect">
            <a:avLst/>
          </a:prstGeom>
        </p:spPr>
      </p:pic>
    </p:spTree>
    <p:extLst>
      <p:ext uri="{BB962C8B-B14F-4D97-AF65-F5344CB8AC3E}">
        <p14:creationId xmlns:p14="http://schemas.microsoft.com/office/powerpoint/2010/main" val="113170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5" y="609599"/>
            <a:ext cx="8596668" cy="5588977"/>
          </a:xfrm>
        </p:spPr>
        <p:txBody>
          <a:bodyPr>
            <a:normAutofit/>
          </a:bodyPr>
          <a:lstStyle/>
          <a:p>
            <a:r>
              <a:rPr lang="en-US" dirty="0">
                <a:solidFill>
                  <a:schemeClr val="tx1"/>
                </a:solidFill>
                <a:latin typeface="Times New Roman" panose="02020603050405020304" pitchFamily="18" charset="0"/>
                <a:cs typeface="Times New Roman" panose="02020603050405020304" pitchFamily="18" charset="0"/>
              </a:rPr>
              <a:t>New Zealand is one of the most beautiful countries in the world with unique flora and fauna. English is the predominant language and a de facto official language of New Zealand. Almost the entire population speak it either as native speakers or proficiently as a second language.</a:t>
            </a: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73282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06669" y="2193518"/>
            <a:ext cx="9601199" cy="2651043"/>
          </a:xfrm>
        </p:spPr>
        <p:txBody>
          <a:bodyPr/>
          <a:lstStyle/>
          <a:p>
            <a:pPr algn="ctr"/>
            <a:r>
              <a:rPr lang="en-US" dirty="0">
                <a:solidFill>
                  <a:srgbClr val="000000"/>
                </a:solidFill>
                <a:latin typeface="Arial" panose="020B0604020202020204" pitchFamily="34" charset="0"/>
              </a:rPr>
              <a:t>T</a:t>
            </a:r>
            <a:r>
              <a:rPr lang="en-US" dirty="0" smtClean="0">
                <a:solidFill>
                  <a:srgbClr val="000000"/>
                </a:solidFill>
                <a:latin typeface="Arial" panose="020B0604020202020204" pitchFamily="34" charset="0"/>
              </a:rPr>
              <a:t>hank </a:t>
            </a:r>
            <a:r>
              <a:rPr lang="en-US" dirty="0">
                <a:solidFill>
                  <a:srgbClr val="000000"/>
                </a:solidFill>
                <a:latin typeface="Arial" panose="020B0604020202020204" pitchFamily="34" charset="0"/>
              </a:rPr>
              <a:t>you for your attention</a:t>
            </a:r>
            <a:r>
              <a:rPr lang="en-US" dirty="0" smtClean="0">
                <a:solidFill>
                  <a:srgbClr val="000000"/>
                </a:solidFill>
                <a:latin typeface="Arial" panose="020B0604020202020204" pitchFamily="34" charset="0"/>
              </a:rPr>
              <a:t>,</a:t>
            </a:r>
            <a:br>
              <a:rPr lang="en-US" dirty="0" smtClean="0">
                <a:solidFill>
                  <a:srgbClr val="000000"/>
                </a:solidFill>
                <a:latin typeface="Arial" panose="020B0604020202020204" pitchFamily="34" charset="0"/>
              </a:rPr>
            </a:br>
            <a:r>
              <a:rPr lang="en-US" dirty="0" smtClean="0">
                <a:solidFill>
                  <a:srgbClr val="000000"/>
                </a:solidFill>
                <a:latin typeface="Arial" panose="020B0604020202020204" pitchFamily="34" charset="0"/>
              </a:rPr>
              <a:t> </a:t>
            </a:r>
            <a:br>
              <a:rPr lang="en-US" dirty="0" smtClean="0">
                <a:solidFill>
                  <a:srgbClr val="000000"/>
                </a:solidFill>
                <a:latin typeface="Arial" panose="020B0604020202020204" pitchFamily="34" charset="0"/>
              </a:rPr>
            </a:br>
            <a:r>
              <a:rPr lang="en-US" dirty="0" smtClean="0">
                <a:solidFill>
                  <a:srgbClr val="000000"/>
                </a:solidFill>
                <a:latin typeface="Arial" panose="020B0604020202020204" pitchFamily="34" charset="0"/>
              </a:rPr>
              <a:t>the </a:t>
            </a:r>
            <a:r>
              <a:rPr lang="en-US" dirty="0">
                <a:solidFill>
                  <a:srgbClr val="000000"/>
                </a:solidFill>
                <a:latin typeface="Arial" panose="020B0604020202020204" pitchFamily="34" charset="0"/>
              </a:rPr>
              <a:t>report is over</a:t>
            </a:r>
            <a:endParaRPr lang="ru-RU" dirty="0"/>
          </a:p>
        </p:txBody>
      </p:sp>
    </p:spTree>
    <p:extLst>
      <p:ext uri="{BB962C8B-B14F-4D97-AF65-F5344CB8AC3E}">
        <p14:creationId xmlns:p14="http://schemas.microsoft.com/office/powerpoint/2010/main" val="2592779935"/>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27</TotalTime>
  <Words>153</Words>
  <Application>Microsoft Office PowerPoint</Application>
  <PresentationFormat>Широкоэкранный</PresentationFormat>
  <Paragraphs>6</Paragraphs>
  <Slides>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5</vt:i4>
      </vt:variant>
    </vt:vector>
  </HeadingPairs>
  <TitlesOfParts>
    <vt:vector size="10" baseType="lpstr">
      <vt:lpstr>Arial</vt:lpstr>
      <vt:lpstr>Times New Roman</vt:lpstr>
      <vt:lpstr>Trebuchet MS</vt:lpstr>
      <vt:lpstr>Wingdings 3</vt:lpstr>
      <vt:lpstr>Аспект</vt:lpstr>
      <vt:lpstr>  Report on the topic: English-speaking country - New Zealand   performed by: Anna Kirkach </vt:lpstr>
      <vt:lpstr>New Zealand occupies two large islands and many small ones in the south-western part of the Pacific Ocean. New Zealand's capital city is Wellington.</vt:lpstr>
      <vt:lpstr>Презентация PowerPoint</vt:lpstr>
      <vt:lpstr>New Zealand is one of the most beautiful countries in the world with unique flora and fauna. English is the predominant language and a de facto official language of New Zealand. Almost the entire population speak it either as native speakers or proficiently as a second language.</vt:lpstr>
      <vt:lpstr>Thank you for your attention,   the report is over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Alexkirkach kirkach</dc:creator>
  <cp:lastModifiedBy>Фомушкина Александра Юрьевна</cp:lastModifiedBy>
  <cp:revision>21</cp:revision>
  <cp:lastPrinted>2023-05-18T18:09:17Z</cp:lastPrinted>
  <dcterms:created xsi:type="dcterms:W3CDTF">2023-05-18T17:20:29Z</dcterms:created>
  <dcterms:modified xsi:type="dcterms:W3CDTF">2023-05-19T03:40:48Z</dcterms:modified>
</cp:coreProperties>
</file>