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x-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85" r:id="rId3"/>
    <p:sldId id="286" r:id="rId4"/>
    <p:sldId id="284" r:id="rId5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0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F48EB-7BA5-4516-BBBB-BCCEC7E78681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DE043-EEFC-458B-8998-83C6CE5538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WAV"/><Relationship Id="rId5" Type="http://schemas.openxmlformats.org/officeDocument/2006/relationships/image" Target="../media/image3.png"/><Relationship Id="rId4" Type="http://schemas.microsoft.com/office/2007/relationships/media" Target="../media/media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isk.yandex.ru/i/RHMpe5-XBvVtlQ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332655"/>
            <a:ext cx="7772400" cy="648073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МАОУ детский сад №210 «Ладушки»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331640" y="1268760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Отчет по творческому проекту :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Развитие познавательного интереса старших дошкольников через использование современных образовательных технологий приобщения к художественной литературе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».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39330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Педагоги: Ермакова Т.А.</a:t>
            </a:r>
          </a:p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Шагалина Е.И.</a:t>
            </a:r>
          </a:p>
        </p:txBody>
      </p:sp>
      <p:pic>
        <p:nvPicPr>
          <p:cNvPr id="10" name="~PP1955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704263" y="64182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064896" cy="727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chemeClr val="dk1"/>
              </a:buClr>
              <a:buSzPts val="2800"/>
            </a:pPr>
            <a:endParaRPr lang="ru-RU" b="1" dirty="0" smtClean="0">
              <a:solidFill>
                <a:srgbClr val="008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algn="ctr" font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Срок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начала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окончания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роекта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2022 г.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май 2023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ru-RU" sz="1400" b="1" dirty="0" smtClean="0"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</a:pPr>
            <a:r>
              <a:rPr lang="ru-RU" sz="1400" b="1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Участники </a:t>
            </a:r>
            <a:r>
              <a:rPr lang="ru-RU" sz="1400" b="1" dirty="0" err="1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проекта:</a:t>
            </a:r>
            <a:r>
              <a:rPr lang="ru-RU" sz="1400" dirty="0" err="1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Ермакова</a:t>
            </a:r>
            <a:r>
              <a:rPr lang="ru-RU" sz="1400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 Т.А., воспитатель</a:t>
            </a: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Шагалина Е. И., воспитатель</a:t>
            </a: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Воспитанники старшей группы № 172</a:t>
            </a:r>
            <a:r>
              <a:rPr lang="en-US" sz="1400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/3</a:t>
            </a:r>
            <a:endParaRPr lang="ru-RU" sz="1400" dirty="0" smtClean="0"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itchFamily="18" charset="0"/>
                <a:ea typeface="Times New Roman" panose="02020603050405020304"/>
                <a:cs typeface="Times New Roman" pitchFamily="18" charset="0"/>
                <a:sym typeface="Times New Roman" panose="02020603050405020304"/>
              </a:rPr>
              <a:t>Родители (законные представители) </a:t>
            </a:r>
          </a:p>
          <a:p>
            <a:pPr marL="228600" lvl="0" indent="-228600">
              <a:buClr>
                <a:schemeClr val="dk1"/>
              </a:buClr>
              <a:buSzPts val="1300"/>
              <a:buFont typeface="Calibri" panose="020F0502020204030204"/>
              <a:buAutoNum type="arabicPeriod"/>
            </a:pPr>
            <a:endParaRPr lang="ru-RU" sz="1400" dirty="0" smtClean="0"/>
          </a:p>
          <a:p>
            <a:pPr marL="228600" lvl="0" indent="-228600" algn="r">
              <a:buClr>
                <a:schemeClr val="dk1"/>
              </a:buClr>
              <a:buSzPts val="1300"/>
            </a:pPr>
            <a:r>
              <a:rPr lang="ru-RU" sz="140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 panose="020B0604020202020204"/>
              </a:rPr>
              <a:t>Научить читать проще, чем научить хотеть читать или любить читать.</a:t>
            </a:r>
          </a:p>
          <a:p>
            <a:pPr marL="228600" lvl="0" indent="-228600" algn="just">
              <a:buClr>
                <a:schemeClr val="dk1"/>
              </a:buClr>
              <a:buSzPts val="1300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ctr">
              <a:buClr>
                <a:schemeClr val="dk1"/>
              </a:buClr>
              <a:buSzPts val="1300"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ctr">
              <a:buClr>
                <a:schemeClr val="dk1"/>
              </a:buClr>
              <a:buSzPts val="1300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снижение интереса к чтению.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 panose="020B0604020202020204"/>
              </a:rPr>
              <a:t> </a:t>
            </a:r>
          </a:p>
          <a:p>
            <a:pPr marL="228600" lvl="0" indent="-228600" algn="just">
              <a:buClr>
                <a:schemeClr val="dk1"/>
              </a:buClr>
              <a:buSzPts val="1300"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  <a:sym typeface="Arial" panose="020B0604020202020204"/>
            </a:endParaRPr>
          </a:p>
          <a:p>
            <a:pPr marL="228600" lvl="0" indent="-228600" algn="ctr">
              <a:buClr>
                <a:schemeClr val="dk1"/>
              </a:buClr>
              <a:buSzPts val="1300"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 panose="020B0604020202020204"/>
              </a:rPr>
              <a:t>Как часто мы видим детей в гаджетах, и как редко они просят родителей почитать нам книгу. И еще реже родители реагируют на эти просьбы и реально читают книги. </a:t>
            </a:r>
          </a:p>
          <a:p>
            <a:pPr marL="228600" lvl="0" indent="-228600" algn="ctr">
              <a:buClr>
                <a:schemeClr val="dk1"/>
              </a:buClr>
              <a:buSzPts val="1300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 algn="ctr">
              <a:buClr>
                <a:schemeClr val="dk1"/>
              </a:buClr>
              <a:buSzPts val="1300"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Причины</a:t>
            </a:r>
          </a:p>
          <a:p>
            <a:pPr marL="228600" lvl="0" indent="-228600" algn="just">
              <a:buClr>
                <a:schemeClr val="dk1"/>
              </a:buClr>
              <a:buSzPts val="1300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algn="ctr">
              <a:buClr>
                <a:schemeClr val="dk1"/>
              </a:buClr>
              <a:buSzPts val="1300"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 panose="020B0604020202020204"/>
              </a:rPr>
              <a:t>          У современных дошкольников наблюдается явное снижение интереса к чтению. Дети проводят свое свободное время за играми в смартфон, просмотром мультфильмов. Детям мало читают в семье, но ещё хуже то, что они не видят читающих родителей, им некому подражать. Утрачивается традиция семейного чтения. Родители, по многим причинам, мало и редко читают книги своим детям дома. </a:t>
            </a:r>
          </a:p>
          <a:p>
            <a:pPr marL="285750" lvl="0" indent="-285750" algn="ctr">
              <a:lnSpc>
                <a:spcPct val="150000"/>
              </a:lnSpc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endParaRPr lang="ru-RU" sz="1400" dirty="0" smtClean="0">
              <a:latin typeface="Times New Roman" pitchFamily="18" charset="0"/>
              <a:ea typeface="Times New Roman" panose="02020603050405020304"/>
              <a:cs typeface="Times New Roman" pitchFamily="18" charset="0"/>
              <a:sym typeface="Times New Roman" panose="02020603050405020304"/>
            </a:endParaRPr>
          </a:p>
          <a:p>
            <a:pPr fontAlgn="b"/>
            <a:endParaRPr lang="ru-RU" sz="1400" b="1" dirty="0" smtClean="0"/>
          </a:p>
          <a:p>
            <a:pPr fontAlgn="b"/>
            <a:endParaRPr lang="ru-RU" b="1" dirty="0" smtClean="0"/>
          </a:p>
          <a:p>
            <a:pPr fontAlgn="b"/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1"/>
            <a:ext cx="5886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8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Цель-Создать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Сторисек по </a:t>
            </a:r>
            <a:r>
              <a:rPr lang="ru-RU" b="1" dirty="0" err="1" smtClean="0">
                <a:solidFill>
                  <a:srgbClr val="008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по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произведениям художественной литературы патриотической тематики</a:t>
            </a:r>
          </a:p>
          <a:p>
            <a:endParaRPr lang="ru-RU" b="1" dirty="0" smtClean="0">
              <a:solidFill>
                <a:srgbClr val="008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342900" lvl="0" indent="-342900"/>
            <a:r>
              <a:rPr lang="ru-RU" b="1" dirty="0" smtClean="0">
                <a:solidFill>
                  <a:srgbClr val="008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Задачи проекта:</a:t>
            </a:r>
          </a:p>
          <a:p>
            <a:pPr marL="342900" lvl="0" indent="-342900" algn="ctr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 произведения детской художественной литературы патриотической тематики.</a:t>
            </a:r>
          </a:p>
          <a:p>
            <a:pPr marL="342900" lvl="0" indent="-342900" algn="ctr">
              <a:buClr>
                <a:srgbClr val="000000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Calibri" panose="020F0502020204030204"/>
              </a:rPr>
              <a:t>2.</a:t>
            </a:r>
            <a:r>
              <a:rPr lang="ru-RU" dirty="0" smtClean="0"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Разработать макет </a:t>
            </a:r>
            <a:r>
              <a:rPr lang="ru-RU" dirty="0" err="1" smtClean="0"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сторисека</a:t>
            </a:r>
            <a:r>
              <a:rPr lang="ru-RU" dirty="0" smtClean="0"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Подобрать материал и реквизит в соответствии с подобранными книгами и поставленными задачами.</a:t>
            </a:r>
            <a:endParaRPr lang="ru-RU" dirty="0" smtClean="0">
              <a:latin typeface="Times New Roman" pitchFamily="18" charset="0"/>
              <a:ea typeface="Calibri" panose="020F0502020204030204"/>
              <a:cs typeface="Times New Roman" pitchFamily="18" charset="0"/>
              <a:sym typeface="Calibri" panose="020F0502020204030204"/>
            </a:endParaRPr>
          </a:p>
          <a:p>
            <a:pPr marL="342900" lvl="0" indent="-342900" algn="ctr"/>
            <a:r>
              <a:rPr lang="ru-RU" dirty="0" smtClean="0">
                <a:latin typeface="Times New Roman" pitchFamily="18" charset="0"/>
                <a:ea typeface="Calibri" panose="020F0502020204030204"/>
                <a:cs typeface="Times New Roman" pitchFamily="18" charset="0"/>
                <a:sym typeface="Calibri" panose="020F0502020204030204"/>
              </a:rPr>
              <a:t>3.Изготовить сторисек .</a:t>
            </a:r>
            <a:endParaRPr lang="ru-RU" b="1" dirty="0" smtClean="0">
              <a:solidFill>
                <a:srgbClr val="008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endParaRPr lang="ru-RU" b="1" dirty="0" smtClean="0">
              <a:solidFill>
                <a:srgbClr val="008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endParaRPr lang="ru-RU" b="1" dirty="0" smtClean="0">
              <a:solidFill>
                <a:srgbClr val="008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endParaRPr lang="ru-RU" b="1" dirty="0" smtClean="0">
              <a:solidFill>
                <a:srgbClr val="008000"/>
              </a:solidFill>
              <a:latin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140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chemeClr val="lt1"/>
              </a:buClr>
              <a:buSzPts val="1800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3" y="332656"/>
            <a:ext cx="626469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С презентацией можно ознакомиться по ссылке:</a:t>
            </a:r>
          </a:p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disk.yandex.ru/i/RHMpe5-XBvVtlQ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9819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Click="0" advTm="22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241</Words>
  <Application>Microsoft Office PowerPoint</Application>
  <PresentationFormat>Экран (4:3)</PresentationFormat>
  <Paragraphs>40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МАОУ детский сад №210 «Ладушки»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Серовы</cp:lastModifiedBy>
  <cp:revision>88</cp:revision>
  <dcterms:created xsi:type="dcterms:W3CDTF">2014-04-08T13:52:26Z</dcterms:created>
  <dcterms:modified xsi:type="dcterms:W3CDTF">2023-05-19T11:12:12Z</dcterms:modified>
</cp:coreProperties>
</file>