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5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17.05.2023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Природа твой друг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дидактические игры с использованием робототехники)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 Чехова Светлана 211НК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Задачи использования </a:t>
            </a:r>
            <a:r>
              <a:rPr lang="ru-RU" dirty="0" err="1" smtClean="0"/>
              <a:t>Лего-конструирования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-</a:t>
            </a:r>
            <a:r>
              <a:rPr lang="ru-RU" b="1" dirty="0" smtClean="0"/>
              <a:t>развития </a:t>
            </a:r>
            <a:r>
              <a:rPr lang="ru-RU" b="1" dirty="0" smtClean="0"/>
              <a:t>мелкой моторики</a:t>
            </a:r>
            <a:r>
              <a:rPr lang="ru-RU" b="1" dirty="0" smtClean="0"/>
              <a:t>;</a:t>
            </a:r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 </a:t>
            </a:r>
            <a:r>
              <a:rPr lang="ru-RU" b="1" dirty="0" smtClean="0"/>
              <a:t>развития речи; 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 </a:t>
            </a:r>
            <a:r>
              <a:rPr lang="ru-RU" b="1" dirty="0" smtClean="0"/>
              <a:t>развития мышления; 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 </a:t>
            </a:r>
            <a:r>
              <a:rPr lang="ru-RU" b="1" dirty="0" smtClean="0"/>
              <a:t>развития внимания; 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 </a:t>
            </a:r>
            <a:r>
              <a:rPr lang="ru-RU" b="1" dirty="0" smtClean="0"/>
              <a:t>развития воображения; 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-</a:t>
            </a:r>
            <a:r>
              <a:rPr lang="ru-RU" dirty="0" smtClean="0"/>
              <a:t> </a:t>
            </a:r>
            <a:r>
              <a:rPr lang="ru-RU" b="1" dirty="0" smtClean="0"/>
              <a:t>развитие познавательного интереса.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6064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  «Похоже – непохоже»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Два животных, у одного тонкие ветвистые рога, у другого рога широкие, у одного длинные ноги, а другого короткие, один живет в лесу, другой в тундре, оба питаются травой. </a:t>
            </a:r>
            <a:endParaRPr lang="ru-RU" dirty="0"/>
          </a:p>
        </p:txBody>
      </p:sp>
      <p:pic>
        <p:nvPicPr>
          <p:cNvPr id="4" name="Рисунок 3" descr="олень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4005064"/>
            <a:ext cx="2982858" cy="2162572"/>
          </a:xfrm>
          <a:prstGeom prst="rect">
            <a:avLst/>
          </a:prstGeom>
        </p:spPr>
      </p:pic>
      <p:pic>
        <p:nvPicPr>
          <p:cNvPr id="5" name="Рисунок 4" descr="лось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4005064"/>
            <a:ext cx="3383868" cy="2255912"/>
          </a:xfrm>
          <a:prstGeom prst="rect">
            <a:avLst/>
          </a:prstGeom>
        </p:spPr>
      </p:pic>
      <p:pic>
        <p:nvPicPr>
          <p:cNvPr id="6" name="Рисунок 5" descr="2023-05-17_08-45-4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60232" y="0"/>
            <a:ext cx="1555488" cy="1484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«Угадай, чей хвост»</a:t>
            </a:r>
            <a:endParaRPr lang="ru-RU" dirty="0"/>
          </a:p>
        </p:txBody>
      </p:sp>
      <p:pic>
        <p:nvPicPr>
          <p:cNvPr id="4" name="Содержимое 3" descr="2023-05-17_08-52-36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23528" y="1628800"/>
            <a:ext cx="1226820" cy="1447800"/>
          </a:xfrm>
        </p:spPr>
      </p:pic>
      <p:pic>
        <p:nvPicPr>
          <p:cNvPr id="5" name="Рисунок 4" descr="2023-05-17_08-52-4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5301208"/>
            <a:ext cx="556260" cy="1127760"/>
          </a:xfrm>
          <a:prstGeom prst="rect">
            <a:avLst/>
          </a:prstGeom>
        </p:spPr>
      </p:pic>
      <p:pic>
        <p:nvPicPr>
          <p:cNvPr id="6" name="Рисунок 5" descr="2023-05-17_08-53-19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3501008"/>
            <a:ext cx="678180" cy="1242060"/>
          </a:xfrm>
          <a:prstGeom prst="rect">
            <a:avLst/>
          </a:prstGeom>
        </p:spPr>
      </p:pic>
      <p:pic>
        <p:nvPicPr>
          <p:cNvPr id="17" name="Рисунок 16" descr="2023-05-17_08-53-27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1556792"/>
            <a:ext cx="1851660" cy="1021080"/>
          </a:xfrm>
          <a:prstGeom prst="rect">
            <a:avLst/>
          </a:prstGeom>
        </p:spPr>
      </p:pic>
      <p:pic>
        <p:nvPicPr>
          <p:cNvPr id="18" name="Рисунок 17" descr="2023-05-17_08-53-5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23728" y="5085184"/>
            <a:ext cx="1303020" cy="1051560"/>
          </a:xfrm>
          <a:prstGeom prst="rect">
            <a:avLst/>
          </a:prstGeom>
        </p:spPr>
      </p:pic>
      <p:pic>
        <p:nvPicPr>
          <p:cNvPr id="19" name="Рисунок 18" descr="2023-05-17_08-54-0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156176" y="3645024"/>
            <a:ext cx="617220" cy="495300"/>
          </a:xfrm>
          <a:prstGeom prst="rect">
            <a:avLst/>
          </a:prstGeom>
        </p:spPr>
      </p:pic>
      <p:pic>
        <p:nvPicPr>
          <p:cNvPr id="20" name="Рисунок 19" descr="2023-05-17_08-54-51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4210050" y="3067050"/>
            <a:ext cx="723900" cy="723900"/>
          </a:xfrm>
          <a:prstGeom prst="rect">
            <a:avLst/>
          </a:prstGeom>
        </p:spPr>
      </p:pic>
      <p:pic>
        <p:nvPicPr>
          <p:cNvPr id="21" name="Рисунок 20" descr="2023-05-17_08-55-00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860032" y="5229200"/>
            <a:ext cx="1455420" cy="1150620"/>
          </a:xfrm>
          <a:prstGeom prst="rect">
            <a:avLst/>
          </a:prstGeom>
        </p:spPr>
      </p:pic>
      <p:pic>
        <p:nvPicPr>
          <p:cNvPr id="22" name="Рисунок 21" descr="2023-05-17_08-55-07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267744" y="1772816"/>
            <a:ext cx="1051560" cy="998220"/>
          </a:xfrm>
          <a:prstGeom prst="rect">
            <a:avLst/>
          </a:prstGeom>
        </p:spPr>
      </p:pic>
      <p:pic>
        <p:nvPicPr>
          <p:cNvPr id="23" name="Рисунок 22" descr="2023-05-17_08-55-14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1043608" y="5229200"/>
            <a:ext cx="662940" cy="891540"/>
          </a:xfrm>
          <a:prstGeom prst="rect">
            <a:avLst/>
          </a:prstGeom>
        </p:spPr>
      </p:pic>
      <p:pic>
        <p:nvPicPr>
          <p:cNvPr id="24" name="Рисунок 23" descr="2023-05-17_08-45-50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347864" y="3429000"/>
            <a:ext cx="1412356" cy="14847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3.7037E-6 L 0.19687 -0.39907 " pathEditMode="relative" ptsTypes="AA">
                                      <p:cBhvr>
                                        <p:cTn id="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368 0.0375 L -0.34079 0.28935 " pathEditMode="relative" ptsTypes="AA">
                                      <p:cBhvr>
                                        <p:cTn id="10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1.48148E-6 L -1.38889E-6 0.36759 " pathEditMode="relative" ptsTypes="AA">
                                      <p:cBhvr>
                                        <p:cTn id="1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-3.7037E-7 L -0.60642 -0.40949 " pathEditMode="relative" ptsTypes="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4.81481E-6 L 0.38594 -0.3044 " pathEditMode="relative" ptsTypes="AA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«Кто где живет?» (птицы)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«болото» </a:t>
            </a:r>
            <a:r>
              <a:rPr lang="ru-RU" dirty="0" smtClean="0"/>
              <a:t>–  </a:t>
            </a:r>
            <a:r>
              <a:rPr lang="ru-RU" dirty="0" smtClean="0"/>
              <a:t>цапля, аист, журавль;</a:t>
            </a:r>
          </a:p>
          <a:p>
            <a:r>
              <a:rPr lang="ru-RU" dirty="0" smtClean="0"/>
              <a:t>«водоем» </a:t>
            </a:r>
            <a:r>
              <a:rPr lang="ru-RU" dirty="0" smtClean="0"/>
              <a:t>–  </a:t>
            </a:r>
            <a:r>
              <a:rPr lang="ru-RU" dirty="0" smtClean="0"/>
              <a:t>лебедь, дикая утка, чайка;</a:t>
            </a:r>
          </a:p>
          <a:p>
            <a:r>
              <a:rPr lang="ru-RU" dirty="0" smtClean="0"/>
              <a:t>«лес» </a:t>
            </a:r>
            <a:r>
              <a:rPr lang="ru-RU" dirty="0" smtClean="0"/>
              <a:t>–  </a:t>
            </a:r>
            <a:r>
              <a:rPr lang="ru-RU" dirty="0" smtClean="0"/>
              <a:t>кукушка, дятел, сова, клест, соловей;</a:t>
            </a:r>
          </a:p>
          <a:p>
            <a:r>
              <a:rPr lang="ru-RU" dirty="0" smtClean="0"/>
              <a:t>«город» – </a:t>
            </a:r>
            <a:r>
              <a:rPr lang="ru-RU" dirty="0" smtClean="0"/>
              <a:t> воробей</a:t>
            </a:r>
            <a:r>
              <a:rPr lang="ru-RU" dirty="0" smtClean="0"/>
              <a:t>, голубь, ворона, сорока;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2023-05-17_09-14-1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869160"/>
            <a:ext cx="1744980" cy="1623060"/>
          </a:xfrm>
          <a:prstGeom prst="rect">
            <a:avLst/>
          </a:prstGeom>
        </p:spPr>
      </p:pic>
      <p:pic>
        <p:nvPicPr>
          <p:cNvPr id="5" name="Рисунок 4" descr="2023-05-17_09-17-20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267744" y="5085184"/>
            <a:ext cx="2142532" cy="1419592"/>
          </a:xfrm>
          <a:prstGeom prst="rect">
            <a:avLst/>
          </a:prstGeom>
        </p:spPr>
      </p:pic>
      <p:pic>
        <p:nvPicPr>
          <p:cNvPr id="6" name="Рисунок 5" descr="2023-05-17_09-19-15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99992" y="5085184"/>
            <a:ext cx="2222579" cy="1389112"/>
          </a:xfrm>
          <a:prstGeom prst="rect">
            <a:avLst/>
          </a:prstGeom>
        </p:spPr>
      </p:pic>
      <p:pic>
        <p:nvPicPr>
          <p:cNvPr id="7" name="Рисунок 6" descr="2023-05-17_09-20-0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44208" y="3645024"/>
            <a:ext cx="2397293" cy="1368152"/>
          </a:xfrm>
          <a:prstGeom prst="rect">
            <a:avLst/>
          </a:prstGeom>
        </p:spPr>
      </p:pic>
      <p:pic>
        <p:nvPicPr>
          <p:cNvPr id="9" name="Рисунок 8" descr="2023-05-17_08-49-19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483768" y="3789040"/>
            <a:ext cx="3159158" cy="13083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023-05-17_08-43-2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39" y="980728"/>
            <a:ext cx="6603371" cy="48072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</TotalTime>
  <Words>120</Words>
  <Application>Microsoft Office PowerPoint</Application>
  <PresentationFormat>Экран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Изящная</vt:lpstr>
      <vt:lpstr>Природа твой друг(дидактические игры с использованием робототехники)</vt:lpstr>
      <vt:lpstr>Задачи использования Лего-конструирования </vt:lpstr>
      <vt:lpstr>Дидактическая игра  «Похоже – непохоже»</vt:lpstr>
      <vt:lpstr>«Угадай, чей хвост»</vt:lpstr>
      <vt:lpstr>«Кто где живет?» (птицы)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твой друг(дидактические игры с использованием робототехники)</dc:title>
  <dc:creator>Светлана</dc:creator>
  <cp:lastModifiedBy>PC-1</cp:lastModifiedBy>
  <cp:revision>7</cp:revision>
  <dcterms:created xsi:type="dcterms:W3CDTF">2023-04-12T05:21:38Z</dcterms:created>
  <dcterms:modified xsi:type="dcterms:W3CDTF">2023-05-17T06:23:13Z</dcterms:modified>
</cp:coreProperties>
</file>