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5" r:id="rId11"/>
    <p:sldId id="270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7" r:id="rId20"/>
    <p:sldId id="276" r:id="rId21"/>
    <p:sldId id="278" r:id="rId22"/>
    <p:sldId id="279" r:id="rId23"/>
    <p:sldId id="280" r:id="rId24"/>
    <p:sldId id="281" r:id="rId25"/>
    <p:sldId id="282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9" autoAdjust="0"/>
    <p:restoredTop sz="94660"/>
  </p:normalViewPr>
  <p:slideViewPr>
    <p:cSldViewPr snapToGrid="0">
      <p:cViewPr varScale="1">
        <p:scale>
          <a:sx n="65" d="100"/>
          <a:sy n="65" d="100"/>
        </p:scale>
        <p:origin x="736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92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6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85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03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48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29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505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368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08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928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626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577A2-66C5-4010-8DA2-D7309E85877B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E3934-A947-4238-88B7-1B04D1CDC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9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einternet.ru/users/d0minika/post261799647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ladynweb.ru/shem-fartuk-v-texnike-pechvork-vykrojka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tranahandmade.net/shityo/penal-iz-dzhins-svoimi-rukami" TargetMode="External"/><Relationship Id="rId7" Type="http://schemas.openxmlformats.org/officeDocument/2006/relationships/hyperlink" Target="https://vplate.ru/poshiv/ryukzak-iz-dzhinsov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deikin.ru/kak-sdelat-koshelek-svoimi-rukami-iz-dzhinsovoj-tkani/" TargetMode="External"/><Relationship Id="rId5" Type="http://schemas.openxmlformats.org/officeDocument/2006/relationships/hyperlink" Target="https://art-fashn.ru/spitsy/koshelyok-svoimi-rukami-master-klass-iz-dzhinsov-iz-kartona-i-iz-tkani.html" TargetMode="External"/><Relationship Id="rId4" Type="http://schemas.openxmlformats.org/officeDocument/2006/relationships/hyperlink" Target="http://rukodelie.usamodelkina.ru/6113-penal-akula-svoimi-rukami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fort-myhouse.ru/rukodelie/drugoe-rukodelie/sumki-shopper-svoimi-rukami.html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vplate.ru/pechvork/krejzi/" TargetMode="External"/><Relationship Id="rId5" Type="http://schemas.openxmlformats.org/officeDocument/2006/relationships/hyperlink" Target="https://www.livemaster.ru/tag/topic/237495/koshelek-svoimi-rukami" TargetMode="External"/><Relationship Id="rId4" Type="http://schemas.openxmlformats.org/officeDocument/2006/relationships/hyperlink" Target="https://vikroim.ru/svoimi-rukami/kak-sshit-kosmetichku-svoimi-rukami-vykrojki-master-klass-raznye-model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Quiltique.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webservice.smartguy.com/storage/category/quilting-materials-supplies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44463"/>
            <a:ext cx="12192000" cy="713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1480992" y="1357601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проект </a:t>
            </a:r>
          </a:p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«Волшебный лоскуток»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66691" y="3147136"/>
            <a:ext cx="497040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ученицы 8 класса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«Школа №3»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Попкова Карина, Семенова Елизавета;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 Виктория,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Митененко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Кристина;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Астафьева Надежда, Ярыгина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Нататья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Викторовна,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учитель швейного дела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:\Users\79069\AppData\Local\Microsoft\Windows\INetCache\Content.Word\IMG_20220114_10442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02" y="2724727"/>
            <a:ext cx="5880389" cy="42081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556000" y="-146189"/>
            <a:ext cx="2945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МКОУ «Школа №3»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69213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2533657" y="324689"/>
            <a:ext cx="7903433" cy="82362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6728" y="159267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3"/>
              </a:rPr>
              <a:t>Лоскутное - Разнообразие фартуков.. Обсуждение на </a:t>
            </a:r>
            <a:r>
              <a:rPr lang="ru-RU" dirty="0" err="1">
                <a:hlinkClick r:id="rId3"/>
              </a:rPr>
              <a:t>LiveInternet</a:t>
            </a:r>
            <a:r>
              <a:rPr lang="ru-RU" dirty="0">
                <a:hlinkClick r:id="rId3"/>
              </a:rPr>
              <a:t> - Российский Сервис Онлайн-Дневников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6728" y="268337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4"/>
              </a:rPr>
              <a:t>Шьем фартук в технике </a:t>
            </a:r>
            <a:r>
              <a:rPr lang="ru-RU" dirty="0" err="1">
                <a:hlinkClick r:id="rId4"/>
              </a:rPr>
              <a:t>пэчворк</a:t>
            </a:r>
            <a:r>
              <a:rPr lang="ru-RU" dirty="0">
                <a:hlinkClick r:id="rId4"/>
              </a:rPr>
              <a:t> выкройка, мастер-класс | Ladynweb.ru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09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66982" y="0"/>
            <a:ext cx="8555163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latin typeface="+mn-lt"/>
                <a:cs typeface="+mn-cs"/>
              </a:rPr>
              <a:t>Проект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latin typeface="+mn-lt"/>
                <a:cs typeface="+mn-cs"/>
              </a:rPr>
              <a:t>«Старым вещам – новую жизнь»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366982" y="778222"/>
            <a:ext cx="10658763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3200" b="1" i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b="1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altLang="ru-RU" sz="3200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каждого  человека,  в доме скапливается много вещей,</a:t>
            </a:r>
          </a:p>
          <a:p>
            <a:pPr eaLnBrk="1" hangingPunct="1"/>
            <a:r>
              <a:rPr lang="ru-RU" altLang="ru-RU" sz="3200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выкинуть которые </a:t>
            </a:r>
            <a:r>
              <a:rPr lang="ru-RU" altLang="ru-RU" sz="3200" b="1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засорять природу совесть </a:t>
            </a:r>
            <a:r>
              <a:rPr lang="ru-RU" altLang="ru-RU" sz="3200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позволяет </a:t>
            </a:r>
            <a:r>
              <a:rPr lang="ru-RU" altLang="ru-RU" sz="3200" b="1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altLang="ru-RU" sz="3200" b="1" i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Особенно много скапливается старых джинсов.</a:t>
            </a:r>
          </a:p>
          <a:p>
            <a:pPr eaLnBrk="1" hangingPunct="1"/>
            <a:r>
              <a:rPr lang="ru-RU" altLang="ru-RU" sz="3200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Мы расскажем простой способ, как красиво решить эту проблему.</a:t>
            </a:r>
            <a:endParaRPr lang="ru-RU" alt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79069\AppData\Local\Microsoft\Windows\INetCache\Content.Word\IMG_20220114_10464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2080" y="3850495"/>
            <a:ext cx="3964247" cy="2901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197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05879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2533657" y="324689"/>
            <a:ext cx="7903433" cy="823622"/>
          </a:xfrm>
          <a:prstGeom prst="downArrow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изделия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6028" y="1148311"/>
            <a:ext cx="105386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Из </a:t>
            </a: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старых джинсов можно сделать тапочки, </a:t>
            </a:r>
            <a:r>
              <a:rPr lang="ru-RU" alt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органайзер</a:t>
            </a: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полочку для  мелких предметов, </a:t>
            </a:r>
            <a:r>
              <a:rPr lang="ru-RU" alt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различные </a:t>
            </a:r>
            <a:r>
              <a:rPr lang="ru-RU" alt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брелки</a:t>
            </a:r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прихватки, фартуки и многое </a:t>
            </a:r>
            <a:r>
              <a:rPr lang="ru-RU" alt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другое. </a:t>
            </a:r>
          </a:p>
          <a:p>
            <a:pPr algn="just"/>
            <a:r>
              <a:rPr lang="ru-RU" alt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Рассмотрев множество вариантов на сайтах рукоделия, мы остановились на школьном комплекте, состоящем их рюкзака, пенала и кошелька. Там же взяли технологию изготовления изделий.</a:t>
            </a:r>
            <a:endParaRPr lang="ru-RU" sz="2400" dirty="0"/>
          </a:p>
        </p:txBody>
      </p:sp>
      <p:pic>
        <p:nvPicPr>
          <p:cNvPr id="5" name="Рисунок 7" descr="https://im0-tub-ru.yandex.net/i?id=6ae04b307bdf8632456d1f7683a69388&amp;n=33&amp;h=215&amp;w=2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4559" y="3834580"/>
            <a:ext cx="2606241" cy="252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http://poryadokvdome.com/wp-content/uploads/2011/01/3d816ace5b8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26" y="3530342"/>
            <a:ext cx="2091671" cy="3327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3" descr="http://www.tur-in.ru/photos/djinsovye-podelki-mk-9146-larg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310" y="3737336"/>
            <a:ext cx="26003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6" descr="http://i40.fastpic.ru/big/2012/0828/53/57f99cd2d3e0d402c19066d6e8a1535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3539" y="3737336"/>
            <a:ext cx="3378215" cy="250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886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6064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2533657" y="324689"/>
            <a:ext cx="7903433" cy="823622"/>
          </a:xfrm>
          <a:prstGeom prst="downArrow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ткани и дополнительных материалов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2400" y="1219200"/>
            <a:ext cx="706360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Для наших изделий нам понадобилось:</a:t>
            </a:r>
          </a:p>
          <a:p>
            <a:r>
              <a:rPr lang="ru-RU" sz="2400" dirty="0" smtClean="0"/>
              <a:t>-Джинсовые лоскутки трех оттенков. </a:t>
            </a:r>
          </a:p>
          <a:p>
            <a:r>
              <a:rPr lang="ru-RU" sz="2400" dirty="0" smtClean="0"/>
              <a:t>-Ткань для </a:t>
            </a:r>
            <a:r>
              <a:rPr lang="ru-RU" sz="2400" dirty="0" err="1" smtClean="0"/>
              <a:t>подклада</a:t>
            </a:r>
            <a:r>
              <a:rPr lang="ru-RU" sz="2400" dirty="0"/>
              <a:t>.</a:t>
            </a:r>
            <a:endParaRPr lang="ru-RU" sz="2400" dirty="0" smtClean="0"/>
          </a:p>
          <a:p>
            <a:r>
              <a:rPr lang="ru-RU" sz="2400" dirty="0" smtClean="0"/>
              <a:t>-Тесьма репсовая.</a:t>
            </a:r>
          </a:p>
          <a:p>
            <a:r>
              <a:rPr lang="ru-RU" sz="2400" dirty="0" smtClean="0"/>
              <a:t>-Нитки черные, синие .</a:t>
            </a:r>
          </a:p>
          <a:p>
            <a:r>
              <a:rPr lang="ru-RU" sz="2400" dirty="0" smtClean="0"/>
              <a:t>-Тесьма-молния для пенала, фурнитура для рюкзака</a:t>
            </a:r>
          </a:p>
          <a:p>
            <a:r>
              <a:rPr lang="ru-RU" sz="2400" dirty="0" smtClean="0"/>
              <a:t>-Кнопка для кошелька.</a:t>
            </a:r>
            <a:endParaRPr lang="ru-RU" sz="2400" dirty="0"/>
          </a:p>
        </p:txBody>
      </p:sp>
      <p:pic>
        <p:nvPicPr>
          <p:cNvPr id="5" name="Рисунок 4" descr="Шьем новый рюкзак из старых джинсов, фото № 11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19773" y="1377556"/>
            <a:ext cx="1142269" cy="10884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Шьем новый рюкзак из старых джинсов, фото № 11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97454" y="1345102"/>
            <a:ext cx="1089890" cy="11533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Шьем новый рюкзак из старых джинсов, фото № 11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2336" y="1378154"/>
            <a:ext cx="1378903" cy="11533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Шьем новый рюкзак из старых джинсов, фото № 35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7639918" y="2021060"/>
            <a:ext cx="1097434" cy="244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Шьем новый рюкзак из старых джинсов, фото № 28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87344" y="2735458"/>
            <a:ext cx="1607129" cy="105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img2.freepng.ru/20180306/yoq/kisspng-metal-zipper-clip-art-cowboy-zipper-5a9e3b81da93c1.9528028015203193618953.jp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9785827" y="3803141"/>
            <a:ext cx="1058220" cy="1245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300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0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798440"/>
              </p:ext>
            </p:extLst>
          </p:nvPr>
        </p:nvGraphicFramePr>
        <p:xfrm>
          <a:off x="1844965" y="1148311"/>
          <a:ext cx="8686800" cy="576207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5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8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96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93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1431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 за единицу измерения, р.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 материала на изделие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Затраты на материал, р.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2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Джинсовая ткань (лоскутки)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2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Ткань бязь для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подклада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(остаток)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endParaRPr lang="ru-RU" sz="20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5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Нитки швейные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 за 1 катушку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катушки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2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Тесьма репсовая</a:t>
                      </a: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Тесьма-молния, фурнитура (б/у)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2м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-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Итого:</a:t>
                      </a:r>
                      <a:endParaRPr lang="ru-RU" sz="2000" dirty="0"/>
                    </a:p>
                  </a:txBody>
                  <a:tcPr marT="45716" marB="4571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29156">
                <a:tc gridSpan="5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T="45716" marB="4571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35780925"/>
                  </a:ext>
                </a:extLst>
              </a:tr>
            </a:tbl>
          </a:graphicData>
        </a:graphic>
      </p:graphicFrame>
      <p:sp>
        <p:nvSpPr>
          <p:cNvPr id="6" name="Выноска со стрелкой вниз 5"/>
          <p:cNvSpPr/>
          <p:nvPr/>
        </p:nvSpPr>
        <p:spPr>
          <a:xfrm>
            <a:off x="2533657" y="324689"/>
            <a:ext cx="7903433" cy="823622"/>
          </a:xfrm>
          <a:prstGeom prst="downArrow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Расчет себестоимости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32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6064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3346458" y="139814"/>
            <a:ext cx="5257800" cy="823622"/>
          </a:xfrm>
          <a:prstGeom prst="downArrow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плана работы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36072" y="869353"/>
            <a:ext cx="110184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Выкроить детали пенала-акулы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кошелька, используя выкройку распечатанную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из интернета.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Расчитать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размеры шаблонов (квадратов) для рюкзака.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Раскроить по шаблону квадраты для рюкзака.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работы по пошиву изделий, применяя технику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пэчворк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окончательную отделку изделия.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79069\AppData\Local\Microsoft\Windows\INetCache\Content.Word\IMG_20220114_11161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5981" y="3313439"/>
            <a:ext cx="2504746" cy="3454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Шьем новый рюкзак из старых джинсов, фото № 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3379" y="3820540"/>
            <a:ext cx="2679024" cy="278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79069\AppData\Local\Microsoft\Windows\INetCache\Content.Word\IMG_20220117_14015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6436" y="3243024"/>
            <a:ext cx="2521528" cy="3459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.pinimg.com/originals/b0/05/8f/b0058f8142196143cec7ce36eb4c4e50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4847" y="3820540"/>
            <a:ext cx="2086610" cy="2705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820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6064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2533657" y="324689"/>
            <a:ext cx="7903433" cy="823622"/>
          </a:xfrm>
          <a:prstGeom prst="downArrow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изделия и проверка его качества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1782" y="1064782"/>
            <a:ext cx="103077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3" panose="05040102010807070707" pitchFamily="18" charset="2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сшили изделия в соответствии с составленным планом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технологии выполнения, используя материал из интернета,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 влажно-тепловую обработку, проверили качество работы.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процессе пошива мы  корректировали свою работу и устраняли мелкие недостатки. </a:t>
            </a:r>
          </a:p>
        </p:txBody>
      </p:sp>
      <p:pic>
        <p:nvPicPr>
          <p:cNvPr id="5" name="Рисунок 4" descr="C:\Users\79069\AppData\Local\Microsoft\Windows\INetCache\Content.Word\IMG_20220117_14024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1089" y="3239548"/>
            <a:ext cx="3553020" cy="3013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79069\AppData\Local\Microsoft\Windows\INetCache\Content.Word\IMG_20220117_14045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5673" y="3010030"/>
            <a:ext cx="2825315" cy="34725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583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1300059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 со стрелкой вниз 3"/>
          <p:cNvSpPr/>
          <p:nvPr/>
        </p:nvSpPr>
        <p:spPr>
          <a:xfrm>
            <a:off x="2533657" y="324689"/>
            <a:ext cx="7903433" cy="823622"/>
          </a:xfrm>
          <a:prstGeom prst="downArrow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Самооценка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 txBox="1">
            <a:spLocks/>
          </p:cNvSpPr>
          <p:nvPr/>
        </p:nvSpPr>
        <p:spPr>
          <a:xfrm>
            <a:off x="1373908" y="730266"/>
            <a:ext cx="10457873" cy="5791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anose="05040102010807070707" pitchFamily="18" charset="2"/>
              <a:buNone/>
            </a:pPr>
            <a:endParaRPr lang="ru-RU" alt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Изготовление изделия соответствует программе швейного дела, все способы обработки мы изучили на уроках: машинные швы, способы соединения деталей в технике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пэчворк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Использовали остатки ткани 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Изделия средней сложности в обработке, поэтому пришлось потрудиться.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На пошив изделия ушло немного времени.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Рюкзак, пенал и кошелек можно носить в школу, так и использовать для других целей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Изделия выполнены аккуратно, строчки и машинные швы ровные, влажно-тепловая обработка выполнена качественно.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Мы считаем, что справилась с поставленной задачей. Использовав остатки ткани, сшили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экологичный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практичный и красивый школьный комплект. И потратили для этого всего 50 рублей.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К тому же комплект получился эксклюзивный, ни у кого больше такого нет.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79069\AppData\Local\Microsoft\Windows\INetCache\Content.Word\IMG_20220207_133909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8129" y="5258769"/>
            <a:ext cx="1699491" cy="1235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5" y="4417461"/>
            <a:ext cx="1790700" cy="2387600"/>
          </a:xfrm>
          <a:prstGeom prst="rect">
            <a:avLst/>
          </a:prstGeom>
        </p:spPr>
      </p:pic>
      <p:pic>
        <p:nvPicPr>
          <p:cNvPr id="8" name="Рисунок 7" descr="C:\Users\79069\AppData\Local\Microsoft\Windows\INetCache\Content.Word\IMG_20220207_140335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87642" y="4807994"/>
            <a:ext cx="2540000" cy="182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79069\AppData\Local\Microsoft\Windows\INetCache\Content.Word\IMG_20220207_140358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673" y="4755055"/>
            <a:ext cx="1702435" cy="2050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79069\AppData\Local\Microsoft\Windows\INetCache\Content.Word\IMG_20220207_140335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6307" y="5000913"/>
            <a:ext cx="1607644" cy="17512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738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0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58213" y="1935224"/>
            <a:ext cx="81173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Пенал из джинсовой ткани своими руками (stranahandmade.net)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58213" y="2408238"/>
            <a:ext cx="4731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4"/>
              </a:rPr>
              <a:t>Пенал-акула своими руками (</a:t>
            </a:r>
            <a:r>
              <a:rPr lang="en-US" dirty="0">
                <a:hlinkClick r:id="rId4"/>
              </a:rPr>
              <a:t>usamodelkina.ru)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58213" y="2914271"/>
            <a:ext cx="10061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5"/>
              </a:rPr>
              <a:t>Кошелёк своими руками: мастер класс из джинсов, из картона и из ткани - Сайт о рукоделии (art-fashn.ru)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58213" y="3902721"/>
            <a:ext cx="73857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6"/>
              </a:rPr>
              <a:t>Как сделать кошелек своими руками из джинсовой ткани (ideikin.ru)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58213" y="10994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7"/>
              </a:rPr>
              <a:t>Рюкзак из джинсов своими руками (79 фото): выкройки и мастер-класс, как сшить своими руками (vplate.ru)</a:t>
            </a:r>
            <a:endParaRPr lang="ru-RU" dirty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533657" y="324689"/>
            <a:ext cx="7903433" cy="823622"/>
          </a:xfrm>
          <a:prstGeom prst="downArrow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29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05879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20923" y="258618"/>
            <a:ext cx="8054714" cy="70788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+mn-lt"/>
                <a:cs typeface="+mn-cs"/>
              </a:rPr>
              <a:t>Проект«Стильные</a:t>
            </a:r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+mn-lt"/>
                <a:cs typeface="+mn-cs"/>
              </a:rPr>
              <a:t> штучки»</a:t>
            </a:r>
            <a:endParaRPr lang="ru-RU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3393448" y="1119243"/>
            <a:ext cx="5795343" cy="823622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изделия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27200" y="1942865"/>
            <a:ext cx="101045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нас скопилось много лоскутков совсем мелких, практически отходы. В интернете мы нашли интересную технику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пэчворка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крейзи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 Это на ткань накладываются мелкие лоскутки сплошным полотном, накрываются сеткой и настрачиваются в хаотичном порядке.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Затем посмотрели несколько сайтов в интернете по рукоделию.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Понравилось много вариантов, и мы решили сшить комплект: сумку-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шопер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косметичку и кошелек.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 descr="C:\Users\79069\AppData\Local\Microsoft\Windows\INetCache\Content.Word\IMG_20220114_104422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9491" y="3625794"/>
            <a:ext cx="4174837" cy="2480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108" y="3382213"/>
            <a:ext cx="4685023" cy="351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170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3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 со стрелкой вниз 3"/>
          <p:cNvSpPr/>
          <p:nvPr/>
        </p:nvSpPr>
        <p:spPr>
          <a:xfrm>
            <a:off x="3101109" y="350333"/>
            <a:ext cx="5257800" cy="137160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Проблемная ситуация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7613" y="1576273"/>
            <a:ext cx="9884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мастерской скопилось много лоскутков ткани.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их использовать, чтобы не выбрасывать 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не загрязнять окружающую среду.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79069\AppData\Local\Microsoft\Windows\INetCache\Content.Word\IMG_20220114_10464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47873"/>
            <a:ext cx="5390140" cy="4117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79069\AppData\Local\Microsoft\Windows\INetCache\Content.Word\IMG_20220114_10443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9426" y="2877450"/>
            <a:ext cx="5714786" cy="42073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672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105879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 со стрелкой вниз 3"/>
          <p:cNvSpPr/>
          <p:nvPr/>
        </p:nvSpPr>
        <p:spPr>
          <a:xfrm>
            <a:off x="2732239" y="412434"/>
            <a:ext cx="7903433" cy="823622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ткани и дополнительных материалов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53309" y="1542611"/>
            <a:ext cx="98459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Разложив лоскутки, мы увидели, что больше всего у нас лоскутков красных оттенков. Еще нам понадобилось ткань-основа, на которую будем настрачивать лоскутки, красная ткань для отделки нитки красные, лоскуток лаковой кожи.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 descr="C:\Users\79069\AppData\Local\Microsoft\Windows\INetCache\Content.Word\IMG_20220114_104422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5563" y="3418826"/>
            <a:ext cx="4174837" cy="24802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45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0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 со стрелкой вниз 3"/>
          <p:cNvSpPr/>
          <p:nvPr/>
        </p:nvSpPr>
        <p:spPr>
          <a:xfrm>
            <a:off x="3560618" y="264654"/>
            <a:ext cx="6142181" cy="823622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Расчет себестоимости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433436"/>
              </p:ext>
            </p:extLst>
          </p:nvPr>
        </p:nvGraphicFramePr>
        <p:xfrm>
          <a:off x="1853203" y="1352930"/>
          <a:ext cx="9627596" cy="4267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670">
                  <a:extLst>
                    <a:ext uri="{9D8B030D-6E8A-4147-A177-3AD203B41FA5}">
                      <a16:colId xmlns:a16="http://schemas.microsoft.com/office/drawing/2014/main" val="3273795014"/>
                    </a:ext>
                  </a:extLst>
                </a:gridCol>
                <a:gridCol w="5080000">
                  <a:extLst>
                    <a:ext uri="{9D8B030D-6E8A-4147-A177-3AD203B41FA5}">
                      <a16:colId xmlns:a16="http://schemas.microsoft.com/office/drawing/2014/main" val="4208161397"/>
                    </a:ext>
                  </a:extLst>
                </a:gridCol>
                <a:gridCol w="1348509">
                  <a:extLst>
                    <a:ext uri="{9D8B030D-6E8A-4147-A177-3AD203B41FA5}">
                      <a16:colId xmlns:a16="http://schemas.microsoft.com/office/drawing/2014/main" val="409312842"/>
                    </a:ext>
                  </a:extLst>
                </a:gridCol>
                <a:gridCol w="1080654">
                  <a:extLst>
                    <a:ext uri="{9D8B030D-6E8A-4147-A177-3AD203B41FA5}">
                      <a16:colId xmlns:a16="http://schemas.microsoft.com/office/drawing/2014/main" val="2446769846"/>
                    </a:ext>
                  </a:extLst>
                </a:gridCol>
                <a:gridCol w="1424549">
                  <a:extLst>
                    <a:ext uri="{9D8B030D-6E8A-4147-A177-3AD203B41FA5}">
                      <a16:colId xmlns:a16="http://schemas.microsoft.com/office/drawing/2014/main" val="290492023"/>
                    </a:ext>
                  </a:extLst>
                </a:gridCol>
                <a:gridCol w="90214">
                  <a:extLst>
                    <a:ext uri="{9D8B030D-6E8A-4147-A177-3AD203B41FA5}">
                      <a16:colId xmlns:a16="http://schemas.microsoft.com/office/drawing/2014/main" val="2752464167"/>
                    </a:ext>
                  </a:extLst>
                </a:gridCol>
              </a:tblGrid>
              <a:tr h="150110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№ п/п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Материал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Цена за единицу измерения, р.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Расход материала на изделие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Затраты на материал, р.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92339638"/>
                  </a:ext>
                </a:extLst>
              </a:tr>
              <a:tr h="2266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effectLst/>
                        </a:rPr>
                        <a:t>1.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Бязь для основы (остатки)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727698"/>
                  </a:ext>
                </a:extLst>
              </a:tr>
              <a:tr h="37043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2.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Ткань красная(остатки)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100189"/>
                  </a:ext>
                </a:extLst>
              </a:tr>
              <a:tr h="62202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smtClean="0">
                          <a:effectLst/>
                        </a:rPr>
                        <a:t>3.</a:t>
                      </a:r>
                      <a:endParaRPr lang="ru-RU" sz="2000" smtClean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smtClean="0">
                          <a:effectLst/>
                        </a:rPr>
                        <a:t> </a:t>
                      </a:r>
                      <a:endParaRPr lang="ru-RU" sz="2000" smtClean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smtClean="0">
                          <a:effectLst/>
                        </a:rPr>
                        <a:t>4.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Нитки швейные</a:t>
                      </a:r>
                      <a:endParaRPr lang="ru-RU" sz="20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</a:rPr>
                        <a:t>Лоскуток лаковой кожи(от старой перчатки)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522967"/>
                  </a:ext>
                </a:extLst>
              </a:tr>
              <a:tr h="34730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527213"/>
                  </a:ext>
                </a:extLst>
              </a:tr>
              <a:tr h="5502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ru-RU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64814" marR="64814" marT="32407" marB="32407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Итого: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14" marR="64814" marT="32407" marB="32407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329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901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105879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 со стрелкой вниз 3"/>
          <p:cNvSpPr/>
          <p:nvPr/>
        </p:nvSpPr>
        <p:spPr>
          <a:xfrm>
            <a:off x="3346458" y="139814"/>
            <a:ext cx="5257800" cy="823622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плана работы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1855" y="1385454"/>
            <a:ext cx="886229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Раскроить детали основы для сумки, кошелька, косметички,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взяв размеры из интернета.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Разложить лоскутки на основу, накрыть сеткой и выполнить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настрачивание лоскутков на основу.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Сшить изделия согласно технологической последовательности.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отделку изделий.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79069\AppData\Local\Microsoft\Windows\INetCache\Content.Word\IMG_20220202_09392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6201" y="3693778"/>
            <a:ext cx="2526867" cy="3085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79069\AppData\Local\Microsoft\Windows\INetCache\Content.Word\IMG_20220117_141722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04891" y="3705863"/>
            <a:ext cx="2831310" cy="3072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79069\AppData\Local\Microsoft\Windows\INetCache\Content.Word\IMG_20220117_14032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98138" y="3256885"/>
            <a:ext cx="2917104" cy="41267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781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105879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2533657" y="324689"/>
            <a:ext cx="7903433" cy="823622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изделия и проверка его качества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1782" y="1064782"/>
            <a:ext cx="103077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3" panose="05040102010807070707" pitchFamily="18" charset="2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сшили изделия в соответствии с составленным планом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технологии выполнения, используя материал из интернета,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 влажно-тепловую обработку, проверили качество работы.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процессе пошива мы  корректировали свою работу и устраняли мелкие недостатки. </a:t>
            </a:r>
          </a:p>
        </p:txBody>
      </p:sp>
      <p:pic>
        <p:nvPicPr>
          <p:cNvPr id="5" name="Рисунок 4" descr="C:\Users\79069\AppData\Local\Microsoft\Windows\INetCache\Content.Word\IMG_20220117_14044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055" y="3190995"/>
            <a:ext cx="2677709" cy="3667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79069\AppData\Local\Microsoft\Windows\INetCache\Content.Word\IMG_20220117_14172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4072" y="3239569"/>
            <a:ext cx="3639127" cy="3569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79069\AppData\Local\Microsoft\Windows\INetCache\Content.Word\IMG_20220117_14012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2507" y="3239569"/>
            <a:ext cx="3759202" cy="3667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64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105879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3722254" y="206146"/>
            <a:ext cx="5052290" cy="823622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Самооценка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2255" y="912534"/>
            <a:ext cx="103909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3" panose="05040102010807070707" pitchFamily="18" charset="2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Изготовление изделия соответствует программе швейного дела, все способы обработки мы изучили на уроках: машинные швы,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сумки.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Использовали остатки ткани 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Изделия средней сложности в обработке, поэтому пришлось потрудиться.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 пошив изделия ушло немного времени.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Сумку-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шопер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косметичку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кошелек можно носить в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 за покупками, на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пляж,так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использовать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других целей</a:t>
            </a:r>
          </a:p>
          <a:p>
            <a:pPr marL="457200" indent="-457200">
              <a:buFont typeface="Wingdings 3" panose="05040102010807070707" pitchFamily="18" charset="2"/>
              <a:buAutoNum type="arabicPeriod" startAt="7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выполнены аккуратно, строчки и машинные швы ровные, влажно-тепловая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обработка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 качественно.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считаем, что справилась с поставленной задачей. Использовав остатки ткани, сшили </a:t>
            </a:r>
            <a:r>
              <a:rPr lang="ru-RU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экологичный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практичный и красивый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потратили для этого всего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рублей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399" y="4333274"/>
            <a:ext cx="2002346" cy="26697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345" y="4433541"/>
            <a:ext cx="1893544" cy="252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22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105879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3371273" y="333925"/>
            <a:ext cx="6179126" cy="823622"/>
          </a:xfrm>
          <a:prstGeom prst="down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6727" y="13855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hlinkClick r:id="rId3"/>
              </a:rPr>
              <a:t>Сумки </a:t>
            </a:r>
            <a:r>
              <a:rPr lang="ru-RU" dirty="0" err="1">
                <a:hlinkClick r:id="rId3"/>
              </a:rPr>
              <a:t>шоппер</a:t>
            </a:r>
            <a:r>
              <a:rPr lang="ru-RU" dirty="0">
                <a:hlinkClick r:id="rId3"/>
              </a:rPr>
              <a:t> своими руками с выкройкой и мастер классами (comfort-myhouse.ru)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6727" y="235769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4"/>
              </a:rPr>
              <a:t>Простая и красивая косметичка своими руками. Как сшить косметичку своими руками — советы, выкройки (vikroim.ru)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92218" y="352716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5"/>
              </a:rPr>
              <a:t>Кошелек своими руками: подборки мастер-классов, статей, публикаций о рукоделии и творчестве | Журнал Ярмарки Мастеров (livemaster.ru)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6800" y="465759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>
                <a:hlinkClick r:id="rId6"/>
              </a:rPr>
              <a:t>Крейзи-пэчворк</a:t>
            </a:r>
            <a:r>
              <a:rPr lang="ru-RU" dirty="0">
                <a:hlinkClick r:id="rId6"/>
              </a:rPr>
              <a:t>: красивый </a:t>
            </a:r>
            <a:r>
              <a:rPr lang="ru-RU" dirty="0" err="1">
                <a:hlinkClick r:id="rId6"/>
              </a:rPr>
              <a:t>квилт</a:t>
            </a:r>
            <a:r>
              <a:rPr lang="ru-RU" dirty="0">
                <a:hlinkClick r:id="rId6"/>
              </a:rPr>
              <a:t> в стиле лоскутного шитья и другие легкие пошаговые схемы для начинающих, особенности техники и мастер-классы (vplate.ru)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769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8389"/>
            <a:ext cx="12192000" cy="713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3356263" y="-13450"/>
            <a:ext cx="5257800" cy="979123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0911" y="1052826"/>
            <a:ext cx="81437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полезную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вещь из остатков ткани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356263" y="1685440"/>
            <a:ext cx="5257800" cy="82362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9999" y="2184987"/>
            <a:ext cx="99244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1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. Выбрать изделие, чтобы было полезно и можно было подарить</a:t>
            </a:r>
            <a:endParaRPr lang="ru-RU" sz="2400" b="1" dirty="0">
              <a:solidFill>
                <a:srgbClr val="222222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2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. Составить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план </a:t>
            </a: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работы</a:t>
            </a:r>
            <a:endParaRPr lang="ru-RU" sz="2400" b="1" dirty="0">
              <a:solidFill>
                <a:srgbClr val="222222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3. Подготовить 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материал для изготовления </a:t>
            </a:r>
            <a:endParaRPr lang="ru-RU" sz="2400" b="1" dirty="0" smtClean="0">
              <a:solidFill>
                <a:srgbClr val="222222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4.  Выбрать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технологию изготовления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5.Разработать </a:t>
            </a:r>
            <a:r>
              <a:rPr lang="ru-RU" sz="2400" b="1" dirty="0">
                <a:solidFill>
                  <a:srgbClr val="222222"/>
                </a:solidFill>
                <a:latin typeface="Times New Roman" panose="02020603050405020304" pitchFamily="18" charset="0"/>
              </a:rPr>
              <a:t>технологическую карту и по ней изготовить изделие</a:t>
            </a:r>
            <a:endParaRPr lang="ru-RU" sz="2400" b="1" i="0" dirty="0">
              <a:solidFill>
                <a:srgbClr val="222222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47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0"/>
            <a:ext cx="12143874" cy="681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01512" y="45760"/>
            <a:ext cx="9390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 «Комплект для кухни «Совушка»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2904" y="1802753"/>
            <a:ext cx="639861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мы посмотрели какие лоскутки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какого размера у нас в наличии.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посмотрели несколько сайтов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интернете по рукоделию.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Понравилось много вариантов, но надо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то, что мы сможем сшить.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понравилась тема «Совушки».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Решили сшить фарту, прихватку,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подставку под горячее и подушечку на стул.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801512" y="804833"/>
            <a:ext cx="5257800" cy="82362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Исследование и выбор идеи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1477" y="1802753"/>
            <a:ext cx="4610562" cy="371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7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2187176" y="139814"/>
            <a:ext cx="9205760" cy="823622"/>
          </a:xfrm>
          <a:prstGeom prst="downArrowCallout">
            <a:avLst>
              <a:gd name="adj1" fmla="val 33972"/>
              <a:gd name="adj2" fmla="val 25000"/>
              <a:gd name="adj3" fmla="val 25000"/>
              <a:gd name="adj4" fmla="val 6497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ткани и дополнительных материалов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7905" y="826159"/>
            <a:ext cx="78556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Разложив лоскутки ткани большего размера для фартука 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выбрали цветовую гамму для комплекта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7176" y="1630294"/>
            <a:ext cx="1901884" cy="14264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809" y="1825029"/>
            <a:ext cx="1813973" cy="13604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7287" y="1955771"/>
            <a:ext cx="1791128" cy="126800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6643" y="2151383"/>
            <a:ext cx="1873250" cy="13595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7905" y="3852003"/>
            <a:ext cx="104359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Еще дополнительно нам понадобились: нитки черные, сиреневые,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синтепон для подушки и подставки.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55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13953"/>
              </p:ext>
            </p:extLst>
          </p:nvPr>
        </p:nvGraphicFramePr>
        <p:xfrm>
          <a:off x="2066637" y="1341581"/>
          <a:ext cx="8686800" cy="523143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5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8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96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93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1431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 за единицу измерения, р.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 материала на изделие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Затраты на материал, р.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2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Бязь (лоскутки)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2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Синтепон (из старой подушки)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endParaRPr lang="ru-RU" sz="24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5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Нитки швейные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 за 1 катушку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катушка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5360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Итого:</a:t>
                      </a:r>
                      <a:endParaRPr lang="ru-RU" sz="24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Выноска со стрелкой вниз 3"/>
          <p:cNvSpPr/>
          <p:nvPr/>
        </p:nvSpPr>
        <p:spPr>
          <a:xfrm>
            <a:off x="3346458" y="139814"/>
            <a:ext cx="5257800" cy="82362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Расчет себестоимости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5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26" y="-1"/>
            <a:ext cx="12143874" cy="69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6145" y="1505528"/>
            <a:ext cx="11089959" cy="27959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Выкроить фартук, используя выкройку сделанную в 5 классе.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Расчитать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размеры шаблонов (квадратов) для подушки и подставки под горячее.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Раскроить по шаблону квадраты для подушки и подставки под горячее.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работы по пошиву изделий, применяя технику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пэчворк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окончательную отделку изделия.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3346458" y="139814"/>
            <a:ext cx="5257800" cy="82362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плана работы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C:\Users\79069\AppData\Local\Microsoft\Windows\INetCache\Content.Word\IMG_20220117_11034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0850" y="4147126"/>
            <a:ext cx="2326349" cy="2710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79069\AppData\Local\Microsoft\Windows\INetCache\Content.Word\IMG_20220117_11243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26" y="4301487"/>
            <a:ext cx="2094710" cy="2556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79069\AppData\Local\Microsoft\Windows\INetCache\Content.Word\IMG_20220114_104431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1178" y="4381524"/>
            <a:ext cx="1963968" cy="2476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725" y="4049165"/>
            <a:ext cx="3694545" cy="277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10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93623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2533657" y="324689"/>
            <a:ext cx="7903433" cy="82362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изделия и проверка его качества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Содержимое 4"/>
          <p:cNvSpPr txBox="1">
            <a:spLocks/>
          </p:cNvSpPr>
          <p:nvPr/>
        </p:nvSpPr>
        <p:spPr>
          <a:xfrm>
            <a:off x="1521690" y="1148311"/>
            <a:ext cx="10457873" cy="20105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anose="05040102010807070707" pitchFamily="18" charset="2"/>
              <a:buNone/>
            </a:pP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Мы сшили изделия в соответствии с составленным планом изготовления, выполнили каждую технологическую операцию, провели влажно-тепловую обработку, проверили качество работы.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процессе пошива мы  корректировали свою работу и устраняли мелкие недостатки. </a:t>
            </a:r>
          </a:p>
          <a:p>
            <a:pPr algn="ctr">
              <a:buFont typeface="Wingdings 3" panose="05040102010807070707" pitchFamily="18" charset="2"/>
              <a:buNone/>
            </a:pPr>
            <a:r>
              <a:rPr lang="ru-RU" alt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Качество изделия </a:t>
            </a: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оценим по выбранным критериям: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Машинные строчки ровные.</a:t>
            </a:r>
          </a:p>
          <a:p>
            <a:pPr>
              <a:buFontTx/>
              <a:buChar char="-"/>
            </a:pPr>
            <a:r>
              <a:rPr lang="ru-RU" alt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Ширина швов одинаковая по все длине.</a:t>
            </a:r>
          </a:p>
          <a:p>
            <a:pPr>
              <a:buFontTx/>
              <a:buChar char="-"/>
            </a:pPr>
            <a:r>
              <a:rPr lang="ru-RU" alt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Влажно-тепловая обработка выполнена качественно.</a:t>
            </a:r>
          </a:p>
        </p:txBody>
      </p:sp>
      <p:pic>
        <p:nvPicPr>
          <p:cNvPr id="5" name="Рисунок 4" descr="C:\Users\79069\AppData\Local\Microsoft\Windows\INetCache\Content.Word\IMG_20220117_14000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9927" y="4113524"/>
            <a:ext cx="2103947" cy="2786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79069\AppData\Local\Microsoft\Windows\INetCache\Content.Word\IMG_20220117_11243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37" y="4389230"/>
            <a:ext cx="2094710" cy="2556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475" y="4967001"/>
            <a:ext cx="2576946" cy="19327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362" y="5072724"/>
            <a:ext cx="2558473" cy="191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01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2.depositphotos.com/3038669/5248/i/950/depositphotos_52480965-stock-photo-sewing-kit-scissors-bobbins-wit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6064"/>
            <a:ext cx="12143874" cy="675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 со стрелкой вниз 2"/>
          <p:cNvSpPr/>
          <p:nvPr/>
        </p:nvSpPr>
        <p:spPr>
          <a:xfrm>
            <a:off x="2496712" y="71736"/>
            <a:ext cx="7903433" cy="82362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Самооценка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 txBox="1">
            <a:spLocks/>
          </p:cNvSpPr>
          <p:nvPr/>
        </p:nvSpPr>
        <p:spPr>
          <a:xfrm>
            <a:off x="1355435" y="416230"/>
            <a:ext cx="10457873" cy="5791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anose="05040102010807070707" pitchFamily="18" charset="2"/>
              <a:buNone/>
            </a:pPr>
            <a:endParaRPr lang="ru-RU" alt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Изготовление изделия соответствует программе швейного дела, все способы обработки мы изучили на уроках: машинные швы, способы соединения деталей в технике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пэчворк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Использовали остатки ткани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натурального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происхождения.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Изделия несложные в обработке.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На пошив изделия ушло немного времени.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Изделия получились достаточно красивыми.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Можно украсить свою кухню, можно использовать в качестве подарка на 8 марта, на день рождения маме, сестре, тете.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 выполнены аккуратно, строчки и машинные швы ровные, влажно-тепловая обработка выполнена качественно.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Мы считаем, что справилась с поставленной задачей.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Использовав остатки ткани, сшили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экологичный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практичный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красивый комплект для кухни, состоящий из фартука, 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прихватки и подставки под горячее.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996" y="3837091"/>
            <a:ext cx="3694430" cy="277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23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1508</Words>
  <Application>Microsoft Office PowerPoint</Application>
  <PresentationFormat>Широкоэкранный</PresentationFormat>
  <Paragraphs>234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Wingdings 3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79069</dc:creator>
  <cp:lastModifiedBy>79069</cp:lastModifiedBy>
  <cp:revision>49</cp:revision>
  <dcterms:created xsi:type="dcterms:W3CDTF">2022-01-27T05:15:14Z</dcterms:created>
  <dcterms:modified xsi:type="dcterms:W3CDTF">2023-05-19T07:06:30Z</dcterms:modified>
</cp:coreProperties>
</file>