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Наталья Рябова" userId="623e0a10f595e81b" providerId="LiveId" clId="{0A5A8FDB-F44C-4A59-B816-31EB73F2F61B}"/>
    <pc:docChg chg="modSld">
      <pc:chgData name="Наталья Рябова" userId="623e0a10f595e81b" providerId="LiveId" clId="{0A5A8FDB-F44C-4A59-B816-31EB73F2F61B}" dt="2023-05-19T14:52:10.733" v="21" actId="20577"/>
      <pc:docMkLst>
        <pc:docMk/>
      </pc:docMkLst>
      <pc:sldChg chg="modSp mod">
        <pc:chgData name="Наталья Рябова" userId="623e0a10f595e81b" providerId="LiveId" clId="{0A5A8FDB-F44C-4A59-B816-31EB73F2F61B}" dt="2023-05-19T14:52:10.733" v="21" actId="20577"/>
        <pc:sldMkLst>
          <pc:docMk/>
          <pc:sldMk cId="3986531551" sldId="258"/>
        </pc:sldMkLst>
        <pc:spChg chg="mod">
          <ac:chgData name="Наталья Рябова" userId="623e0a10f595e81b" providerId="LiveId" clId="{0A5A8FDB-F44C-4A59-B816-31EB73F2F61B}" dt="2023-05-19T14:52:10.733" v="21" actId="20577"/>
          <ac:spMkLst>
            <pc:docMk/>
            <pc:sldMk cId="3986531551" sldId="258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72A5-D639-4664-8D98-F544A7218F77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4AA-6BF7-48F8-AEC9-182849478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517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72A5-D639-4664-8D98-F544A7218F77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4AA-6BF7-48F8-AEC9-182849478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363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72A5-D639-4664-8D98-F544A7218F77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4AA-6BF7-48F8-AEC9-182849478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171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72A5-D639-4664-8D98-F544A7218F77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4AA-6BF7-48F8-AEC9-182849478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079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72A5-D639-4664-8D98-F544A7218F77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4AA-6BF7-48F8-AEC9-182849478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386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72A5-D639-4664-8D98-F544A7218F77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4AA-6BF7-48F8-AEC9-182849478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167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72A5-D639-4664-8D98-F544A7218F77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4AA-6BF7-48F8-AEC9-182849478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043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72A5-D639-4664-8D98-F544A7218F77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4AA-6BF7-48F8-AEC9-182849478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303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72A5-D639-4664-8D98-F544A7218F77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4AA-6BF7-48F8-AEC9-182849478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282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72A5-D639-4664-8D98-F544A7218F77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4AA-6BF7-48F8-AEC9-182849478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23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72A5-D639-4664-8D98-F544A7218F77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4AA-6BF7-48F8-AEC9-182849478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227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172A5-D639-4664-8D98-F544A7218F77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8D4AA-6BF7-48F8-AEC9-182849478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961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2618" y="1995055"/>
            <a:ext cx="116793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latin typeface="Arial Black" panose="020B0A04020102020204" pitchFamily="34" charset="0"/>
              </a:rPr>
              <a:t>В народе тот не забудется, кто честно трудится</a:t>
            </a:r>
          </a:p>
        </p:txBody>
      </p:sp>
    </p:spTree>
    <p:extLst>
      <p:ext uri="{BB962C8B-B14F-4D97-AF65-F5344CB8AC3E}">
        <p14:creationId xmlns:p14="http://schemas.microsoft.com/office/powerpoint/2010/main" val="358291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5510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4909" y="1775799"/>
            <a:ext cx="113330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err="1">
                <a:latin typeface="Arial Black" panose="020B0A04020102020204" pitchFamily="34" charset="0"/>
              </a:rPr>
              <a:t>Морфемика</a:t>
            </a:r>
            <a:r>
              <a:rPr lang="ru-RU" sz="4800" dirty="0">
                <a:latin typeface="Arial Black" panose="020B0A04020102020204" pitchFamily="34" charset="0"/>
              </a:rPr>
              <a:t> – это раздел лингвистики, изучающий состав слова</a:t>
            </a:r>
          </a:p>
        </p:txBody>
      </p:sp>
    </p:spTree>
    <p:extLst>
      <p:ext uri="{BB962C8B-B14F-4D97-AF65-F5344CB8AC3E}">
        <p14:creationId xmlns:p14="http://schemas.microsoft.com/office/powerpoint/2010/main" val="3066558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9825"/>
            <a:ext cx="1201189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>
                <a:latin typeface="Arial Black" panose="020B0A04020102020204" pitchFamily="34" charset="0"/>
              </a:rPr>
              <a:t>Поляна </a:t>
            </a:r>
            <a:r>
              <a:rPr lang="ru-RU" sz="4400" dirty="0">
                <a:latin typeface="Arial Black" panose="020B0A04020102020204" pitchFamily="34" charset="0"/>
              </a:rPr>
              <a:t>,море </a:t>
            </a:r>
            <a:r>
              <a:rPr lang="ru-RU" sz="4400">
                <a:latin typeface="Arial Black" panose="020B0A04020102020204" pitchFamily="34" charset="0"/>
              </a:rPr>
              <a:t>, изба, </a:t>
            </a:r>
            <a:r>
              <a:rPr lang="ru-RU" sz="4400" dirty="0">
                <a:latin typeface="Arial Black" panose="020B0A04020102020204" pitchFamily="34" charset="0"/>
              </a:rPr>
              <a:t>вода, перелёты</a:t>
            </a:r>
          </a:p>
        </p:txBody>
      </p:sp>
    </p:spTree>
    <p:extLst>
      <p:ext uri="{BB962C8B-B14F-4D97-AF65-F5344CB8AC3E}">
        <p14:creationId xmlns:p14="http://schemas.microsoft.com/office/powerpoint/2010/main" val="3986531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673" y="124691"/>
            <a:ext cx="116101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Arial Black" panose="020B0A04020102020204" pitchFamily="34" charset="0"/>
              </a:rPr>
              <a:t>такое Что приставка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1673" y="955688"/>
            <a:ext cx="1161010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Arial Black" panose="020B0A04020102020204" pitchFamily="34" charset="0"/>
              </a:rPr>
              <a:t>Цель: узнать, что такое приставка, научимся выделять приставку в словах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673" y="3591688"/>
            <a:ext cx="1064029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Arial Black" panose="020B0A04020102020204" pitchFamily="34" charset="0"/>
              </a:rPr>
              <a:t>План:</a:t>
            </a:r>
          </a:p>
          <a:p>
            <a:r>
              <a:rPr lang="ru-RU" sz="4000" dirty="0">
                <a:latin typeface="Arial Black" panose="020B0A04020102020204" pitchFamily="34" charset="0"/>
              </a:rPr>
              <a:t>1. Выделять приставку</a:t>
            </a:r>
          </a:p>
          <a:p>
            <a:r>
              <a:rPr lang="ru-RU" sz="4000" dirty="0">
                <a:latin typeface="Arial Black" panose="020B0A04020102020204" pitchFamily="34" charset="0"/>
              </a:rPr>
              <a:t>2. Что такое приставка</a:t>
            </a:r>
          </a:p>
          <a:p>
            <a:r>
              <a:rPr lang="ru-RU" sz="4000" dirty="0">
                <a:latin typeface="Arial Black" panose="020B0A04020102020204" pitchFamily="34" charset="0"/>
              </a:rPr>
              <a:t>3. Применение полученных знаний</a:t>
            </a:r>
          </a:p>
        </p:txBody>
      </p:sp>
    </p:spTree>
    <p:extLst>
      <p:ext uri="{BB962C8B-B14F-4D97-AF65-F5344CB8AC3E}">
        <p14:creationId xmlns:p14="http://schemas.microsoft.com/office/powerpoint/2010/main" val="3828358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7236" y="709136"/>
            <a:ext cx="8811491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latin typeface="Arial Black" panose="020B0A04020102020204" pitchFamily="34" charset="0"/>
              </a:rPr>
              <a:t>1 группа:</a:t>
            </a:r>
          </a:p>
          <a:p>
            <a:pPr algn="ctr"/>
            <a:r>
              <a:rPr lang="ru-RU" sz="4400" dirty="0">
                <a:latin typeface="Arial Black" panose="020B0A04020102020204" pitchFamily="34" charset="0"/>
              </a:rPr>
              <a:t>Солнце, зашёл, луна</a:t>
            </a:r>
          </a:p>
          <a:p>
            <a:pPr algn="ctr"/>
            <a:r>
              <a:rPr lang="ru-RU" sz="4400" dirty="0">
                <a:latin typeface="Arial Black" panose="020B0A04020102020204" pitchFamily="34" charset="0"/>
              </a:rPr>
              <a:t>Вопросы:</a:t>
            </a:r>
          </a:p>
          <a:p>
            <a:pPr algn="ctr"/>
            <a:r>
              <a:rPr lang="ru-RU" sz="4400" dirty="0">
                <a:latin typeface="Arial Black" panose="020B0A04020102020204" pitchFamily="34" charset="0"/>
              </a:rPr>
              <a:t>Что такое приставка?</a:t>
            </a:r>
          </a:p>
          <a:p>
            <a:pPr algn="ctr"/>
            <a:r>
              <a:rPr lang="ru-RU" sz="4400" dirty="0">
                <a:latin typeface="Arial Black" panose="020B0A04020102020204" pitchFamily="34" charset="0"/>
              </a:rPr>
              <a:t>Где находится?</a:t>
            </a:r>
          </a:p>
        </p:txBody>
      </p:sp>
    </p:spTree>
    <p:extLst>
      <p:ext uri="{BB962C8B-B14F-4D97-AF65-F5344CB8AC3E}">
        <p14:creationId xmlns:p14="http://schemas.microsoft.com/office/powerpoint/2010/main" val="2456753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837" y="99582"/>
            <a:ext cx="1197032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Arial Black" panose="020B0A04020102020204" pitchFamily="34" charset="0"/>
              </a:rPr>
              <a:t>2 группа:</a:t>
            </a:r>
          </a:p>
          <a:p>
            <a:r>
              <a:rPr lang="ru-RU" sz="4000" dirty="0">
                <a:latin typeface="Arial Black" panose="020B0A04020102020204" pitchFamily="34" charset="0"/>
              </a:rPr>
              <a:t>Стол, ученик, прибежал</a:t>
            </a:r>
          </a:p>
          <a:p>
            <a:r>
              <a:rPr lang="ru-RU" sz="4000" dirty="0">
                <a:latin typeface="Arial Black" panose="020B0A04020102020204" pitchFamily="34" charset="0"/>
              </a:rPr>
              <a:t>Вопросы:</a:t>
            </a:r>
          </a:p>
          <a:p>
            <a:r>
              <a:rPr lang="ru-RU" sz="4000" dirty="0">
                <a:latin typeface="Arial Black" panose="020B0A04020102020204" pitchFamily="34" charset="0"/>
              </a:rPr>
              <a:t>Для чего служит приставка?</a:t>
            </a:r>
          </a:p>
          <a:p>
            <a:r>
              <a:rPr lang="ru-RU" sz="4000" dirty="0">
                <a:latin typeface="Arial Black" panose="020B0A04020102020204" pitchFamily="34" charset="0"/>
              </a:rPr>
              <a:t>Выбери из предложенных ниже вариантов, как обозначается приставка.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69" y="4529471"/>
            <a:ext cx="1568631" cy="9015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45" y="4378148"/>
            <a:ext cx="1997314" cy="12041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378148"/>
            <a:ext cx="1958144" cy="8594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0544" y="4378148"/>
            <a:ext cx="2096569" cy="100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634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9760" y="1738430"/>
            <a:ext cx="5037875" cy="2212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986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8655" y="1332498"/>
            <a:ext cx="12122727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Arial Black" panose="020B0A04020102020204" pitchFamily="34" charset="0"/>
              </a:rPr>
              <a:t>Алгоритм:</a:t>
            </a:r>
          </a:p>
          <a:p>
            <a:r>
              <a:rPr lang="ru-RU" sz="4400" dirty="0">
                <a:latin typeface="Arial Black" panose="020B0A04020102020204" pitchFamily="34" charset="0"/>
              </a:rPr>
              <a:t>1. Подбираем однокоренные слова</a:t>
            </a:r>
          </a:p>
          <a:p>
            <a:r>
              <a:rPr lang="ru-RU" sz="4400" dirty="0">
                <a:latin typeface="Arial Black" panose="020B0A04020102020204" pitchFamily="34" charset="0"/>
              </a:rPr>
              <a:t>2. Выделяем корень</a:t>
            </a:r>
          </a:p>
          <a:p>
            <a:r>
              <a:rPr lang="ru-RU" sz="4400" dirty="0">
                <a:latin typeface="Arial Black" panose="020B0A04020102020204" pitchFamily="34" charset="0"/>
              </a:rPr>
              <a:t>3. Выделяем часть перед корнем, это и будет приставка.</a:t>
            </a:r>
          </a:p>
        </p:txBody>
      </p:sp>
    </p:spTree>
    <p:extLst>
      <p:ext uri="{BB962C8B-B14F-4D97-AF65-F5344CB8AC3E}">
        <p14:creationId xmlns:p14="http://schemas.microsoft.com/office/powerpoint/2010/main" val="2062068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2474" y="1006419"/>
            <a:ext cx="6385664" cy="430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8953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124</Words>
  <Application>Microsoft Office PowerPoint</Application>
  <PresentationFormat>Широкоэкранный</PresentationFormat>
  <Paragraphs>23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0000</dc:creator>
  <cp:lastModifiedBy>Наталья Рябова</cp:lastModifiedBy>
  <cp:revision>1</cp:revision>
  <dcterms:created xsi:type="dcterms:W3CDTF">2023-05-17T17:49:37Z</dcterms:created>
  <dcterms:modified xsi:type="dcterms:W3CDTF">2023-05-19T14:52:19Z</dcterms:modified>
</cp:coreProperties>
</file>