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21"/>
  </p:notesMasterIdLst>
  <p:sldIdLst>
    <p:sldId id="256" r:id="rId2"/>
    <p:sldId id="259" r:id="rId3"/>
    <p:sldId id="261" r:id="rId4"/>
    <p:sldId id="257" r:id="rId5"/>
    <p:sldId id="305" r:id="rId6"/>
    <p:sldId id="306" r:id="rId7"/>
    <p:sldId id="260" r:id="rId8"/>
    <p:sldId id="262" r:id="rId9"/>
    <p:sldId id="281" r:id="rId10"/>
    <p:sldId id="275" r:id="rId11"/>
    <p:sldId id="270" r:id="rId12"/>
    <p:sldId id="263" r:id="rId13"/>
    <p:sldId id="265" r:id="rId14"/>
    <p:sldId id="312" r:id="rId15"/>
    <p:sldId id="313" r:id="rId16"/>
    <p:sldId id="271" r:id="rId17"/>
    <p:sldId id="264" r:id="rId18"/>
    <p:sldId id="315" r:id="rId19"/>
    <p:sldId id="283" r:id="rId2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Quicksand" panose="020B0604020202020204" charset="0"/>
      <p:regular r:id="rId26"/>
      <p:bold r:id="rId27"/>
    </p:embeddedFont>
    <p:embeddedFont>
      <p:font typeface="Gorditas" panose="020B0604020202020204" charset="0"/>
      <p:regular r:id="rId28"/>
      <p:bold r:id="rId29"/>
    </p:embeddedFont>
    <p:embeddedFont>
      <p:font typeface="Quicksand Light" panose="020B0604020202020204" charset="0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9CB0172-F862-44AC-84D9-0D539393C618}">
  <a:tblStyle styleId="{99CB0172-F862-44AC-84D9-0D539393C6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0" autoAdjust="0"/>
  </p:normalViewPr>
  <p:slideViewPr>
    <p:cSldViewPr snapToGrid="0">
      <p:cViewPr varScale="1">
        <p:scale>
          <a:sx n="94" d="100"/>
          <a:sy n="94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rgbClr val="5F7D9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gcf43c2a7c7_0_1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6" name="Google Shape;1376;gcf43c2a7c7_0_1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gcf43c2a7c7_0_8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2" name="Google Shape;1142;gcf43c2a7c7_0_8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cf43c2a7c7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Google Shape;744;gcf43c2a7c7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gcf43c2a7c7_0_3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4" name="Google Shape;864;gcf43c2a7c7_0_3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cf43c2a7c7_0_267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cf43c2a7c7_0_267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510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cf43c2a7c7_0_267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cf43c2a7c7_0_267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2284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Google Shape;1173;gc802bf622b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4" name="Google Shape;1174;gc802bf622b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gc802bf622b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3" name="Google Shape;843;gc802bf622b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cf43c2a7c7_0_267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cf43c2a7c7_0_267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02233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1" name="Google Shape;2131;gcf43c2a7c7_0_2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2" name="Google Shape;2132;gcf43c2a7c7_0_2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c802bf622b_0_5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c802bf622b_0_5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cf43c2a7c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9" name="Google Shape;659;gcf43c2a7c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cf43c2a7c7_0_267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cf43c2a7c7_0_267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cf43c2a7c7_0_267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cf43c2a7c7_0_267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9792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cf43c2a7c7_0_267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cf43c2a7c7_0_267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8994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cf43c2a7c7_0_19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cf43c2a7c7_0_19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cf43c2a7c7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" name="Google Shape;702;gcf43c2a7c7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8" name="Google Shape;1728;gcf43c2a7c7_0_14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9" name="Google Shape;1729;gcf43c2a7c7_0_14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1162633" y="4629731"/>
            <a:ext cx="11263025" cy="648625"/>
          </a:xfrm>
          <a:custGeom>
            <a:avLst/>
            <a:gdLst/>
            <a:ahLst/>
            <a:cxnLst/>
            <a:rect l="l" t="t" r="r" b="b"/>
            <a:pathLst>
              <a:path w="450521" h="25945" extrusionOk="0">
                <a:moveTo>
                  <a:pt x="40202" y="15322"/>
                </a:moveTo>
                <a:cubicBezTo>
                  <a:pt x="72468" y="11101"/>
                  <a:pt x="165010" y="105"/>
                  <a:pt x="227545" y="1"/>
                </a:cubicBezTo>
                <a:cubicBezTo>
                  <a:pt x="290080" y="-103"/>
                  <a:pt x="384466" y="10736"/>
                  <a:pt x="415412" y="14696"/>
                </a:cubicBezTo>
                <a:cubicBezTo>
                  <a:pt x="446358" y="18657"/>
                  <a:pt x="476800" y="21992"/>
                  <a:pt x="413223" y="23764"/>
                </a:cubicBezTo>
                <a:cubicBezTo>
                  <a:pt x="349646" y="25536"/>
                  <a:pt x="96119" y="26734"/>
                  <a:pt x="33949" y="25327"/>
                </a:cubicBezTo>
                <a:cubicBezTo>
                  <a:pt x="-28221" y="23920"/>
                  <a:pt x="7936" y="19543"/>
                  <a:pt x="40202" y="1532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</p:sp>
      <p:sp>
        <p:nvSpPr>
          <p:cNvPr id="10" name="Google Shape;10;p2"/>
          <p:cNvSpPr/>
          <p:nvPr/>
        </p:nvSpPr>
        <p:spPr>
          <a:xfrm>
            <a:off x="5666091" y="685167"/>
            <a:ext cx="167961" cy="157002"/>
          </a:xfrm>
          <a:custGeom>
            <a:avLst/>
            <a:gdLst/>
            <a:ahLst/>
            <a:cxnLst/>
            <a:rect l="l" t="t" r="r" b="b"/>
            <a:pathLst>
              <a:path w="1502" h="1404" extrusionOk="0">
                <a:moveTo>
                  <a:pt x="64" y="1148"/>
                </a:moveTo>
                <a:cubicBezTo>
                  <a:pt x="64" y="1159"/>
                  <a:pt x="74" y="1159"/>
                  <a:pt x="74" y="1159"/>
                </a:cubicBezTo>
                <a:lnTo>
                  <a:pt x="64" y="1159"/>
                </a:lnTo>
                <a:lnTo>
                  <a:pt x="64" y="1148"/>
                </a:lnTo>
                <a:close/>
                <a:moveTo>
                  <a:pt x="1194" y="0"/>
                </a:moveTo>
                <a:cubicBezTo>
                  <a:pt x="1190" y="0"/>
                  <a:pt x="1187" y="3"/>
                  <a:pt x="1182" y="9"/>
                </a:cubicBezTo>
                <a:cubicBezTo>
                  <a:pt x="1174" y="9"/>
                  <a:pt x="1172" y="22"/>
                  <a:pt x="1155" y="22"/>
                </a:cubicBezTo>
                <a:cubicBezTo>
                  <a:pt x="1151" y="22"/>
                  <a:pt x="1146" y="21"/>
                  <a:pt x="1139" y="19"/>
                </a:cubicBezTo>
                <a:cubicBezTo>
                  <a:pt x="1130" y="16"/>
                  <a:pt x="1123" y="15"/>
                  <a:pt x="1116" y="15"/>
                </a:cubicBezTo>
                <a:cubicBezTo>
                  <a:pt x="1101" y="15"/>
                  <a:pt x="1094" y="22"/>
                  <a:pt x="1086" y="30"/>
                </a:cubicBezTo>
                <a:cubicBezTo>
                  <a:pt x="1075" y="51"/>
                  <a:pt x="1065" y="73"/>
                  <a:pt x="1044" y="73"/>
                </a:cubicBezTo>
                <a:cubicBezTo>
                  <a:pt x="1011" y="94"/>
                  <a:pt x="990" y="125"/>
                  <a:pt x="947" y="137"/>
                </a:cubicBezTo>
                <a:cubicBezTo>
                  <a:pt x="916" y="137"/>
                  <a:pt x="905" y="168"/>
                  <a:pt x="873" y="168"/>
                </a:cubicBezTo>
                <a:cubicBezTo>
                  <a:pt x="862" y="179"/>
                  <a:pt x="852" y="179"/>
                  <a:pt x="873" y="211"/>
                </a:cubicBezTo>
                <a:lnTo>
                  <a:pt x="862" y="200"/>
                </a:lnTo>
                <a:cubicBezTo>
                  <a:pt x="852" y="189"/>
                  <a:pt x="841" y="189"/>
                  <a:pt x="841" y="189"/>
                </a:cubicBezTo>
                <a:cubicBezTo>
                  <a:pt x="841" y="211"/>
                  <a:pt x="798" y="179"/>
                  <a:pt x="831" y="232"/>
                </a:cubicBezTo>
                <a:cubicBezTo>
                  <a:pt x="825" y="229"/>
                  <a:pt x="821" y="228"/>
                  <a:pt x="818" y="228"/>
                </a:cubicBezTo>
                <a:lnTo>
                  <a:pt x="818" y="228"/>
                </a:lnTo>
                <a:cubicBezTo>
                  <a:pt x="810" y="228"/>
                  <a:pt x="812" y="238"/>
                  <a:pt x="820" y="253"/>
                </a:cubicBezTo>
                <a:cubicBezTo>
                  <a:pt x="825" y="259"/>
                  <a:pt x="828" y="262"/>
                  <a:pt x="827" y="262"/>
                </a:cubicBezTo>
                <a:cubicBezTo>
                  <a:pt x="825" y="262"/>
                  <a:pt x="820" y="259"/>
                  <a:pt x="810" y="253"/>
                </a:cubicBezTo>
                <a:cubicBezTo>
                  <a:pt x="802" y="246"/>
                  <a:pt x="796" y="242"/>
                  <a:pt x="792" y="242"/>
                </a:cubicBezTo>
                <a:lnTo>
                  <a:pt x="792" y="242"/>
                </a:lnTo>
                <a:cubicBezTo>
                  <a:pt x="784" y="242"/>
                  <a:pt x="785" y="254"/>
                  <a:pt x="798" y="275"/>
                </a:cubicBezTo>
                <a:cubicBezTo>
                  <a:pt x="812" y="289"/>
                  <a:pt x="816" y="293"/>
                  <a:pt x="815" y="293"/>
                </a:cubicBezTo>
                <a:cubicBezTo>
                  <a:pt x="814" y="293"/>
                  <a:pt x="805" y="286"/>
                  <a:pt x="798" y="286"/>
                </a:cubicBezTo>
                <a:cubicBezTo>
                  <a:pt x="790" y="277"/>
                  <a:pt x="775" y="261"/>
                  <a:pt x="769" y="261"/>
                </a:cubicBezTo>
                <a:cubicBezTo>
                  <a:pt x="768" y="261"/>
                  <a:pt x="767" y="262"/>
                  <a:pt x="767" y="264"/>
                </a:cubicBezTo>
                <a:cubicBezTo>
                  <a:pt x="767" y="275"/>
                  <a:pt x="746" y="264"/>
                  <a:pt x="746" y="286"/>
                </a:cubicBezTo>
                <a:cubicBezTo>
                  <a:pt x="746" y="296"/>
                  <a:pt x="735" y="296"/>
                  <a:pt x="746" y="307"/>
                </a:cubicBezTo>
                <a:cubicBezTo>
                  <a:pt x="731" y="298"/>
                  <a:pt x="722" y="295"/>
                  <a:pt x="716" y="295"/>
                </a:cubicBezTo>
                <a:cubicBezTo>
                  <a:pt x="701" y="295"/>
                  <a:pt x="710" y="317"/>
                  <a:pt x="703" y="317"/>
                </a:cubicBezTo>
                <a:cubicBezTo>
                  <a:pt x="703" y="328"/>
                  <a:pt x="703" y="350"/>
                  <a:pt x="692" y="350"/>
                </a:cubicBezTo>
                <a:cubicBezTo>
                  <a:pt x="671" y="350"/>
                  <a:pt x="660" y="350"/>
                  <a:pt x="660" y="360"/>
                </a:cubicBezTo>
                <a:cubicBezTo>
                  <a:pt x="649" y="381"/>
                  <a:pt x="639" y="392"/>
                  <a:pt x="628" y="402"/>
                </a:cubicBezTo>
                <a:cubicBezTo>
                  <a:pt x="607" y="424"/>
                  <a:pt x="597" y="445"/>
                  <a:pt x="575" y="456"/>
                </a:cubicBezTo>
                <a:cubicBezTo>
                  <a:pt x="554" y="477"/>
                  <a:pt x="533" y="499"/>
                  <a:pt x="522" y="520"/>
                </a:cubicBezTo>
                <a:cubicBezTo>
                  <a:pt x="511" y="541"/>
                  <a:pt x="490" y="541"/>
                  <a:pt x="469" y="551"/>
                </a:cubicBezTo>
                <a:cubicBezTo>
                  <a:pt x="458" y="562"/>
                  <a:pt x="458" y="584"/>
                  <a:pt x="447" y="584"/>
                </a:cubicBezTo>
                <a:cubicBezTo>
                  <a:pt x="405" y="605"/>
                  <a:pt x="384" y="648"/>
                  <a:pt x="351" y="669"/>
                </a:cubicBezTo>
                <a:cubicBezTo>
                  <a:pt x="330" y="690"/>
                  <a:pt x="320" y="712"/>
                  <a:pt x="309" y="733"/>
                </a:cubicBezTo>
                <a:cubicBezTo>
                  <a:pt x="277" y="754"/>
                  <a:pt x="245" y="786"/>
                  <a:pt x="223" y="818"/>
                </a:cubicBezTo>
                <a:cubicBezTo>
                  <a:pt x="192" y="850"/>
                  <a:pt x="149" y="861"/>
                  <a:pt x="128" y="903"/>
                </a:cubicBezTo>
                <a:cubicBezTo>
                  <a:pt x="117" y="903"/>
                  <a:pt x="128" y="925"/>
                  <a:pt x="117" y="925"/>
                </a:cubicBezTo>
                <a:cubicBezTo>
                  <a:pt x="96" y="925"/>
                  <a:pt x="85" y="935"/>
                  <a:pt x="74" y="946"/>
                </a:cubicBezTo>
                <a:cubicBezTo>
                  <a:pt x="53" y="967"/>
                  <a:pt x="32" y="988"/>
                  <a:pt x="10" y="1020"/>
                </a:cubicBezTo>
                <a:cubicBezTo>
                  <a:pt x="0" y="1031"/>
                  <a:pt x="10" y="1041"/>
                  <a:pt x="43" y="1084"/>
                </a:cubicBezTo>
                <a:cubicBezTo>
                  <a:pt x="53" y="1105"/>
                  <a:pt x="53" y="1105"/>
                  <a:pt x="64" y="1116"/>
                </a:cubicBezTo>
                <a:cubicBezTo>
                  <a:pt x="74" y="1137"/>
                  <a:pt x="53" y="1137"/>
                  <a:pt x="64" y="1159"/>
                </a:cubicBezTo>
                <a:cubicBezTo>
                  <a:pt x="58" y="1155"/>
                  <a:pt x="53" y="1154"/>
                  <a:pt x="50" y="1154"/>
                </a:cubicBezTo>
                <a:cubicBezTo>
                  <a:pt x="43" y="1154"/>
                  <a:pt x="43" y="1162"/>
                  <a:pt x="43" y="1169"/>
                </a:cubicBezTo>
                <a:cubicBezTo>
                  <a:pt x="32" y="1180"/>
                  <a:pt x="53" y="1201"/>
                  <a:pt x="74" y="1223"/>
                </a:cubicBezTo>
                <a:lnTo>
                  <a:pt x="107" y="1254"/>
                </a:lnTo>
                <a:cubicBezTo>
                  <a:pt x="121" y="1254"/>
                  <a:pt x="130" y="1250"/>
                  <a:pt x="138" y="1250"/>
                </a:cubicBezTo>
                <a:cubicBezTo>
                  <a:pt x="142" y="1250"/>
                  <a:pt x="146" y="1251"/>
                  <a:pt x="149" y="1254"/>
                </a:cubicBezTo>
                <a:cubicBezTo>
                  <a:pt x="160" y="1254"/>
                  <a:pt x="181" y="1265"/>
                  <a:pt x="181" y="1265"/>
                </a:cubicBezTo>
                <a:cubicBezTo>
                  <a:pt x="181" y="1257"/>
                  <a:pt x="176" y="1250"/>
                  <a:pt x="180" y="1250"/>
                </a:cubicBezTo>
                <a:lnTo>
                  <a:pt x="180" y="1250"/>
                </a:lnTo>
                <a:cubicBezTo>
                  <a:pt x="182" y="1250"/>
                  <a:pt x="186" y="1251"/>
                  <a:pt x="192" y="1254"/>
                </a:cubicBezTo>
                <a:cubicBezTo>
                  <a:pt x="202" y="1265"/>
                  <a:pt x="192" y="1265"/>
                  <a:pt x="192" y="1265"/>
                </a:cubicBezTo>
                <a:cubicBezTo>
                  <a:pt x="192" y="1287"/>
                  <a:pt x="202" y="1297"/>
                  <a:pt x="245" y="1339"/>
                </a:cubicBezTo>
                <a:cubicBezTo>
                  <a:pt x="245" y="1339"/>
                  <a:pt x="256" y="1339"/>
                  <a:pt x="256" y="1350"/>
                </a:cubicBezTo>
                <a:cubicBezTo>
                  <a:pt x="266" y="1361"/>
                  <a:pt x="277" y="1361"/>
                  <a:pt x="287" y="1372"/>
                </a:cubicBezTo>
                <a:cubicBezTo>
                  <a:pt x="306" y="1379"/>
                  <a:pt x="320" y="1383"/>
                  <a:pt x="330" y="1383"/>
                </a:cubicBezTo>
                <a:cubicBezTo>
                  <a:pt x="348" y="1383"/>
                  <a:pt x="355" y="1371"/>
                  <a:pt x="362" y="1350"/>
                </a:cubicBezTo>
                <a:cubicBezTo>
                  <a:pt x="394" y="1403"/>
                  <a:pt x="394" y="1403"/>
                  <a:pt x="415" y="1403"/>
                </a:cubicBezTo>
                <a:lnTo>
                  <a:pt x="447" y="1403"/>
                </a:lnTo>
                <a:cubicBezTo>
                  <a:pt x="458" y="1372"/>
                  <a:pt x="469" y="1350"/>
                  <a:pt x="479" y="1318"/>
                </a:cubicBezTo>
                <a:cubicBezTo>
                  <a:pt x="490" y="1265"/>
                  <a:pt x="522" y="1233"/>
                  <a:pt x="554" y="1190"/>
                </a:cubicBezTo>
                <a:cubicBezTo>
                  <a:pt x="564" y="1180"/>
                  <a:pt x="585" y="1190"/>
                  <a:pt x="564" y="1148"/>
                </a:cubicBezTo>
                <a:lnTo>
                  <a:pt x="564" y="1148"/>
                </a:lnTo>
                <a:cubicBezTo>
                  <a:pt x="578" y="1152"/>
                  <a:pt x="587" y="1155"/>
                  <a:pt x="594" y="1155"/>
                </a:cubicBezTo>
                <a:cubicBezTo>
                  <a:pt x="603" y="1155"/>
                  <a:pt x="607" y="1150"/>
                  <a:pt x="607" y="1137"/>
                </a:cubicBezTo>
                <a:cubicBezTo>
                  <a:pt x="607" y="1095"/>
                  <a:pt x="639" y="1084"/>
                  <a:pt x="660" y="1052"/>
                </a:cubicBezTo>
                <a:cubicBezTo>
                  <a:pt x="671" y="1052"/>
                  <a:pt x="660" y="1031"/>
                  <a:pt x="671" y="1031"/>
                </a:cubicBezTo>
                <a:cubicBezTo>
                  <a:pt x="713" y="1031"/>
                  <a:pt x="703" y="967"/>
                  <a:pt x="746" y="956"/>
                </a:cubicBezTo>
                <a:lnTo>
                  <a:pt x="735" y="946"/>
                </a:lnTo>
                <a:lnTo>
                  <a:pt x="746" y="946"/>
                </a:lnTo>
                <a:cubicBezTo>
                  <a:pt x="749" y="949"/>
                  <a:pt x="751" y="950"/>
                  <a:pt x="753" y="950"/>
                </a:cubicBezTo>
                <a:cubicBezTo>
                  <a:pt x="757" y="950"/>
                  <a:pt x="760" y="946"/>
                  <a:pt x="767" y="946"/>
                </a:cubicBezTo>
                <a:cubicBezTo>
                  <a:pt x="777" y="935"/>
                  <a:pt x="798" y="935"/>
                  <a:pt x="798" y="913"/>
                </a:cubicBezTo>
                <a:cubicBezTo>
                  <a:pt x="810" y="882"/>
                  <a:pt x="820" y="861"/>
                  <a:pt x="841" y="861"/>
                </a:cubicBezTo>
                <a:cubicBezTo>
                  <a:pt x="862" y="850"/>
                  <a:pt x="862" y="839"/>
                  <a:pt x="873" y="828"/>
                </a:cubicBezTo>
                <a:cubicBezTo>
                  <a:pt x="884" y="807"/>
                  <a:pt x="926" y="818"/>
                  <a:pt x="916" y="786"/>
                </a:cubicBezTo>
                <a:cubicBezTo>
                  <a:pt x="916" y="754"/>
                  <a:pt x="959" y="764"/>
                  <a:pt x="947" y="733"/>
                </a:cubicBezTo>
                <a:lnTo>
                  <a:pt x="947" y="733"/>
                </a:lnTo>
                <a:lnTo>
                  <a:pt x="959" y="743"/>
                </a:lnTo>
                <a:lnTo>
                  <a:pt x="969" y="743"/>
                </a:lnTo>
                <a:cubicBezTo>
                  <a:pt x="962" y="723"/>
                  <a:pt x="969" y="716"/>
                  <a:pt x="979" y="716"/>
                </a:cubicBezTo>
                <a:cubicBezTo>
                  <a:pt x="986" y="716"/>
                  <a:pt x="993" y="718"/>
                  <a:pt x="1001" y="722"/>
                </a:cubicBezTo>
                <a:cubicBezTo>
                  <a:pt x="1004" y="723"/>
                  <a:pt x="1007" y="724"/>
                  <a:pt x="1009" y="724"/>
                </a:cubicBezTo>
                <a:cubicBezTo>
                  <a:pt x="1023" y="724"/>
                  <a:pt x="1024" y="699"/>
                  <a:pt x="1033" y="690"/>
                </a:cubicBezTo>
                <a:cubicBezTo>
                  <a:pt x="1033" y="679"/>
                  <a:pt x="1044" y="679"/>
                  <a:pt x="1044" y="679"/>
                </a:cubicBezTo>
                <a:cubicBezTo>
                  <a:pt x="1054" y="669"/>
                  <a:pt x="1065" y="669"/>
                  <a:pt x="1075" y="658"/>
                </a:cubicBezTo>
                <a:cubicBezTo>
                  <a:pt x="1086" y="648"/>
                  <a:pt x="1086" y="637"/>
                  <a:pt x="1108" y="637"/>
                </a:cubicBezTo>
                <a:cubicBezTo>
                  <a:pt x="1111" y="638"/>
                  <a:pt x="1114" y="638"/>
                  <a:pt x="1117" y="638"/>
                </a:cubicBezTo>
                <a:cubicBezTo>
                  <a:pt x="1137" y="638"/>
                  <a:pt x="1131" y="605"/>
                  <a:pt x="1150" y="605"/>
                </a:cubicBezTo>
                <a:cubicBezTo>
                  <a:pt x="1154" y="608"/>
                  <a:pt x="1156" y="610"/>
                  <a:pt x="1158" y="610"/>
                </a:cubicBezTo>
                <a:cubicBezTo>
                  <a:pt x="1162" y="610"/>
                  <a:pt x="1164" y="605"/>
                  <a:pt x="1172" y="605"/>
                </a:cubicBezTo>
                <a:cubicBezTo>
                  <a:pt x="1182" y="584"/>
                  <a:pt x="1193" y="573"/>
                  <a:pt x="1214" y="573"/>
                </a:cubicBezTo>
                <a:cubicBezTo>
                  <a:pt x="1224" y="573"/>
                  <a:pt x="1224" y="562"/>
                  <a:pt x="1214" y="562"/>
                </a:cubicBezTo>
                <a:cubicBezTo>
                  <a:pt x="1210" y="550"/>
                  <a:pt x="1215" y="547"/>
                  <a:pt x="1223" y="547"/>
                </a:cubicBezTo>
                <a:cubicBezTo>
                  <a:pt x="1229" y="547"/>
                  <a:pt x="1237" y="549"/>
                  <a:pt x="1242" y="549"/>
                </a:cubicBezTo>
                <a:cubicBezTo>
                  <a:pt x="1247" y="549"/>
                  <a:pt x="1249" y="547"/>
                  <a:pt x="1246" y="541"/>
                </a:cubicBezTo>
                <a:lnTo>
                  <a:pt x="1246" y="541"/>
                </a:lnTo>
                <a:cubicBezTo>
                  <a:pt x="1255" y="546"/>
                  <a:pt x="1262" y="548"/>
                  <a:pt x="1267" y="548"/>
                </a:cubicBezTo>
                <a:cubicBezTo>
                  <a:pt x="1283" y="548"/>
                  <a:pt x="1275" y="525"/>
                  <a:pt x="1267" y="509"/>
                </a:cubicBezTo>
                <a:lnTo>
                  <a:pt x="1278" y="509"/>
                </a:lnTo>
                <a:cubicBezTo>
                  <a:pt x="1278" y="509"/>
                  <a:pt x="1299" y="520"/>
                  <a:pt x="1310" y="520"/>
                </a:cubicBezTo>
                <a:cubicBezTo>
                  <a:pt x="1331" y="509"/>
                  <a:pt x="1342" y="499"/>
                  <a:pt x="1352" y="488"/>
                </a:cubicBezTo>
                <a:cubicBezTo>
                  <a:pt x="1384" y="477"/>
                  <a:pt x="1406" y="456"/>
                  <a:pt x="1448" y="445"/>
                </a:cubicBezTo>
                <a:cubicBezTo>
                  <a:pt x="1448" y="445"/>
                  <a:pt x="1459" y="445"/>
                  <a:pt x="1448" y="424"/>
                </a:cubicBezTo>
                <a:cubicBezTo>
                  <a:pt x="1448" y="415"/>
                  <a:pt x="1435" y="386"/>
                  <a:pt x="1446" y="386"/>
                </a:cubicBezTo>
                <a:lnTo>
                  <a:pt x="1446" y="386"/>
                </a:lnTo>
                <a:cubicBezTo>
                  <a:pt x="1448" y="386"/>
                  <a:pt x="1452" y="388"/>
                  <a:pt x="1459" y="392"/>
                </a:cubicBezTo>
                <a:cubicBezTo>
                  <a:pt x="1462" y="396"/>
                  <a:pt x="1465" y="397"/>
                  <a:pt x="1466" y="397"/>
                </a:cubicBezTo>
                <a:cubicBezTo>
                  <a:pt x="1470" y="397"/>
                  <a:pt x="1470" y="392"/>
                  <a:pt x="1470" y="392"/>
                </a:cubicBezTo>
                <a:cubicBezTo>
                  <a:pt x="1464" y="381"/>
                  <a:pt x="1464" y="379"/>
                  <a:pt x="1467" y="379"/>
                </a:cubicBezTo>
                <a:lnTo>
                  <a:pt x="1467" y="379"/>
                </a:lnTo>
                <a:cubicBezTo>
                  <a:pt x="1470" y="379"/>
                  <a:pt x="1475" y="381"/>
                  <a:pt x="1480" y="381"/>
                </a:cubicBezTo>
                <a:cubicBezTo>
                  <a:pt x="1485" y="381"/>
                  <a:pt x="1494" y="386"/>
                  <a:pt x="1498" y="386"/>
                </a:cubicBezTo>
                <a:cubicBezTo>
                  <a:pt x="1502" y="386"/>
                  <a:pt x="1502" y="381"/>
                  <a:pt x="1491" y="360"/>
                </a:cubicBezTo>
                <a:cubicBezTo>
                  <a:pt x="1470" y="350"/>
                  <a:pt x="1491" y="338"/>
                  <a:pt x="1448" y="307"/>
                </a:cubicBezTo>
                <a:cubicBezTo>
                  <a:pt x="1437" y="296"/>
                  <a:pt x="1448" y="296"/>
                  <a:pt x="1448" y="296"/>
                </a:cubicBezTo>
                <a:cubicBezTo>
                  <a:pt x="1455" y="300"/>
                  <a:pt x="1461" y="301"/>
                  <a:pt x="1466" y="301"/>
                </a:cubicBezTo>
                <a:cubicBezTo>
                  <a:pt x="1477" y="301"/>
                  <a:pt x="1484" y="296"/>
                  <a:pt x="1491" y="296"/>
                </a:cubicBezTo>
                <a:cubicBezTo>
                  <a:pt x="1501" y="296"/>
                  <a:pt x="1491" y="275"/>
                  <a:pt x="1470" y="253"/>
                </a:cubicBezTo>
                <a:cubicBezTo>
                  <a:pt x="1448" y="211"/>
                  <a:pt x="1427" y="200"/>
                  <a:pt x="1406" y="200"/>
                </a:cubicBezTo>
                <a:cubicBezTo>
                  <a:pt x="1406" y="200"/>
                  <a:pt x="1401" y="196"/>
                  <a:pt x="1398" y="196"/>
                </a:cubicBezTo>
                <a:cubicBezTo>
                  <a:pt x="1396" y="196"/>
                  <a:pt x="1395" y="197"/>
                  <a:pt x="1395" y="200"/>
                </a:cubicBezTo>
                <a:lnTo>
                  <a:pt x="1342" y="200"/>
                </a:lnTo>
                <a:cubicBezTo>
                  <a:pt x="1310" y="211"/>
                  <a:pt x="1267" y="211"/>
                  <a:pt x="1257" y="232"/>
                </a:cubicBezTo>
                <a:lnTo>
                  <a:pt x="1246" y="232"/>
                </a:lnTo>
                <a:cubicBezTo>
                  <a:pt x="1235" y="222"/>
                  <a:pt x="1224" y="211"/>
                  <a:pt x="1224" y="200"/>
                </a:cubicBezTo>
                <a:lnTo>
                  <a:pt x="1235" y="200"/>
                </a:lnTo>
                <a:cubicBezTo>
                  <a:pt x="1246" y="189"/>
                  <a:pt x="1257" y="189"/>
                  <a:pt x="1267" y="179"/>
                </a:cubicBezTo>
                <a:cubicBezTo>
                  <a:pt x="1278" y="179"/>
                  <a:pt x="1299" y="179"/>
                  <a:pt x="1288" y="158"/>
                </a:cubicBezTo>
                <a:cubicBezTo>
                  <a:pt x="1288" y="137"/>
                  <a:pt x="1278" y="115"/>
                  <a:pt x="1288" y="104"/>
                </a:cubicBezTo>
                <a:cubicBezTo>
                  <a:pt x="1299" y="104"/>
                  <a:pt x="1278" y="83"/>
                  <a:pt x="1267" y="62"/>
                </a:cubicBezTo>
                <a:lnTo>
                  <a:pt x="1214" y="9"/>
                </a:lnTo>
                <a:cubicBezTo>
                  <a:pt x="1203" y="3"/>
                  <a:pt x="1198" y="0"/>
                  <a:pt x="1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066600" y="290431"/>
            <a:ext cx="167961" cy="157338"/>
          </a:xfrm>
          <a:custGeom>
            <a:avLst/>
            <a:gdLst/>
            <a:ahLst/>
            <a:cxnLst/>
            <a:rect l="l" t="t" r="r" b="b"/>
            <a:pathLst>
              <a:path w="1502" h="1407" extrusionOk="0">
                <a:moveTo>
                  <a:pt x="1182" y="1"/>
                </a:moveTo>
                <a:cubicBezTo>
                  <a:pt x="1174" y="10"/>
                  <a:pt x="1172" y="25"/>
                  <a:pt x="1155" y="25"/>
                </a:cubicBezTo>
                <a:cubicBezTo>
                  <a:pt x="1151" y="25"/>
                  <a:pt x="1146" y="24"/>
                  <a:pt x="1139" y="22"/>
                </a:cubicBezTo>
                <a:cubicBezTo>
                  <a:pt x="1130" y="19"/>
                  <a:pt x="1122" y="18"/>
                  <a:pt x="1115" y="18"/>
                </a:cubicBezTo>
                <a:cubicBezTo>
                  <a:pt x="1097" y="18"/>
                  <a:pt x="1087" y="25"/>
                  <a:pt x="1087" y="33"/>
                </a:cubicBezTo>
                <a:cubicBezTo>
                  <a:pt x="1065" y="43"/>
                  <a:pt x="1065" y="76"/>
                  <a:pt x="1044" y="76"/>
                </a:cubicBezTo>
                <a:cubicBezTo>
                  <a:pt x="1001" y="97"/>
                  <a:pt x="990" y="128"/>
                  <a:pt x="948" y="128"/>
                </a:cubicBezTo>
                <a:cubicBezTo>
                  <a:pt x="916" y="140"/>
                  <a:pt x="905" y="171"/>
                  <a:pt x="874" y="171"/>
                </a:cubicBezTo>
                <a:cubicBezTo>
                  <a:pt x="863" y="171"/>
                  <a:pt x="852" y="182"/>
                  <a:pt x="874" y="203"/>
                </a:cubicBezTo>
                <a:cubicBezTo>
                  <a:pt x="879" y="214"/>
                  <a:pt x="881" y="219"/>
                  <a:pt x="880" y="219"/>
                </a:cubicBezTo>
                <a:cubicBezTo>
                  <a:pt x="879" y="219"/>
                  <a:pt x="873" y="214"/>
                  <a:pt x="863" y="203"/>
                </a:cubicBezTo>
                <a:cubicBezTo>
                  <a:pt x="852" y="192"/>
                  <a:pt x="841" y="192"/>
                  <a:pt x="841" y="192"/>
                </a:cubicBezTo>
                <a:cubicBezTo>
                  <a:pt x="841" y="214"/>
                  <a:pt x="799" y="182"/>
                  <a:pt x="831" y="235"/>
                </a:cubicBezTo>
                <a:cubicBezTo>
                  <a:pt x="822" y="231"/>
                  <a:pt x="817" y="228"/>
                  <a:pt x="815" y="228"/>
                </a:cubicBezTo>
                <a:lnTo>
                  <a:pt x="815" y="228"/>
                </a:lnTo>
                <a:cubicBezTo>
                  <a:pt x="811" y="228"/>
                  <a:pt x="814" y="233"/>
                  <a:pt x="820" y="246"/>
                </a:cubicBezTo>
                <a:cubicBezTo>
                  <a:pt x="826" y="258"/>
                  <a:pt x="829" y="264"/>
                  <a:pt x="826" y="264"/>
                </a:cubicBezTo>
                <a:cubicBezTo>
                  <a:pt x="824" y="264"/>
                  <a:pt x="819" y="261"/>
                  <a:pt x="810" y="256"/>
                </a:cubicBezTo>
                <a:cubicBezTo>
                  <a:pt x="795" y="247"/>
                  <a:pt x="787" y="241"/>
                  <a:pt x="785" y="241"/>
                </a:cubicBezTo>
                <a:lnTo>
                  <a:pt x="785" y="241"/>
                </a:lnTo>
                <a:cubicBezTo>
                  <a:pt x="782" y="241"/>
                  <a:pt x="787" y="249"/>
                  <a:pt x="799" y="267"/>
                </a:cubicBezTo>
                <a:cubicBezTo>
                  <a:pt x="813" y="287"/>
                  <a:pt x="815" y="293"/>
                  <a:pt x="812" y="293"/>
                </a:cubicBezTo>
                <a:cubicBezTo>
                  <a:pt x="808" y="293"/>
                  <a:pt x="799" y="284"/>
                  <a:pt x="799" y="278"/>
                </a:cubicBezTo>
                <a:cubicBezTo>
                  <a:pt x="791" y="278"/>
                  <a:pt x="775" y="264"/>
                  <a:pt x="770" y="264"/>
                </a:cubicBezTo>
                <a:cubicBezTo>
                  <a:pt x="768" y="264"/>
                  <a:pt x="767" y="265"/>
                  <a:pt x="767" y="267"/>
                </a:cubicBezTo>
                <a:cubicBezTo>
                  <a:pt x="767" y="278"/>
                  <a:pt x="746" y="267"/>
                  <a:pt x="746" y="289"/>
                </a:cubicBezTo>
                <a:cubicBezTo>
                  <a:pt x="746" y="299"/>
                  <a:pt x="735" y="289"/>
                  <a:pt x="746" y="310"/>
                </a:cubicBezTo>
                <a:cubicBezTo>
                  <a:pt x="729" y="300"/>
                  <a:pt x="719" y="296"/>
                  <a:pt x="714" y="296"/>
                </a:cubicBezTo>
                <a:cubicBezTo>
                  <a:pt x="703" y="296"/>
                  <a:pt x="710" y="313"/>
                  <a:pt x="703" y="320"/>
                </a:cubicBezTo>
                <a:cubicBezTo>
                  <a:pt x="703" y="331"/>
                  <a:pt x="703" y="352"/>
                  <a:pt x="692" y="352"/>
                </a:cubicBezTo>
                <a:cubicBezTo>
                  <a:pt x="671" y="352"/>
                  <a:pt x="661" y="352"/>
                  <a:pt x="661" y="363"/>
                </a:cubicBezTo>
                <a:cubicBezTo>
                  <a:pt x="650" y="374"/>
                  <a:pt x="639" y="395"/>
                  <a:pt x="628" y="405"/>
                </a:cubicBezTo>
                <a:cubicBezTo>
                  <a:pt x="607" y="416"/>
                  <a:pt x="597" y="448"/>
                  <a:pt x="575" y="459"/>
                </a:cubicBezTo>
                <a:cubicBezTo>
                  <a:pt x="554" y="469"/>
                  <a:pt x="533" y="490"/>
                  <a:pt x="512" y="523"/>
                </a:cubicBezTo>
                <a:cubicBezTo>
                  <a:pt x="512" y="544"/>
                  <a:pt x="490" y="544"/>
                  <a:pt x="469" y="554"/>
                </a:cubicBezTo>
                <a:cubicBezTo>
                  <a:pt x="458" y="565"/>
                  <a:pt x="458" y="587"/>
                  <a:pt x="448" y="587"/>
                </a:cubicBezTo>
                <a:cubicBezTo>
                  <a:pt x="405" y="608"/>
                  <a:pt x="384" y="651"/>
                  <a:pt x="351" y="672"/>
                </a:cubicBezTo>
                <a:cubicBezTo>
                  <a:pt x="330" y="693"/>
                  <a:pt x="320" y="715"/>
                  <a:pt x="309" y="736"/>
                </a:cubicBezTo>
                <a:cubicBezTo>
                  <a:pt x="277" y="757"/>
                  <a:pt x="245" y="789"/>
                  <a:pt x="224" y="821"/>
                </a:cubicBezTo>
                <a:cubicBezTo>
                  <a:pt x="192" y="853"/>
                  <a:pt x="150" y="864"/>
                  <a:pt x="128" y="906"/>
                </a:cubicBezTo>
                <a:cubicBezTo>
                  <a:pt x="117" y="906"/>
                  <a:pt x="128" y="927"/>
                  <a:pt x="117" y="927"/>
                </a:cubicBezTo>
                <a:cubicBezTo>
                  <a:pt x="96" y="927"/>
                  <a:pt x="86" y="938"/>
                  <a:pt x="75" y="938"/>
                </a:cubicBezTo>
                <a:cubicBezTo>
                  <a:pt x="53" y="970"/>
                  <a:pt x="32" y="991"/>
                  <a:pt x="11" y="1023"/>
                </a:cubicBezTo>
                <a:cubicBezTo>
                  <a:pt x="0" y="1023"/>
                  <a:pt x="11" y="1044"/>
                  <a:pt x="43" y="1087"/>
                </a:cubicBezTo>
                <a:cubicBezTo>
                  <a:pt x="53" y="1098"/>
                  <a:pt x="53" y="1108"/>
                  <a:pt x="64" y="1119"/>
                </a:cubicBezTo>
                <a:cubicBezTo>
                  <a:pt x="75" y="1140"/>
                  <a:pt x="53" y="1129"/>
                  <a:pt x="64" y="1151"/>
                </a:cubicBezTo>
                <a:cubicBezTo>
                  <a:pt x="64" y="1151"/>
                  <a:pt x="75" y="1162"/>
                  <a:pt x="64" y="1162"/>
                </a:cubicBezTo>
                <a:cubicBezTo>
                  <a:pt x="55" y="1158"/>
                  <a:pt x="49" y="1157"/>
                  <a:pt x="46" y="1157"/>
                </a:cubicBezTo>
                <a:cubicBezTo>
                  <a:pt x="38" y="1157"/>
                  <a:pt x="43" y="1165"/>
                  <a:pt x="43" y="1172"/>
                </a:cubicBezTo>
                <a:cubicBezTo>
                  <a:pt x="32" y="1183"/>
                  <a:pt x="53" y="1204"/>
                  <a:pt x="75" y="1226"/>
                </a:cubicBezTo>
                <a:lnTo>
                  <a:pt x="107" y="1257"/>
                </a:lnTo>
                <a:cubicBezTo>
                  <a:pt x="121" y="1257"/>
                  <a:pt x="130" y="1253"/>
                  <a:pt x="138" y="1253"/>
                </a:cubicBezTo>
                <a:cubicBezTo>
                  <a:pt x="142" y="1253"/>
                  <a:pt x="146" y="1254"/>
                  <a:pt x="150" y="1257"/>
                </a:cubicBezTo>
                <a:cubicBezTo>
                  <a:pt x="156" y="1257"/>
                  <a:pt x="168" y="1262"/>
                  <a:pt x="175" y="1262"/>
                </a:cubicBezTo>
                <a:cubicBezTo>
                  <a:pt x="179" y="1262"/>
                  <a:pt x="181" y="1261"/>
                  <a:pt x="181" y="1257"/>
                </a:cubicBezTo>
                <a:lnTo>
                  <a:pt x="192" y="1268"/>
                </a:lnTo>
                <a:cubicBezTo>
                  <a:pt x="192" y="1290"/>
                  <a:pt x="202" y="1300"/>
                  <a:pt x="245" y="1332"/>
                </a:cubicBezTo>
                <a:cubicBezTo>
                  <a:pt x="245" y="1342"/>
                  <a:pt x="256" y="1342"/>
                  <a:pt x="256" y="1342"/>
                </a:cubicBezTo>
                <a:cubicBezTo>
                  <a:pt x="266" y="1364"/>
                  <a:pt x="277" y="1364"/>
                  <a:pt x="288" y="1364"/>
                </a:cubicBezTo>
                <a:cubicBezTo>
                  <a:pt x="305" y="1377"/>
                  <a:pt x="320" y="1383"/>
                  <a:pt x="331" y="1383"/>
                </a:cubicBezTo>
                <a:cubicBezTo>
                  <a:pt x="346" y="1383"/>
                  <a:pt x="356" y="1372"/>
                  <a:pt x="363" y="1353"/>
                </a:cubicBezTo>
                <a:cubicBezTo>
                  <a:pt x="394" y="1406"/>
                  <a:pt x="394" y="1406"/>
                  <a:pt x="415" y="1406"/>
                </a:cubicBezTo>
                <a:cubicBezTo>
                  <a:pt x="426" y="1406"/>
                  <a:pt x="437" y="1406"/>
                  <a:pt x="437" y="1396"/>
                </a:cubicBezTo>
                <a:cubicBezTo>
                  <a:pt x="458" y="1375"/>
                  <a:pt x="469" y="1353"/>
                  <a:pt x="479" y="1321"/>
                </a:cubicBezTo>
                <a:cubicBezTo>
                  <a:pt x="490" y="1268"/>
                  <a:pt x="522" y="1236"/>
                  <a:pt x="554" y="1193"/>
                </a:cubicBezTo>
                <a:cubicBezTo>
                  <a:pt x="564" y="1183"/>
                  <a:pt x="586" y="1193"/>
                  <a:pt x="564" y="1151"/>
                </a:cubicBezTo>
                <a:lnTo>
                  <a:pt x="564" y="1151"/>
                </a:lnTo>
                <a:cubicBezTo>
                  <a:pt x="574" y="1154"/>
                  <a:pt x="581" y="1155"/>
                  <a:pt x="586" y="1155"/>
                </a:cubicBezTo>
                <a:cubicBezTo>
                  <a:pt x="598" y="1155"/>
                  <a:pt x="600" y="1148"/>
                  <a:pt x="607" y="1140"/>
                </a:cubicBezTo>
                <a:cubicBezTo>
                  <a:pt x="607" y="1098"/>
                  <a:pt x="639" y="1077"/>
                  <a:pt x="661" y="1055"/>
                </a:cubicBezTo>
                <a:cubicBezTo>
                  <a:pt x="671" y="1055"/>
                  <a:pt x="661" y="1023"/>
                  <a:pt x="671" y="1023"/>
                </a:cubicBezTo>
                <a:cubicBezTo>
                  <a:pt x="674" y="1024"/>
                  <a:pt x="677" y="1024"/>
                  <a:pt x="680" y="1024"/>
                </a:cubicBezTo>
                <a:cubicBezTo>
                  <a:pt x="712" y="1024"/>
                  <a:pt x="706" y="969"/>
                  <a:pt x="735" y="959"/>
                </a:cubicBezTo>
                <a:cubicBezTo>
                  <a:pt x="742" y="959"/>
                  <a:pt x="740" y="955"/>
                  <a:pt x="737" y="949"/>
                </a:cubicBezTo>
                <a:lnTo>
                  <a:pt x="767" y="949"/>
                </a:lnTo>
                <a:cubicBezTo>
                  <a:pt x="777" y="938"/>
                  <a:pt x="799" y="938"/>
                  <a:pt x="799" y="916"/>
                </a:cubicBezTo>
                <a:cubicBezTo>
                  <a:pt x="810" y="885"/>
                  <a:pt x="820" y="864"/>
                  <a:pt x="841" y="864"/>
                </a:cubicBezTo>
                <a:cubicBezTo>
                  <a:pt x="863" y="853"/>
                  <a:pt x="863" y="842"/>
                  <a:pt x="874" y="831"/>
                </a:cubicBezTo>
                <a:cubicBezTo>
                  <a:pt x="884" y="800"/>
                  <a:pt x="926" y="821"/>
                  <a:pt x="916" y="778"/>
                </a:cubicBezTo>
                <a:cubicBezTo>
                  <a:pt x="916" y="757"/>
                  <a:pt x="948" y="767"/>
                  <a:pt x="948" y="736"/>
                </a:cubicBezTo>
                <a:cubicBezTo>
                  <a:pt x="948" y="730"/>
                  <a:pt x="948" y="728"/>
                  <a:pt x="949" y="728"/>
                </a:cubicBezTo>
                <a:cubicBezTo>
                  <a:pt x="951" y="728"/>
                  <a:pt x="953" y="730"/>
                  <a:pt x="959" y="736"/>
                </a:cubicBezTo>
                <a:cubicBezTo>
                  <a:pt x="964" y="741"/>
                  <a:pt x="966" y="743"/>
                  <a:pt x="968" y="743"/>
                </a:cubicBezTo>
                <a:cubicBezTo>
                  <a:pt x="969" y="743"/>
                  <a:pt x="969" y="741"/>
                  <a:pt x="969" y="736"/>
                </a:cubicBezTo>
                <a:cubicBezTo>
                  <a:pt x="964" y="720"/>
                  <a:pt x="967" y="714"/>
                  <a:pt x="973" y="714"/>
                </a:cubicBezTo>
                <a:cubicBezTo>
                  <a:pt x="980" y="714"/>
                  <a:pt x="991" y="720"/>
                  <a:pt x="1001" y="725"/>
                </a:cubicBezTo>
                <a:cubicBezTo>
                  <a:pt x="1023" y="725"/>
                  <a:pt x="1023" y="703"/>
                  <a:pt x="1033" y="693"/>
                </a:cubicBezTo>
                <a:cubicBezTo>
                  <a:pt x="1033" y="682"/>
                  <a:pt x="1044" y="682"/>
                  <a:pt x="1044" y="682"/>
                </a:cubicBezTo>
                <a:cubicBezTo>
                  <a:pt x="1054" y="672"/>
                  <a:pt x="1065" y="672"/>
                  <a:pt x="1076" y="661"/>
                </a:cubicBezTo>
                <a:cubicBezTo>
                  <a:pt x="1076" y="653"/>
                  <a:pt x="1083" y="637"/>
                  <a:pt x="1097" y="637"/>
                </a:cubicBezTo>
                <a:cubicBezTo>
                  <a:pt x="1100" y="637"/>
                  <a:pt x="1104" y="638"/>
                  <a:pt x="1108" y="640"/>
                </a:cubicBezTo>
                <a:cubicBezTo>
                  <a:pt x="1111" y="641"/>
                  <a:pt x="1114" y="641"/>
                  <a:pt x="1117" y="641"/>
                </a:cubicBezTo>
                <a:cubicBezTo>
                  <a:pt x="1137" y="641"/>
                  <a:pt x="1130" y="607"/>
                  <a:pt x="1139" y="597"/>
                </a:cubicBezTo>
                <a:lnTo>
                  <a:pt x="1161" y="608"/>
                </a:lnTo>
                <a:cubicBezTo>
                  <a:pt x="1172" y="587"/>
                  <a:pt x="1193" y="565"/>
                  <a:pt x="1214" y="565"/>
                </a:cubicBezTo>
                <a:cubicBezTo>
                  <a:pt x="1210" y="553"/>
                  <a:pt x="1215" y="550"/>
                  <a:pt x="1223" y="550"/>
                </a:cubicBezTo>
                <a:cubicBezTo>
                  <a:pt x="1229" y="550"/>
                  <a:pt x="1237" y="552"/>
                  <a:pt x="1242" y="552"/>
                </a:cubicBezTo>
                <a:cubicBezTo>
                  <a:pt x="1247" y="552"/>
                  <a:pt x="1249" y="550"/>
                  <a:pt x="1246" y="544"/>
                </a:cubicBezTo>
                <a:lnTo>
                  <a:pt x="1246" y="544"/>
                </a:lnTo>
                <a:cubicBezTo>
                  <a:pt x="1253" y="549"/>
                  <a:pt x="1258" y="551"/>
                  <a:pt x="1262" y="551"/>
                </a:cubicBezTo>
                <a:cubicBezTo>
                  <a:pt x="1274" y="551"/>
                  <a:pt x="1267" y="528"/>
                  <a:pt x="1267" y="512"/>
                </a:cubicBezTo>
                <a:cubicBezTo>
                  <a:pt x="1269" y="510"/>
                  <a:pt x="1272" y="509"/>
                  <a:pt x="1275" y="509"/>
                </a:cubicBezTo>
                <a:cubicBezTo>
                  <a:pt x="1286" y="509"/>
                  <a:pt x="1302" y="523"/>
                  <a:pt x="1310" y="523"/>
                </a:cubicBezTo>
                <a:cubicBezTo>
                  <a:pt x="1321" y="512"/>
                  <a:pt x="1342" y="490"/>
                  <a:pt x="1352" y="490"/>
                </a:cubicBezTo>
                <a:cubicBezTo>
                  <a:pt x="1385" y="469"/>
                  <a:pt x="1406" y="448"/>
                  <a:pt x="1438" y="448"/>
                </a:cubicBezTo>
                <a:cubicBezTo>
                  <a:pt x="1449" y="448"/>
                  <a:pt x="1449" y="448"/>
                  <a:pt x="1449" y="427"/>
                </a:cubicBezTo>
                <a:cubicBezTo>
                  <a:pt x="1449" y="418"/>
                  <a:pt x="1428" y="389"/>
                  <a:pt x="1442" y="389"/>
                </a:cubicBezTo>
                <a:lnTo>
                  <a:pt x="1442" y="389"/>
                </a:lnTo>
                <a:cubicBezTo>
                  <a:pt x="1445" y="389"/>
                  <a:pt x="1451" y="391"/>
                  <a:pt x="1459" y="395"/>
                </a:cubicBezTo>
                <a:cubicBezTo>
                  <a:pt x="1470" y="395"/>
                  <a:pt x="1470" y="395"/>
                  <a:pt x="1470" y="384"/>
                </a:cubicBezTo>
                <a:cubicBezTo>
                  <a:pt x="1464" y="379"/>
                  <a:pt x="1464" y="376"/>
                  <a:pt x="1467" y="376"/>
                </a:cubicBezTo>
                <a:lnTo>
                  <a:pt x="1467" y="376"/>
                </a:lnTo>
                <a:cubicBezTo>
                  <a:pt x="1470" y="376"/>
                  <a:pt x="1475" y="379"/>
                  <a:pt x="1480" y="384"/>
                </a:cubicBezTo>
                <a:cubicBezTo>
                  <a:pt x="1486" y="384"/>
                  <a:pt x="1494" y="389"/>
                  <a:pt x="1498" y="389"/>
                </a:cubicBezTo>
                <a:cubicBezTo>
                  <a:pt x="1502" y="389"/>
                  <a:pt x="1502" y="384"/>
                  <a:pt x="1491" y="363"/>
                </a:cubicBezTo>
                <a:cubicBezTo>
                  <a:pt x="1470" y="341"/>
                  <a:pt x="1491" y="341"/>
                  <a:pt x="1449" y="310"/>
                </a:cubicBezTo>
                <a:cubicBezTo>
                  <a:pt x="1438" y="299"/>
                  <a:pt x="1435" y="296"/>
                  <a:pt x="1437" y="296"/>
                </a:cubicBezTo>
                <a:lnTo>
                  <a:pt x="1437" y="296"/>
                </a:lnTo>
                <a:cubicBezTo>
                  <a:pt x="1438" y="296"/>
                  <a:pt x="1443" y="299"/>
                  <a:pt x="1449" y="299"/>
                </a:cubicBezTo>
                <a:cubicBezTo>
                  <a:pt x="1456" y="303"/>
                  <a:pt x="1460" y="304"/>
                  <a:pt x="1464" y="304"/>
                </a:cubicBezTo>
                <a:cubicBezTo>
                  <a:pt x="1472" y="304"/>
                  <a:pt x="1477" y="299"/>
                  <a:pt x="1491" y="299"/>
                </a:cubicBezTo>
                <a:cubicBezTo>
                  <a:pt x="1501" y="299"/>
                  <a:pt x="1491" y="267"/>
                  <a:pt x="1470" y="246"/>
                </a:cubicBezTo>
                <a:cubicBezTo>
                  <a:pt x="1449" y="214"/>
                  <a:pt x="1427" y="203"/>
                  <a:pt x="1406" y="203"/>
                </a:cubicBezTo>
                <a:cubicBezTo>
                  <a:pt x="1406" y="192"/>
                  <a:pt x="1395" y="192"/>
                  <a:pt x="1395" y="192"/>
                </a:cubicBezTo>
                <a:cubicBezTo>
                  <a:pt x="1374" y="203"/>
                  <a:pt x="1352" y="203"/>
                  <a:pt x="1342" y="203"/>
                </a:cubicBezTo>
                <a:cubicBezTo>
                  <a:pt x="1310" y="214"/>
                  <a:pt x="1267" y="214"/>
                  <a:pt x="1257" y="235"/>
                </a:cubicBezTo>
                <a:lnTo>
                  <a:pt x="1246" y="225"/>
                </a:lnTo>
                <a:cubicBezTo>
                  <a:pt x="1236" y="214"/>
                  <a:pt x="1225" y="214"/>
                  <a:pt x="1225" y="203"/>
                </a:cubicBezTo>
                <a:lnTo>
                  <a:pt x="1236" y="203"/>
                </a:lnTo>
                <a:cubicBezTo>
                  <a:pt x="1246" y="192"/>
                  <a:pt x="1257" y="192"/>
                  <a:pt x="1267" y="182"/>
                </a:cubicBezTo>
                <a:cubicBezTo>
                  <a:pt x="1278" y="182"/>
                  <a:pt x="1300" y="182"/>
                  <a:pt x="1288" y="161"/>
                </a:cubicBezTo>
                <a:cubicBezTo>
                  <a:pt x="1288" y="140"/>
                  <a:pt x="1278" y="118"/>
                  <a:pt x="1288" y="107"/>
                </a:cubicBezTo>
                <a:cubicBezTo>
                  <a:pt x="1300" y="97"/>
                  <a:pt x="1278" y="76"/>
                  <a:pt x="1267" y="54"/>
                </a:cubicBezTo>
                <a:cubicBezTo>
                  <a:pt x="1246" y="33"/>
                  <a:pt x="1225" y="22"/>
                  <a:pt x="1214" y="12"/>
                </a:cubicBezTo>
                <a:cubicBezTo>
                  <a:pt x="1193" y="1"/>
                  <a:pt x="1193" y="1"/>
                  <a:pt x="1182" y="1"/>
                </a:cubicBezTo>
                <a:close/>
              </a:path>
            </a:pathLst>
          </a:custGeom>
          <a:solidFill>
            <a:srgbClr val="FFDC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8423996" y="901422"/>
            <a:ext cx="141794" cy="178249"/>
          </a:xfrm>
          <a:custGeom>
            <a:avLst/>
            <a:gdLst/>
            <a:ahLst/>
            <a:cxnLst/>
            <a:rect l="l" t="t" r="r" b="b"/>
            <a:pathLst>
              <a:path w="1268" h="1594" extrusionOk="0">
                <a:moveTo>
                  <a:pt x="448" y="0"/>
                </a:moveTo>
                <a:cubicBezTo>
                  <a:pt x="448" y="0"/>
                  <a:pt x="427" y="0"/>
                  <a:pt x="384" y="32"/>
                </a:cubicBezTo>
                <a:cubicBezTo>
                  <a:pt x="363" y="43"/>
                  <a:pt x="363" y="43"/>
                  <a:pt x="342" y="43"/>
                </a:cubicBezTo>
                <a:cubicBezTo>
                  <a:pt x="337" y="45"/>
                  <a:pt x="334" y="46"/>
                  <a:pt x="332" y="46"/>
                </a:cubicBezTo>
                <a:cubicBezTo>
                  <a:pt x="325" y="46"/>
                  <a:pt x="325" y="40"/>
                  <a:pt x="319" y="40"/>
                </a:cubicBezTo>
                <a:cubicBezTo>
                  <a:pt x="317" y="40"/>
                  <a:pt x="314" y="41"/>
                  <a:pt x="309" y="43"/>
                </a:cubicBezTo>
                <a:cubicBezTo>
                  <a:pt x="309" y="38"/>
                  <a:pt x="307" y="38"/>
                  <a:pt x="304" y="38"/>
                </a:cubicBezTo>
                <a:cubicBezTo>
                  <a:pt x="302" y="38"/>
                  <a:pt x="299" y="38"/>
                  <a:pt x="299" y="32"/>
                </a:cubicBezTo>
                <a:cubicBezTo>
                  <a:pt x="320" y="11"/>
                  <a:pt x="299" y="21"/>
                  <a:pt x="299" y="11"/>
                </a:cubicBezTo>
                <a:cubicBezTo>
                  <a:pt x="297" y="9"/>
                  <a:pt x="294" y="8"/>
                  <a:pt x="291" y="8"/>
                </a:cubicBezTo>
                <a:cubicBezTo>
                  <a:pt x="279" y="8"/>
                  <a:pt x="261" y="24"/>
                  <a:pt x="235" y="32"/>
                </a:cubicBezTo>
                <a:cubicBezTo>
                  <a:pt x="214" y="54"/>
                  <a:pt x="214" y="64"/>
                  <a:pt x="203" y="64"/>
                </a:cubicBezTo>
                <a:cubicBezTo>
                  <a:pt x="193" y="85"/>
                  <a:pt x="203" y="96"/>
                  <a:pt x="193" y="107"/>
                </a:cubicBezTo>
                <a:cubicBezTo>
                  <a:pt x="193" y="118"/>
                  <a:pt x="182" y="139"/>
                  <a:pt x="182" y="139"/>
                </a:cubicBezTo>
                <a:cubicBezTo>
                  <a:pt x="182" y="139"/>
                  <a:pt x="203" y="139"/>
                  <a:pt x="193" y="149"/>
                </a:cubicBezTo>
                <a:lnTo>
                  <a:pt x="171" y="149"/>
                </a:lnTo>
                <a:cubicBezTo>
                  <a:pt x="150" y="149"/>
                  <a:pt x="139" y="149"/>
                  <a:pt x="96" y="192"/>
                </a:cubicBezTo>
                <a:lnTo>
                  <a:pt x="86" y="203"/>
                </a:lnTo>
                <a:cubicBezTo>
                  <a:pt x="75" y="213"/>
                  <a:pt x="65" y="213"/>
                  <a:pt x="65" y="224"/>
                </a:cubicBezTo>
                <a:cubicBezTo>
                  <a:pt x="32" y="267"/>
                  <a:pt x="32" y="288"/>
                  <a:pt x="65" y="298"/>
                </a:cubicBezTo>
                <a:cubicBezTo>
                  <a:pt x="11" y="331"/>
                  <a:pt x="11" y="331"/>
                  <a:pt x="1" y="352"/>
                </a:cubicBezTo>
                <a:lnTo>
                  <a:pt x="1" y="373"/>
                </a:lnTo>
                <a:cubicBezTo>
                  <a:pt x="32" y="394"/>
                  <a:pt x="54" y="405"/>
                  <a:pt x="75" y="416"/>
                </a:cubicBezTo>
                <a:cubicBezTo>
                  <a:pt x="129" y="447"/>
                  <a:pt x="160" y="480"/>
                  <a:pt x="193" y="522"/>
                </a:cubicBezTo>
                <a:cubicBezTo>
                  <a:pt x="200" y="522"/>
                  <a:pt x="190" y="540"/>
                  <a:pt x="207" y="540"/>
                </a:cubicBezTo>
                <a:cubicBezTo>
                  <a:pt x="213" y="540"/>
                  <a:pt x="222" y="538"/>
                  <a:pt x="235" y="532"/>
                </a:cubicBezTo>
                <a:cubicBezTo>
                  <a:pt x="245" y="532"/>
                  <a:pt x="235" y="532"/>
                  <a:pt x="235" y="544"/>
                </a:cubicBezTo>
                <a:cubicBezTo>
                  <a:pt x="214" y="565"/>
                  <a:pt x="224" y="575"/>
                  <a:pt x="235" y="575"/>
                </a:cubicBezTo>
                <a:cubicBezTo>
                  <a:pt x="278" y="586"/>
                  <a:pt x="288" y="618"/>
                  <a:pt x="309" y="650"/>
                </a:cubicBezTo>
                <a:cubicBezTo>
                  <a:pt x="309" y="650"/>
                  <a:pt x="342" y="650"/>
                  <a:pt x="331" y="660"/>
                </a:cubicBezTo>
                <a:cubicBezTo>
                  <a:pt x="331" y="703"/>
                  <a:pt x="384" y="703"/>
                  <a:pt x="384" y="735"/>
                </a:cubicBezTo>
                <a:cubicBezTo>
                  <a:pt x="388" y="739"/>
                  <a:pt x="391" y="740"/>
                  <a:pt x="394" y="740"/>
                </a:cubicBezTo>
                <a:cubicBezTo>
                  <a:pt x="401" y="740"/>
                  <a:pt x="406" y="735"/>
                  <a:pt x="406" y="735"/>
                </a:cubicBezTo>
                <a:lnTo>
                  <a:pt x="406" y="745"/>
                </a:lnTo>
                <a:cubicBezTo>
                  <a:pt x="394" y="756"/>
                  <a:pt x="394" y="756"/>
                  <a:pt x="394" y="767"/>
                </a:cubicBezTo>
                <a:cubicBezTo>
                  <a:pt x="406" y="778"/>
                  <a:pt x="406" y="799"/>
                  <a:pt x="427" y="809"/>
                </a:cubicBezTo>
                <a:cubicBezTo>
                  <a:pt x="458" y="820"/>
                  <a:pt x="469" y="831"/>
                  <a:pt x="469" y="863"/>
                </a:cubicBezTo>
                <a:lnTo>
                  <a:pt x="501" y="894"/>
                </a:lnTo>
                <a:cubicBezTo>
                  <a:pt x="522" y="906"/>
                  <a:pt x="501" y="937"/>
                  <a:pt x="533" y="948"/>
                </a:cubicBezTo>
                <a:cubicBezTo>
                  <a:pt x="565" y="948"/>
                  <a:pt x="544" y="980"/>
                  <a:pt x="576" y="980"/>
                </a:cubicBezTo>
                <a:cubicBezTo>
                  <a:pt x="586" y="980"/>
                  <a:pt x="586" y="980"/>
                  <a:pt x="576" y="991"/>
                </a:cubicBezTo>
                <a:lnTo>
                  <a:pt x="565" y="1001"/>
                </a:lnTo>
                <a:cubicBezTo>
                  <a:pt x="607" y="1001"/>
                  <a:pt x="597" y="1012"/>
                  <a:pt x="586" y="1033"/>
                </a:cubicBezTo>
                <a:cubicBezTo>
                  <a:pt x="576" y="1055"/>
                  <a:pt x="597" y="1065"/>
                  <a:pt x="607" y="1076"/>
                </a:cubicBezTo>
                <a:cubicBezTo>
                  <a:pt x="619" y="1076"/>
                  <a:pt x="619" y="1076"/>
                  <a:pt x="619" y="1086"/>
                </a:cubicBezTo>
                <a:cubicBezTo>
                  <a:pt x="629" y="1097"/>
                  <a:pt x="629" y="1107"/>
                  <a:pt x="640" y="1119"/>
                </a:cubicBezTo>
                <a:cubicBezTo>
                  <a:pt x="640" y="1129"/>
                  <a:pt x="661" y="1129"/>
                  <a:pt x="650" y="1150"/>
                </a:cubicBezTo>
                <a:cubicBezTo>
                  <a:pt x="640" y="1182"/>
                  <a:pt x="671" y="1182"/>
                  <a:pt x="682" y="1193"/>
                </a:cubicBezTo>
                <a:cubicBezTo>
                  <a:pt x="671" y="1204"/>
                  <a:pt x="671" y="1214"/>
                  <a:pt x="671" y="1214"/>
                </a:cubicBezTo>
                <a:cubicBezTo>
                  <a:pt x="682" y="1235"/>
                  <a:pt x="704" y="1246"/>
                  <a:pt x="704" y="1268"/>
                </a:cubicBezTo>
                <a:lnTo>
                  <a:pt x="704" y="1278"/>
                </a:lnTo>
                <a:cubicBezTo>
                  <a:pt x="708" y="1277"/>
                  <a:pt x="712" y="1276"/>
                  <a:pt x="714" y="1276"/>
                </a:cubicBezTo>
                <a:cubicBezTo>
                  <a:pt x="736" y="1276"/>
                  <a:pt x="696" y="1310"/>
                  <a:pt x="725" y="1310"/>
                </a:cubicBezTo>
                <a:cubicBezTo>
                  <a:pt x="705" y="1329"/>
                  <a:pt x="710" y="1333"/>
                  <a:pt x="721" y="1333"/>
                </a:cubicBezTo>
                <a:cubicBezTo>
                  <a:pt x="728" y="1333"/>
                  <a:pt x="738" y="1331"/>
                  <a:pt x="746" y="1331"/>
                </a:cubicBezTo>
                <a:lnTo>
                  <a:pt x="746" y="1342"/>
                </a:lnTo>
                <a:cubicBezTo>
                  <a:pt x="756" y="1342"/>
                  <a:pt x="735" y="1363"/>
                  <a:pt x="735" y="1363"/>
                </a:cubicBezTo>
                <a:cubicBezTo>
                  <a:pt x="735" y="1384"/>
                  <a:pt x="756" y="1406"/>
                  <a:pt x="756" y="1427"/>
                </a:cubicBezTo>
                <a:cubicBezTo>
                  <a:pt x="768" y="1459"/>
                  <a:pt x="789" y="1481"/>
                  <a:pt x="778" y="1512"/>
                </a:cubicBezTo>
                <a:cubicBezTo>
                  <a:pt x="778" y="1523"/>
                  <a:pt x="789" y="1523"/>
                  <a:pt x="799" y="1523"/>
                </a:cubicBezTo>
                <a:cubicBezTo>
                  <a:pt x="808" y="1523"/>
                  <a:pt x="820" y="1521"/>
                  <a:pt x="829" y="1521"/>
                </a:cubicBezTo>
                <a:cubicBezTo>
                  <a:pt x="843" y="1521"/>
                  <a:pt x="850" y="1525"/>
                  <a:pt x="831" y="1544"/>
                </a:cubicBezTo>
                <a:cubicBezTo>
                  <a:pt x="824" y="1544"/>
                  <a:pt x="827" y="1549"/>
                  <a:pt x="832" y="1549"/>
                </a:cubicBezTo>
                <a:cubicBezTo>
                  <a:pt x="835" y="1549"/>
                  <a:pt x="838" y="1548"/>
                  <a:pt x="842" y="1544"/>
                </a:cubicBezTo>
                <a:cubicBezTo>
                  <a:pt x="853" y="1544"/>
                  <a:pt x="842" y="1555"/>
                  <a:pt x="842" y="1566"/>
                </a:cubicBezTo>
                <a:cubicBezTo>
                  <a:pt x="842" y="1573"/>
                  <a:pt x="832" y="1585"/>
                  <a:pt x="836" y="1585"/>
                </a:cubicBezTo>
                <a:cubicBezTo>
                  <a:pt x="838" y="1585"/>
                  <a:pt x="843" y="1583"/>
                  <a:pt x="853" y="1576"/>
                </a:cubicBezTo>
                <a:cubicBezTo>
                  <a:pt x="874" y="1566"/>
                  <a:pt x="884" y="1576"/>
                  <a:pt x="917" y="1544"/>
                </a:cubicBezTo>
                <a:cubicBezTo>
                  <a:pt x="924" y="1541"/>
                  <a:pt x="927" y="1540"/>
                  <a:pt x="929" y="1540"/>
                </a:cubicBezTo>
                <a:lnTo>
                  <a:pt x="929" y="1540"/>
                </a:lnTo>
                <a:cubicBezTo>
                  <a:pt x="932" y="1540"/>
                  <a:pt x="927" y="1544"/>
                  <a:pt x="927" y="1544"/>
                </a:cubicBezTo>
                <a:cubicBezTo>
                  <a:pt x="917" y="1566"/>
                  <a:pt x="927" y="1576"/>
                  <a:pt x="927" y="1587"/>
                </a:cubicBezTo>
                <a:cubicBezTo>
                  <a:pt x="923" y="1591"/>
                  <a:pt x="925" y="1594"/>
                  <a:pt x="932" y="1594"/>
                </a:cubicBezTo>
                <a:cubicBezTo>
                  <a:pt x="941" y="1594"/>
                  <a:pt x="957" y="1589"/>
                  <a:pt x="969" y="1576"/>
                </a:cubicBezTo>
                <a:cubicBezTo>
                  <a:pt x="1012" y="1555"/>
                  <a:pt x="1023" y="1533"/>
                  <a:pt x="1033" y="1523"/>
                </a:cubicBezTo>
                <a:lnTo>
                  <a:pt x="1033" y="1512"/>
                </a:lnTo>
                <a:cubicBezTo>
                  <a:pt x="1044" y="1491"/>
                  <a:pt x="1044" y="1469"/>
                  <a:pt x="1044" y="1448"/>
                </a:cubicBezTo>
                <a:cubicBezTo>
                  <a:pt x="1033" y="1427"/>
                  <a:pt x="1044" y="1384"/>
                  <a:pt x="1023" y="1363"/>
                </a:cubicBezTo>
                <a:lnTo>
                  <a:pt x="1033" y="1353"/>
                </a:lnTo>
                <a:cubicBezTo>
                  <a:pt x="1044" y="1342"/>
                  <a:pt x="1055" y="1342"/>
                  <a:pt x="1055" y="1342"/>
                </a:cubicBezTo>
                <a:lnTo>
                  <a:pt x="1055" y="1353"/>
                </a:lnTo>
                <a:cubicBezTo>
                  <a:pt x="1066" y="1363"/>
                  <a:pt x="1066" y="1374"/>
                  <a:pt x="1076" y="1384"/>
                </a:cubicBezTo>
                <a:cubicBezTo>
                  <a:pt x="1076" y="1395"/>
                  <a:pt x="1066" y="1417"/>
                  <a:pt x="1087" y="1417"/>
                </a:cubicBezTo>
                <a:cubicBezTo>
                  <a:pt x="1103" y="1411"/>
                  <a:pt x="1116" y="1408"/>
                  <a:pt x="1125" y="1408"/>
                </a:cubicBezTo>
                <a:cubicBezTo>
                  <a:pt x="1135" y="1408"/>
                  <a:pt x="1140" y="1411"/>
                  <a:pt x="1140" y="1417"/>
                </a:cubicBezTo>
                <a:cubicBezTo>
                  <a:pt x="1143" y="1420"/>
                  <a:pt x="1147" y="1421"/>
                  <a:pt x="1152" y="1421"/>
                </a:cubicBezTo>
                <a:cubicBezTo>
                  <a:pt x="1163" y="1421"/>
                  <a:pt x="1178" y="1413"/>
                  <a:pt x="1193" y="1406"/>
                </a:cubicBezTo>
                <a:cubicBezTo>
                  <a:pt x="1215" y="1395"/>
                  <a:pt x="1236" y="1374"/>
                  <a:pt x="1257" y="1363"/>
                </a:cubicBezTo>
                <a:cubicBezTo>
                  <a:pt x="1268" y="1342"/>
                  <a:pt x="1268" y="1342"/>
                  <a:pt x="1257" y="1331"/>
                </a:cubicBezTo>
                <a:cubicBezTo>
                  <a:pt x="1257" y="1320"/>
                  <a:pt x="1236" y="1310"/>
                  <a:pt x="1257" y="1278"/>
                </a:cubicBezTo>
                <a:cubicBezTo>
                  <a:pt x="1268" y="1257"/>
                  <a:pt x="1268" y="1235"/>
                  <a:pt x="1257" y="1225"/>
                </a:cubicBezTo>
                <a:cubicBezTo>
                  <a:pt x="1236" y="1214"/>
                  <a:pt x="1215" y="1204"/>
                  <a:pt x="1215" y="1182"/>
                </a:cubicBezTo>
                <a:cubicBezTo>
                  <a:pt x="1204" y="1140"/>
                  <a:pt x="1172" y="1119"/>
                  <a:pt x="1172" y="1076"/>
                </a:cubicBezTo>
                <a:cubicBezTo>
                  <a:pt x="1172" y="1044"/>
                  <a:pt x="1140" y="1033"/>
                  <a:pt x="1140" y="1001"/>
                </a:cubicBezTo>
                <a:cubicBezTo>
                  <a:pt x="1140" y="994"/>
                  <a:pt x="1140" y="986"/>
                  <a:pt x="1129" y="986"/>
                </a:cubicBezTo>
                <a:cubicBezTo>
                  <a:pt x="1124" y="986"/>
                  <a:pt x="1118" y="987"/>
                  <a:pt x="1108" y="991"/>
                </a:cubicBezTo>
                <a:cubicBezTo>
                  <a:pt x="1105" y="994"/>
                  <a:pt x="1103" y="995"/>
                  <a:pt x="1102" y="995"/>
                </a:cubicBezTo>
                <a:cubicBezTo>
                  <a:pt x="1099" y="995"/>
                  <a:pt x="1103" y="988"/>
                  <a:pt x="1119" y="980"/>
                </a:cubicBezTo>
                <a:lnTo>
                  <a:pt x="1130" y="969"/>
                </a:lnTo>
                <a:cubicBezTo>
                  <a:pt x="1113" y="969"/>
                  <a:pt x="1136" y="942"/>
                  <a:pt x="1119" y="942"/>
                </a:cubicBezTo>
                <a:cubicBezTo>
                  <a:pt x="1115" y="942"/>
                  <a:pt x="1108" y="944"/>
                  <a:pt x="1097" y="948"/>
                </a:cubicBezTo>
                <a:cubicBezTo>
                  <a:pt x="1087" y="948"/>
                  <a:pt x="1087" y="948"/>
                  <a:pt x="1097" y="937"/>
                </a:cubicBezTo>
                <a:cubicBezTo>
                  <a:pt x="1103" y="932"/>
                  <a:pt x="1103" y="929"/>
                  <a:pt x="1099" y="929"/>
                </a:cubicBezTo>
                <a:cubicBezTo>
                  <a:pt x="1095" y="929"/>
                  <a:pt x="1087" y="932"/>
                  <a:pt x="1076" y="937"/>
                </a:cubicBezTo>
                <a:cubicBezTo>
                  <a:pt x="1066" y="937"/>
                  <a:pt x="1066" y="937"/>
                  <a:pt x="1076" y="927"/>
                </a:cubicBezTo>
                <a:cubicBezTo>
                  <a:pt x="1090" y="906"/>
                  <a:pt x="1095" y="894"/>
                  <a:pt x="1085" y="894"/>
                </a:cubicBezTo>
                <a:cubicBezTo>
                  <a:pt x="1080" y="894"/>
                  <a:pt x="1070" y="898"/>
                  <a:pt x="1055" y="906"/>
                </a:cubicBezTo>
                <a:cubicBezTo>
                  <a:pt x="1055" y="894"/>
                  <a:pt x="1087" y="884"/>
                  <a:pt x="1076" y="884"/>
                </a:cubicBezTo>
                <a:cubicBezTo>
                  <a:pt x="1055" y="873"/>
                  <a:pt x="1076" y="852"/>
                  <a:pt x="1055" y="852"/>
                </a:cubicBezTo>
                <a:cubicBezTo>
                  <a:pt x="1044" y="852"/>
                  <a:pt x="1055" y="842"/>
                  <a:pt x="1033" y="842"/>
                </a:cubicBezTo>
                <a:cubicBezTo>
                  <a:pt x="1076" y="809"/>
                  <a:pt x="1033" y="820"/>
                  <a:pt x="1023" y="809"/>
                </a:cubicBezTo>
                <a:cubicBezTo>
                  <a:pt x="1012" y="799"/>
                  <a:pt x="1002" y="799"/>
                  <a:pt x="1002" y="788"/>
                </a:cubicBezTo>
                <a:cubicBezTo>
                  <a:pt x="1002" y="778"/>
                  <a:pt x="1002" y="756"/>
                  <a:pt x="991" y="756"/>
                </a:cubicBezTo>
                <a:cubicBezTo>
                  <a:pt x="981" y="745"/>
                  <a:pt x="959" y="735"/>
                  <a:pt x="959" y="714"/>
                </a:cubicBezTo>
                <a:cubicBezTo>
                  <a:pt x="948" y="693"/>
                  <a:pt x="927" y="682"/>
                  <a:pt x="917" y="650"/>
                </a:cubicBezTo>
                <a:cubicBezTo>
                  <a:pt x="906" y="629"/>
                  <a:pt x="884" y="607"/>
                  <a:pt x="863" y="586"/>
                </a:cubicBezTo>
                <a:cubicBezTo>
                  <a:pt x="842" y="575"/>
                  <a:pt x="842" y="554"/>
                  <a:pt x="831" y="532"/>
                </a:cubicBezTo>
                <a:cubicBezTo>
                  <a:pt x="831" y="522"/>
                  <a:pt x="810" y="522"/>
                  <a:pt x="810" y="511"/>
                </a:cubicBezTo>
                <a:cubicBezTo>
                  <a:pt x="799" y="458"/>
                  <a:pt x="756" y="437"/>
                  <a:pt x="735" y="394"/>
                </a:cubicBezTo>
                <a:cubicBezTo>
                  <a:pt x="725" y="373"/>
                  <a:pt x="704" y="362"/>
                  <a:pt x="682" y="352"/>
                </a:cubicBezTo>
                <a:cubicBezTo>
                  <a:pt x="661" y="309"/>
                  <a:pt x="640" y="277"/>
                  <a:pt x="619" y="245"/>
                </a:cubicBezTo>
                <a:cubicBezTo>
                  <a:pt x="586" y="213"/>
                  <a:pt x="586" y="170"/>
                  <a:pt x="555" y="139"/>
                </a:cubicBezTo>
                <a:cubicBezTo>
                  <a:pt x="544" y="139"/>
                  <a:pt x="522" y="139"/>
                  <a:pt x="522" y="128"/>
                </a:cubicBezTo>
                <a:cubicBezTo>
                  <a:pt x="522" y="107"/>
                  <a:pt x="522" y="96"/>
                  <a:pt x="512" y="85"/>
                </a:cubicBezTo>
                <a:cubicBezTo>
                  <a:pt x="491" y="54"/>
                  <a:pt x="469" y="32"/>
                  <a:pt x="4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4126115" y="242729"/>
            <a:ext cx="149622" cy="172546"/>
          </a:xfrm>
          <a:custGeom>
            <a:avLst/>
            <a:gdLst/>
            <a:ahLst/>
            <a:cxnLst/>
            <a:rect l="l" t="t" r="r" b="b"/>
            <a:pathLst>
              <a:path w="1338" h="1543" extrusionOk="0">
                <a:moveTo>
                  <a:pt x="951" y="1"/>
                </a:moveTo>
                <a:cubicBezTo>
                  <a:pt x="948" y="1"/>
                  <a:pt x="948" y="4"/>
                  <a:pt x="948" y="9"/>
                </a:cubicBezTo>
                <a:cubicBezTo>
                  <a:pt x="940" y="17"/>
                  <a:pt x="938" y="33"/>
                  <a:pt x="915" y="33"/>
                </a:cubicBezTo>
                <a:cubicBezTo>
                  <a:pt x="910" y="33"/>
                  <a:pt x="903" y="32"/>
                  <a:pt x="895" y="30"/>
                </a:cubicBezTo>
                <a:cubicBezTo>
                  <a:pt x="863" y="30"/>
                  <a:pt x="853" y="41"/>
                  <a:pt x="853" y="52"/>
                </a:cubicBezTo>
                <a:cubicBezTo>
                  <a:pt x="842" y="73"/>
                  <a:pt x="842" y="94"/>
                  <a:pt x="820" y="105"/>
                </a:cubicBezTo>
                <a:cubicBezTo>
                  <a:pt x="789" y="126"/>
                  <a:pt x="778" y="168"/>
                  <a:pt x="735" y="180"/>
                </a:cubicBezTo>
                <a:cubicBezTo>
                  <a:pt x="714" y="190"/>
                  <a:pt x="704" y="222"/>
                  <a:pt x="682" y="232"/>
                </a:cubicBezTo>
                <a:cubicBezTo>
                  <a:pt x="671" y="243"/>
                  <a:pt x="661" y="243"/>
                  <a:pt x="682" y="275"/>
                </a:cubicBezTo>
                <a:cubicBezTo>
                  <a:pt x="688" y="280"/>
                  <a:pt x="690" y="283"/>
                  <a:pt x="689" y="283"/>
                </a:cubicBezTo>
                <a:cubicBezTo>
                  <a:pt x="687" y="283"/>
                  <a:pt x="682" y="280"/>
                  <a:pt x="671" y="275"/>
                </a:cubicBezTo>
                <a:cubicBezTo>
                  <a:pt x="661" y="265"/>
                  <a:pt x="650" y="265"/>
                  <a:pt x="650" y="265"/>
                </a:cubicBezTo>
                <a:lnTo>
                  <a:pt x="650" y="265"/>
                </a:lnTo>
                <a:cubicBezTo>
                  <a:pt x="661" y="286"/>
                  <a:pt x="607" y="265"/>
                  <a:pt x="650" y="307"/>
                </a:cubicBezTo>
                <a:lnTo>
                  <a:pt x="640" y="307"/>
                </a:lnTo>
                <a:cubicBezTo>
                  <a:pt x="634" y="304"/>
                  <a:pt x="630" y="303"/>
                  <a:pt x="627" y="303"/>
                </a:cubicBezTo>
                <a:lnTo>
                  <a:pt x="627" y="303"/>
                </a:lnTo>
                <a:cubicBezTo>
                  <a:pt x="620" y="303"/>
                  <a:pt x="624" y="313"/>
                  <a:pt x="640" y="329"/>
                </a:cubicBezTo>
                <a:cubicBezTo>
                  <a:pt x="624" y="325"/>
                  <a:pt x="614" y="322"/>
                  <a:pt x="610" y="322"/>
                </a:cubicBezTo>
                <a:lnTo>
                  <a:pt x="610" y="322"/>
                </a:lnTo>
                <a:cubicBezTo>
                  <a:pt x="602" y="322"/>
                  <a:pt x="609" y="329"/>
                  <a:pt x="629" y="350"/>
                </a:cubicBezTo>
                <a:cubicBezTo>
                  <a:pt x="643" y="363"/>
                  <a:pt x="645" y="367"/>
                  <a:pt x="642" y="367"/>
                </a:cubicBezTo>
                <a:cubicBezTo>
                  <a:pt x="639" y="367"/>
                  <a:pt x="629" y="360"/>
                  <a:pt x="629" y="360"/>
                </a:cubicBezTo>
                <a:cubicBezTo>
                  <a:pt x="621" y="360"/>
                  <a:pt x="599" y="347"/>
                  <a:pt x="590" y="347"/>
                </a:cubicBezTo>
                <a:cubicBezTo>
                  <a:pt x="588" y="347"/>
                  <a:pt x="586" y="348"/>
                  <a:pt x="586" y="350"/>
                </a:cubicBezTo>
                <a:cubicBezTo>
                  <a:pt x="597" y="360"/>
                  <a:pt x="565" y="360"/>
                  <a:pt x="576" y="371"/>
                </a:cubicBezTo>
                <a:cubicBezTo>
                  <a:pt x="576" y="381"/>
                  <a:pt x="565" y="381"/>
                  <a:pt x="576" y="403"/>
                </a:cubicBezTo>
                <a:cubicBezTo>
                  <a:pt x="563" y="398"/>
                  <a:pt x="555" y="396"/>
                  <a:pt x="549" y="396"/>
                </a:cubicBezTo>
                <a:cubicBezTo>
                  <a:pt x="531" y="396"/>
                  <a:pt x="544" y="416"/>
                  <a:pt x="544" y="424"/>
                </a:cubicBezTo>
                <a:cubicBezTo>
                  <a:pt x="544" y="424"/>
                  <a:pt x="544" y="445"/>
                  <a:pt x="533" y="445"/>
                </a:cubicBezTo>
                <a:cubicBezTo>
                  <a:pt x="522" y="445"/>
                  <a:pt x="512" y="456"/>
                  <a:pt x="501" y="467"/>
                </a:cubicBezTo>
                <a:cubicBezTo>
                  <a:pt x="501" y="488"/>
                  <a:pt x="501" y="509"/>
                  <a:pt x="480" y="520"/>
                </a:cubicBezTo>
                <a:lnTo>
                  <a:pt x="448" y="584"/>
                </a:lnTo>
                <a:cubicBezTo>
                  <a:pt x="427" y="605"/>
                  <a:pt x="406" y="627"/>
                  <a:pt x="406" y="648"/>
                </a:cubicBezTo>
                <a:cubicBezTo>
                  <a:pt x="394" y="669"/>
                  <a:pt x="373" y="680"/>
                  <a:pt x="363" y="701"/>
                </a:cubicBezTo>
                <a:cubicBezTo>
                  <a:pt x="352" y="701"/>
                  <a:pt x="352" y="722"/>
                  <a:pt x="342" y="733"/>
                </a:cubicBezTo>
                <a:cubicBezTo>
                  <a:pt x="309" y="765"/>
                  <a:pt x="299" y="807"/>
                  <a:pt x="267" y="840"/>
                </a:cubicBezTo>
                <a:cubicBezTo>
                  <a:pt x="256" y="861"/>
                  <a:pt x="256" y="882"/>
                  <a:pt x="245" y="904"/>
                </a:cubicBezTo>
                <a:cubicBezTo>
                  <a:pt x="224" y="935"/>
                  <a:pt x="193" y="967"/>
                  <a:pt x="182" y="1010"/>
                </a:cubicBezTo>
                <a:cubicBezTo>
                  <a:pt x="160" y="1042"/>
                  <a:pt x="118" y="1063"/>
                  <a:pt x="96" y="1105"/>
                </a:cubicBezTo>
                <a:cubicBezTo>
                  <a:pt x="96" y="1117"/>
                  <a:pt x="107" y="1138"/>
                  <a:pt x="96" y="1138"/>
                </a:cubicBezTo>
                <a:cubicBezTo>
                  <a:pt x="86" y="1138"/>
                  <a:pt x="65" y="1148"/>
                  <a:pt x="65" y="1159"/>
                </a:cubicBezTo>
                <a:cubicBezTo>
                  <a:pt x="44" y="1191"/>
                  <a:pt x="32" y="1223"/>
                  <a:pt x="11" y="1255"/>
                </a:cubicBezTo>
                <a:cubicBezTo>
                  <a:pt x="1" y="1255"/>
                  <a:pt x="22" y="1276"/>
                  <a:pt x="54" y="1308"/>
                </a:cubicBezTo>
                <a:cubicBezTo>
                  <a:pt x="75" y="1318"/>
                  <a:pt x="75" y="1318"/>
                  <a:pt x="86" y="1330"/>
                </a:cubicBezTo>
                <a:cubicBezTo>
                  <a:pt x="107" y="1351"/>
                  <a:pt x="86" y="1351"/>
                  <a:pt x="96" y="1372"/>
                </a:cubicBezTo>
                <a:cubicBezTo>
                  <a:pt x="65" y="1372"/>
                  <a:pt x="75" y="1382"/>
                  <a:pt x="75" y="1393"/>
                </a:cubicBezTo>
                <a:cubicBezTo>
                  <a:pt x="75" y="1404"/>
                  <a:pt x="96" y="1415"/>
                  <a:pt x="118" y="1436"/>
                </a:cubicBezTo>
                <a:cubicBezTo>
                  <a:pt x="139" y="1457"/>
                  <a:pt x="150" y="1457"/>
                  <a:pt x="160" y="1457"/>
                </a:cubicBezTo>
                <a:cubicBezTo>
                  <a:pt x="182" y="1457"/>
                  <a:pt x="182" y="1446"/>
                  <a:pt x="203" y="1446"/>
                </a:cubicBezTo>
                <a:cubicBezTo>
                  <a:pt x="210" y="1446"/>
                  <a:pt x="222" y="1451"/>
                  <a:pt x="229" y="1451"/>
                </a:cubicBezTo>
                <a:cubicBezTo>
                  <a:pt x="233" y="1451"/>
                  <a:pt x="235" y="1450"/>
                  <a:pt x="235" y="1446"/>
                </a:cubicBezTo>
                <a:cubicBezTo>
                  <a:pt x="245" y="1446"/>
                  <a:pt x="245" y="1446"/>
                  <a:pt x="245" y="1457"/>
                </a:cubicBezTo>
                <a:cubicBezTo>
                  <a:pt x="256" y="1479"/>
                  <a:pt x="256" y="1479"/>
                  <a:pt x="309" y="1510"/>
                </a:cubicBezTo>
                <a:lnTo>
                  <a:pt x="320" y="1510"/>
                </a:lnTo>
                <a:cubicBezTo>
                  <a:pt x="342" y="1521"/>
                  <a:pt x="352" y="1531"/>
                  <a:pt x="352" y="1531"/>
                </a:cubicBezTo>
                <a:cubicBezTo>
                  <a:pt x="368" y="1534"/>
                  <a:pt x="381" y="1536"/>
                  <a:pt x="391" y="1536"/>
                </a:cubicBezTo>
                <a:cubicBezTo>
                  <a:pt x="421" y="1536"/>
                  <a:pt x="427" y="1523"/>
                  <a:pt x="427" y="1500"/>
                </a:cubicBezTo>
                <a:cubicBezTo>
                  <a:pt x="480" y="1542"/>
                  <a:pt x="469" y="1542"/>
                  <a:pt x="491" y="1542"/>
                </a:cubicBezTo>
                <a:cubicBezTo>
                  <a:pt x="501" y="1531"/>
                  <a:pt x="512" y="1531"/>
                  <a:pt x="522" y="1531"/>
                </a:cubicBezTo>
                <a:cubicBezTo>
                  <a:pt x="522" y="1500"/>
                  <a:pt x="533" y="1468"/>
                  <a:pt x="533" y="1446"/>
                </a:cubicBezTo>
                <a:cubicBezTo>
                  <a:pt x="544" y="1393"/>
                  <a:pt x="565" y="1351"/>
                  <a:pt x="586" y="1297"/>
                </a:cubicBezTo>
                <a:cubicBezTo>
                  <a:pt x="586" y="1287"/>
                  <a:pt x="619" y="1297"/>
                  <a:pt x="586" y="1255"/>
                </a:cubicBezTo>
                <a:lnTo>
                  <a:pt x="586" y="1255"/>
                </a:lnTo>
                <a:cubicBezTo>
                  <a:pt x="596" y="1258"/>
                  <a:pt x="602" y="1259"/>
                  <a:pt x="607" y="1259"/>
                </a:cubicBezTo>
                <a:cubicBezTo>
                  <a:pt x="619" y="1259"/>
                  <a:pt x="619" y="1252"/>
                  <a:pt x="619" y="1244"/>
                </a:cubicBezTo>
                <a:cubicBezTo>
                  <a:pt x="619" y="1202"/>
                  <a:pt x="640" y="1169"/>
                  <a:pt x="661" y="1148"/>
                </a:cubicBezTo>
                <a:cubicBezTo>
                  <a:pt x="661" y="1138"/>
                  <a:pt x="650" y="1117"/>
                  <a:pt x="661" y="1117"/>
                </a:cubicBezTo>
                <a:cubicBezTo>
                  <a:pt x="704" y="1105"/>
                  <a:pt x="682" y="1053"/>
                  <a:pt x="714" y="1031"/>
                </a:cubicBezTo>
                <a:lnTo>
                  <a:pt x="714" y="1020"/>
                </a:lnTo>
                <a:lnTo>
                  <a:pt x="735" y="1020"/>
                </a:lnTo>
                <a:cubicBezTo>
                  <a:pt x="746" y="999"/>
                  <a:pt x="768" y="999"/>
                  <a:pt x="768" y="978"/>
                </a:cubicBezTo>
                <a:cubicBezTo>
                  <a:pt x="768" y="946"/>
                  <a:pt x="768" y="925"/>
                  <a:pt x="799" y="914"/>
                </a:cubicBezTo>
                <a:cubicBezTo>
                  <a:pt x="810" y="904"/>
                  <a:pt x="810" y="893"/>
                  <a:pt x="820" y="871"/>
                </a:cubicBezTo>
                <a:cubicBezTo>
                  <a:pt x="820" y="850"/>
                  <a:pt x="863" y="861"/>
                  <a:pt x="853" y="818"/>
                </a:cubicBezTo>
                <a:cubicBezTo>
                  <a:pt x="842" y="797"/>
                  <a:pt x="884" y="797"/>
                  <a:pt x="863" y="776"/>
                </a:cubicBezTo>
                <a:cubicBezTo>
                  <a:pt x="863" y="770"/>
                  <a:pt x="866" y="768"/>
                  <a:pt x="870" y="768"/>
                </a:cubicBezTo>
                <a:cubicBezTo>
                  <a:pt x="874" y="768"/>
                  <a:pt x="879" y="770"/>
                  <a:pt x="884" y="776"/>
                </a:cubicBezTo>
                <a:cubicBezTo>
                  <a:pt x="895" y="776"/>
                  <a:pt x="895" y="776"/>
                  <a:pt x="895" y="765"/>
                </a:cubicBezTo>
                <a:cubicBezTo>
                  <a:pt x="874" y="743"/>
                  <a:pt x="895" y="743"/>
                  <a:pt x="917" y="743"/>
                </a:cubicBezTo>
                <a:cubicBezTo>
                  <a:pt x="948" y="743"/>
                  <a:pt x="938" y="722"/>
                  <a:pt x="938" y="712"/>
                </a:cubicBezTo>
                <a:cubicBezTo>
                  <a:pt x="948" y="701"/>
                  <a:pt x="948" y="701"/>
                  <a:pt x="948" y="691"/>
                </a:cubicBezTo>
                <a:cubicBezTo>
                  <a:pt x="959" y="680"/>
                  <a:pt x="969" y="680"/>
                  <a:pt x="981" y="669"/>
                </a:cubicBezTo>
                <a:cubicBezTo>
                  <a:pt x="981" y="658"/>
                  <a:pt x="981" y="637"/>
                  <a:pt x="1002" y="637"/>
                </a:cubicBezTo>
                <a:cubicBezTo>
                  <a:pt x="1005" y="638"/>
                  <a:pt x="1008" y="639"/>
                  <a:pt x="1011" y="639"/>
                </a:cubicBezTo>
                <a:cubicBezTo>
                  <a:pt x="1031" y="639"/>
                  <a:pt x="1024" y="604"/>
                  <a:pt x="1033" y="594"/>
                </a:cubicBezTo>
                <a:cubicBezTo>
                  <a:pt x="1039" y="600"/>
                  <a:pt x="1044" y="603"/>
                  <a:pt x="1048" y="603"/>
                </a:cubicBezTo>
                <a:cubicBezTo>
                  <a:pt x="1052" y="603"/>
                  <a:pt x="1055" y="600"/>
                  <a:pt x="1055" y="594"/>
                </a:cubicBezTo>
                <a:cubicBezTo>
                  <a:pt x="1066" y="573"/>
                  <a:pt x="1066" y="552"/>
                  <a:pt x="1097" y="552"/>
                </a:cubicBezTo>
                <a:lnTo>
                  <a:pt x="1097" y="542"/>
                </a:lnTo>
                <a:cubicBezTo>
                  <a:pt x="1087" y="525"/>
                  <a:pt x="1095" y="525"/>
                  <a:pt x="1104" y="525"/>
                </a:cubicBezTo>
                <a:cubicBezTo>
                  <a:pt x="1113" y="525"/>
                  <a:pt x="1124" y="525"/>
                  <a:pt x="1119" y="509"/>
                </a:cubicBezTo>
                <a:lnTo>
                  <a:pt x="1119" y="509"/>
                </a:lnTo>
                <a:cubicBezTo>
                  <a:pt x="1131" y="515"/>
                  <a:pt x="1138" y="518"/>
                  <a:pt x="1141" y="518"/>
                </a:cubicBezTo>
                <a:cubicBezTo>
                  <a:pt x="1150" y="518"/>
                  <a:pt x="1137" y="503"/>
                  <a:pt x="1130" y="488"/>
                </a:cubicBezTo>
                <a:cubicBezTo>
                  <a:pt x="1140" y="488"/>
                  <a:pt x="1140" y="488"/>
                  <a:pt x="1140" y="478"/>
                </a:cubicBezTo>
                <a:cubicBezTo>
                  <a:pt x="1140" y="478"/>
                  <a:pt x="1149" y="482"/>
                  <a:pt x="1159" y="482"/>
                </a:cubicBezTo>
                <a:cubicBezTo>
                  <a:pt x="1164" y="482"/>
                  <a:pt x="1169" y="481"/>
                  <a:pt x="1172" y="478"/>
                </a:cubicBezTo>
                <a:cubicBezTo>
                  <a:pt x="1194" y="467"/>
                  <a:pt x="1194" y="445"/>
                  <a:pt x="1215" y="435"/>
                </a:cubicBezTo>
                <a:cubicBezTo>
                  <a:pt x="1236" y="424"/>
                  <a:pt x="1257" y="392"/>
                  <a:pt x="1289" y="381"/>
                </a:cubicBezTo>
                <a:cubicBezTo>
                  <a:pt x="1300" y="381"/>
                  <a:pt x="1300" y="371"/>
                  <a:pt x="1300" y="360"/>
                </a:cubicBezTo>
                <a:cubicBezTo>
                  <a:pt x="1291" y="352"/>
                  <a:pt x="1269" y="323"/>
                  <a:pt x="1283" y="323"/>
                </a:cubicBezTo>
                <a:lnTo>
                  <a:pt x="1283" y="323"/>
                </a:lnTo>
                <a:cubicBezTo>
                  <a:pt x="1286" y="323"/>
                  <a:pt x="1292" y="324"/>
                  <a:pt x="1300" y="329"/>
                </a:cubicBezTo>
                <a:cubicBezTo>
                  <a:pt x="1310" y="329"/>
                  <a:pt x="1310" y="329"/>
                  <a:pt x="1300" y="318"/>
                </a:cubicBezTo>
                <a:cubicBezTo>
                  <a:pt x="1289" y="307"/>
                  <a:pt x="1310" y="307"/>
                  <a:pt x="1310" y="307"/>
                </a:cubicBezTo>
                <a:cubicBezTo>
                  <a:pt x="1316" y="307"/>
                  <a:pt x="1326" y="310"/>
                  <a:pt x="1331" y="310"/>
                </a:cubicBezTo>
                <a:cubicBezTo>
                  <a:pt x="1337" y="310"/>
                  <a:pt x="1337" y="307"/>
                  <a:pt x="1321" y="296"/>
                </a:cubicBezTo>
                <a:cubicBezTo>
                  <a:pt x="1300" y="275"/>
                  <a:pt x="1310" y="265"/>
                  <a:pt x="1268" y="243"/>
                </a:cubicBezTo>
                <a:cubicBezTo>
                  <a:pt x="1246" y="232"/>
                  <a:pt x="1257" y="232"/>
                  <a:pt x="1268" y="232"/>
                </a:cubicBezTo>
                <a:cubicBezTo>
                  <a:pt x="1274" y="236"/>
                  <a:pt x="1278" y="237"/>
                  <a:pt x="1282" y="237"/>
                </a:cubicBezTo>
                <a:cubicBezTo>
                  <a:pt x="1290" y="237"/>
                  <a:pt x="1292" y="229"/>
                  <a:pt x="1300" y="222"/>
                </a:cubicBezTo>
                <a:cubicBezTo>
                  <a:pt x="1321" y="222"/>
                  <a:pt x="1300" y="201"/>
                  <a:pt x="1279" y="180"/>
                </a:cubicBezTo>
                <a:cubicBezTo>
                  <a:pt x="1246" y="158"/>
                  <a:pt x="1225" y="147"/>
                  <a:pt x="1204" y="147"/>
                </a:cubicBezTo>
                <a:lnTo>
                  <a:pt x="1194" y="147"/>
                </a:lnTo>
                <a:cubicBezTo>
                  <a:pt x="1172" y="158"/>
                  <a:pt x="1151" y="158"/>
                  <a:pt x="1140" y="168"/>
                </a:cubicBezTo>
                <a:cubicBezTo>
                  <a:pt x="1108" y="180"/>
                  <a:pt x="1076" y="190"/>
                  <a:pt x="1055" y="211"/>
                </a:cubicBezTo>
                <a:cubicBezTo>
                  <a:pt x="1055" y="211"/>
                  <a:pt x="1060" y="216"/>
                  <a:pt x="1057" y="216"/>
                </a:cubicBezTo>
                <a:cubicBezTo>
                  <a:pt x="1055" y="216"/>
                  <a:pt x="1052" y="215"/>
                  <a:pt x="1044" y="211"/>
                </a:cubicBezTo>
                <a:cubicBezTo>
                  <a:pt x="1033" y="201"/>
                  <a:pt x="1033" y="201"/>
                  <a:pt x="1033" y="190"/>
                </a:cubicBezTo>
                <a:lnTo>
                  <a:pt x="1055" y="168"/>
                </a:lnTo>
                <a:cubicBezTo>
                  <a:pt x="1066" y="158"/>
                  <a:pt x="1087" y="158"/>
                  <a:pt x="1076" y="137"/>
                </a:cubicBezTo>
                <a:cubicBezTo>
                  <a:pt x="1066" y="116"/>
                  <a:pt x="1066" y="94"/>
                  <a:pt x="1066" y="83"/>
                </a:cubicBezTo>
                <a:cubicBezTo>
                  <a:pt x="1076" y="73"/>
                  <a:pt x="1055" y="62"/>
                  <a:pt x="1033" y="41"/>
                </a:cubicBezTo>
                <a:cubicBezTo>
                  <a:pt x="1012" y="19"/>
                  <a:pt x="991" y="9"/>
                  <a:pt x="969" y="9"/>
                </a:cubicBezTo>
                <a:cubicBezTo>
                  <a:pt x="959" y="4"/>
                  <a:pt x="954" y="1"/>
                  <a:pt x="95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3058056" y="633564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rgbClr val="FF5A2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335794" y="901436"/>
            <a:ext cx="183505" cy="105786"/>
          </a:xfrm>
          <a:custGeom>
            <a:avLst/>
            <a:gdLst/>
            <a:ahLst/>
            <a:cxnLst/>
            <a:rect l="l" t="t" r="r" b="b"/>
            <a:pathLst>
              <a:path w="1641" h="946" extrusionOk="0">
                <a:moveTo>
                  <a:pt x="173" y="0"/>
                </a:moveTo>
                <a:cubicBezTo>
                  <a:pt x="171" y="0"/>
                  <a:pt x="167" y="5"/>
                  <a:pt x="160" y="19"/>
                </a:cubicBezTo>
                <a:cubicBezTo>
                  <a:pt x="150" y="40"/>
                  <a:pt x="139" y="40"/>
                  <a:pt x="129" y="83"/>
                </a:cubicBezTo>
                <a:lnTo>
                  <a:pt x="129" y="94"/>
                </a:lnTo>
                <a:cubicBezTo>
                  <a:pt x="118" y="73"/>
                  <a:pt x="107" y="73"/>
                  <a:pt x="96" y="51"/>
                </a:cubicBezTo>
                <a:cubicBezTo>
                  <a:pt x="96" y="49"/>
                  <a:pt x="96" y="48"/>
                  <a:pt x="95" y="48"/>
                </a:cubicBezTo>
                <a:cubicBezTo>
                  <a:pt x="89" y="48"/>
                  <a:pt x="75" y="67"/>
                  <a:pt x="75" y="94"/>
                </a:cubicBezTo>
                <a:cubicBezTo>
                  <a:pt x="54" y="137"/>
                  <a:pt x="54" y="158"/>
                  <a:pt x="54" y="179"/>
                </a:cubicBezTo>
                <a:cubicBezTo>
                  <a:pt x="65" y="179"/>
                  <a:pt x="65" y="189"/>
                  <a:pt x="65" y="189"/>
                </a:cubicBezTo>
                <a:cubicBezTo>
                  <a:pt x="75" y="200"/>
                  <a:pt x="86" y="222"/>
                  <a:pt x="96" y="232"/>
                </a:cubicBezTo>
                <a:cubicBezTo>
                  <a:pt x="118" y="253"/>
                  <a:pt x="139" y="286"/>
                  <a:pt x="171" y="296"/>
                </a:cubicBezTo>
                <a:lnTo>
                  <a:pt x="171" y="307"/>
                </a:lnTo>
                <a:cubicBezTo>
                  <a:pt x="171" y="317"/>
                  <a:pt x="160" y="328"/>
                  <a:pt x="160" y="328"/>
                </a:cubicBezTo>
                <a:lnTo>
                  <a:pt x="150" y="328"/>
                </a:lnTo>
                <a:lnTo>
                  <a:pt x="129" y="307"/>
                </a:lnTo>
                <a:cubicBezTo>
                  <a:pt x="112" y="307"/>
                  <a:pt x="108" y="293"/>
                  <a:pt x="96" y="293"/>
                </a:cubicBezTo>
                <a:cubicBezTo>
                  <a:pt x="94" y="293"/>
                  <a:pt x="90" y="294"/>
                  <a:pt x="86" y="296"/>
                </a:cubicBezTo>
                <a:cubicBezTo>
                  <a:pt x="75" y="317"/>
                  <a:pt x="54" y="328"/>
                  <a:pt x="44" y="328"/>
                </a:cubicBezTo>
                <a:cubicBezTo>
                  <a:pt x="42" y="327"/>
                  <a:pt x="40" y="326"/>
                  <a:pt x="39" y="326"/>
                </a:cubicBezTo>
                <a:cubicBezTo>
                  <a:pt x="30" y="326"/>
                  <a:pt x="21" y="353"/>
                  <a:pt x="11" y="371"/>
                </a:cubicBezTo>
                <a:cubicBezTo>
                  <a:pt x="1" y="402"/>
                  <a:pt x="1" y="424"/>
                  <a:pt x="1" y="445"/>
                </a:cubicBezTo>
                <a:cubicBezTo>
                  <a:pt x="1" y="466"/>
                  <a:pt x="1" y="466"/>
                  <a:pt x="11" y="466"/>
                </a:cubicBezTo>
                <a:cubicBezTo>
                  <a:pt x="22" y="477"/>
                  <a:pt x="44" y="466"/>
                  <a:pt x="54" y="499"/>
                </a:cubicBezTo>
                <a:cubicBezTo>
                  <a:pt x="54" y="530"/>
                  <a:pt x="75" y="541"/>
                  <a:pt x="86" y="541"/>
                </a:cubicBezTo>
                <a:cubicBezTo>
                  <a:pt x="107" y="541"/>
                  <a:pt x="129" y="541"/>
                  <a:pt x="150" y="551"/>
                </a:cubicBezTo>
                <a:cubicBezTo>
                  <a:pt x="182" y="573"/>
                  <a:pt x="214" y="573"/>
                  <a:pt x="245" y="605"/>
                </a:cubicBezTo>
                <a:cubicBezTo>
                  <a:pt x="267" y="626"/>
                  <a:pt x="299" y="615"/>
                  <a:pt x="320" y="648"/>
                </a:cubicBezTo>
                <a:cubicBezTo>
                  <a:pt x="320" y="648"/>
                  <a:pt x="322" y="649"/>
                  <a:pt x="325" y="649"/>
                </a:cubicBezTo>
                <a:cubicBezTo>
                  <a:pt x="329" y="649"/>
                  <a:pt x="335" y="645"/>
                  <a:pt x="342" y="626"/>
                </a:cubicBezTo>
                <a:cubicBezTo>
                  <a:pt x="345" y="622"/>
                  <a:pt x="349" y="620"/>
                  <a:pt x="352" y="620"/>
                </a:cubicBezTo>
                <a:lnTo>
                  <a:pt x="352" y="620"/>
                </a:lnTo>
                <a:cubicBezTo>
                  <a:pt x="357" y="620"/>
                  <a:pt x="359" y="627"/>
                  <a:pt x="352" y="648"/>
                </a:cubicBezTo>
                <a:lnTo>
                  <a:pt x="352" y="658"/>
                </a:lnTo>
                <a:cubicBezTo>
                  <a:pt x="353" y="657"/>
                  <a:pt x="354" y="657"/>
                  <a:pt x="355" y="657"/>
                </a:cubicBezTo>
                <a:cubicBezTo>
                  <a:pt x="360" y="657"/>
                  <a:pt x="363" y="672"/>
                  <a:pt x="369" y="672"/>
                </a:cubicBezTo>
                <a:cubicBezTo>
                  <a:pt x="372" y="672"/>
                  <a:pt x="377" y="666"/>
                  <a:pt x="384" y="648"/>
                </a:cubicBezTo>
                <a:cubicBezTo>
                  <a:pt x="387" y="644"/>
                  <a:pt x="389" y="643"/>
                  <a:pt x="391" y="643"/>
                </a:cubicBezTo>
                <a:cubicBezTo>
                  <a:pt x="395" y="643"/>
                  <a:pt x="395" y="651"/>
                  <a:pt x="395" y="658"/>
                </a:cubicBezTo>
                <a:cubicBezTo>
                  <a:pt x="395" y="668"/>
                  <a:pt x="395" y="673"/>
                  <a:pt x="396" y="673"/>
                </a:cubicBezTo>
                <a:cubicBezTo>
                  <a:pt x="397" y="673"/>
                  <a:pt x="400" y="665"/>
                  <a:pt x="406" y="648"/>
                </a:cubicBezTo>
                <a:cubicBezTo>
                  <a:pt x="410" y="643"/>
                  <a:pt x="412" y="640"/>
                  <a:pt x="414" y="640"/>
                </a:cubicBezTo>
                <a:cubicBezTo>
                  <a:pt x="416" y="640"/>
                  <a:pt x="416" y="646"/>
                  <a:pt x="416" y="658"/>
                </a:cubicBezTo>
                <a:cubicBezTo>
                  <a:pt x="416" y="675"/>
                  <a:pt x="419" y="686"/>
                  <a:pt x="423" y="686"/>
                </a:cubicBezTo>
                <a:cubicBezTo>
                  <a:pt x="427" y="686"/>
                  <a:pt x="432" y="678"/>
                  <a:pt x="437" y="658"/>
                </a:cubicBezTo>
                <a:cubicBezTo>
                  <a:pt x="445" y="642"/>
                  <a:pt x="449" y="636"/>
                  <a:pt x="450" y="636"/>
                </a:cubicBezTo>
                <a:lnTo>
                  <a:pt x="450" y="636"/>
                </a:lnTo>
                <a:cubicBezTo>
                  <a:pt x="452" y="636"/>
                  <a:pt x="448" y="652"/>
                  <a:pt x="448" y="658"/>
                </a:cubicBezTo>
                <a:cubicBezTo>
                  <a:pt x="448" y="669"/>
                  <a:pt x="437" y="690"/>
                  <a:pt x="448" y="690"/>
                </a:cubicBezTo>
                <a:cubicBezTo>
                  <a:pt x="450" y="689"/>
                  <a:pt x="451" y="688"/>
                  <a:pt x="453" y="688"/>
                </a:cubicBezTo>
                <a:cubicBezTo>
                  <a:pt x="460" y="688"/>
                  <a:pt x="468" y="703"/>
                  <a:pt x="475" y="703"/>
                </a:cubicBezTo>
                <a:cubicBezTo>
                  <a:pt x="477" y="703"/>
                  <a:pt x="478" y="702"/>
                  <a:pt x="480" y="700"/>
                </a:cubicBezTo>
                <a:cubicBezTo>
                  <a:pt x="485" y="695"/>
                  <a:pt x="488" y="695"/>
                  <a:pt x="491" y="695"/>
                </a:cubicBezTo>
                <a:cubicBezTo>
                  <a:pt x="493" y="695"/>
                  <a:pt x="496" y="695"/>
                  <a:pt x="501" y="690"/>
                </a:cubicBezTo>
                <a:cubicBezTo>
                  <a:pt x="501" y="714"/>
                  <a:pt x="505" y="721"/>
                  <a:pt x="511" y="721"/>
                </a:cubicBezTo>
                <a:cubicBezTo>
                  <a:pt x="518" y="721"/>
                  <a:pt x="527" y="712"/>
                  <a:pt x="533" y="712"/>
                </a:cubicBezTo>
                <a:cubicBezTo>
                  <a:pt x="540" y="712"/>
                  <a:pt x="547" y="707"/>
                  <a:pt x="554" y="707"/>
                </a:cubicBezTo>
                <a:cubicBezTo>
                  <a:pt x="558" y="707"/>
                  <a:pt x="561" y="708"/>
                  <a:pt x="565" y="712"/>
                </a:cubicBezTo>
                <a:cubicBezTo>
                  <a:pt x="565" y="722"/>
                  <a:pt x="576" y="733"/>
                  <a:pt x="586" y="733"/>
                </a:cubicBezTo>
                <a:lnTo>
                  <a:pt x="650" y="733"/>
                </a:lnTo>
                <a:cubicBezTo>
                  <a:pt x="671" y="743"/>
                  <a:pt x="693" y="743"/>
                  <a:pt x="714" y="754"/>
                </a:cubicBezTo>
                <a:cubicBezTo>
                  <a:pt x="746" y="764"/>
                  <a:pt x="768" y="775"/>
                  <a:pt x="799" y="775"/>
                </a:cubicBezTo>
                <a:cubicBezTo>
                  <a:pt x="803" y="773"/>
                  <a:pt x="808" y="772"/>
                  <a:pt x="812" y="772"/>
                </a:cubicBezTo>
                <a:cubicBezTo>
                  <a:pt x="828" y="772"/>
                  <a:pt x="844" y="788"/>
                  <a:pt x="853" y="797"/>
                </a:cubicBezTo>
                <a:cubicBezTo>
                  <a:pt x="855" y="799"/>
                  <a:pt x="857" y="800"/>
                  <a:pt x="860" y="800"/>
                </a:cubicBezTo>
                <a:cubicBezTo>
                  <a:pt x="868" y="800"/>
                  <a:pt x="879" y="793"/>
                  <a:pt x="887" y="793"/>
                </a:cubicBezTo>
                <a:cubicBezTo>
                  <a:pt x="890" y="793"/>
                  <a:pt x="893" y="794"/>
                  <a:pt x="895" y="797"/>
                </a:cubicBezTo>
                <a:cubicBezTo>
                  <a:pt x="927" y="828"/>
                  <a:pt x="981" y="818"/>
                  <a:pt x="1023" y="839"/>
                </a:cubicBezTo>
                <a:lnTo>
                  <a:pt x="1087" y="839"/>
                </a:lnTo>
                <a:cubicBezTo>
                  <a:pt x="1130" y="850"/>
                  <a:pt x="1161" y="861"/>
                  <a:pt x="1204" y="871"/>
                </a:cubicBezTo>
                <a:cubicBezTo>
                  <a:pt x="1246" y="882"/>
                  <a:pt x="1279" y="903"/>
                  <a:pt x="1332" y="913"/>
                </a:cubicBezTo>
                <a:cubicBezTo>
                  <a:pt x="1332" y="913"/>
                  <a:pt x="1345" y="900"/>
                  <a:pt x="1350" y="900"/>
                </a:cubicBezTo>
                <a:cubicBezTo>
                  <a:pt x="1352" y="900"/>
                  <a:pt x="1353" y="901"/>
                  <a:pt x="1353" y="903"/>
                </a:cubicBezTo>
                <a:cubicBezTo>
                  <a:pt x="1364" y="913"/>
                  <a:pt x="1374" y="925"/>
                  <a:pt x="1385" y="925"/>
                </a:cubicBezTo>
                <a:cubicBezTo>
                  <a:pt x="1417" y="935"/>
                  <a:pt x="1459" y="946"/>
                  <a:pt x="1492" y="946"/>
                </a:cubicBezTo>
                <a:cubicBezTo>
                  <a:pt x="1502" y="946"/>
                  <a:pt x="1513" y="935"/>
                  <a:pt x="1523" y="882"/>
                </a:cubicBezTo>
                <a:cubicBezTo>
                  <a:pt x="1534" y="861"/>
                  <a:pt x="1534" y="861"/>
                  <a:pt x="1545" y="850"/>
                </a:cubicBezTo>
                <a:cubicBezTo>
                  <a:pt x="1550" y="839"/>
                  <a:pt x="1555" y="839"/>
                  <a:pt x="1561" y="839"/>
                </a:cubicBezTo>
                <a:cubicBezTo>
                  <a:pt x="1566" y="839"/>
                  <a:pt x="1571" y="839"/>
                  <a:pt x="1577" y="828"/>
                </a:cubicBezTo>
                <a:lnTo>
                  <a:pt x="1587" y="828"/>
                </a:lnTo>
                <a:cubicBezTo>
                  <a:pt x="1587" y="839"/>
                  <a:pt x="1590" y="842"/>
                  <a:pt x="1593" y="842"/>
                </a:cubicBezTo>
                <a:cubicBezTo>
                  <a:pt x="1596" y="842"/>
                  <a:pt x="1598" y="839"/>
                  <a:pt x="1598" y="839"/>
                </a:cubicBezTo>
                <a:cubicBezTo>
                  <a:pt x="1608" y="839"/>
                  <a:pt x="1619" y="818"/>
                  <a:pt x="1630" y="786"/>
                </a:cubicBezTo>
                <a:cubicBezTo>
                  <a:pt x="1641" y="754"/>
                  <a:pt x="1641" y="743"/>
                  <a:pt x="1641" y="733"/>
                </a:cubicBezTo>
                <a:cubicBezTo>
                  <a:pt x="1630" y="712"/>
                  <a:pt x="1619" y="722"/>
                  <a:pt x="1608" y="700"/>
                </a:cubicBezTo>
                <a:lnTo>
                  <a:pt x="1608" y="669"/>
                </a:lnTo>
                <a:cubicBezTo>
                  <a:pt x="1602" y="669"/>
                  <a:pt x="1599" y="678"/>
                  <a:pt x="1599" y="678"/>
                </a:cubicBezTo>
                <a:cubicBezTo>
                  <a:pt x="1598" y="678"/>
                  <a:pt x="1598" y="676"/>
                  <a:pt x="1598" y="669"/>
                </a:cubicBezTo>
                <a:cubicBezTo>
                  <a:pt x="1598" y="658"/>
                  <a:pt x="1608" y="658"/>
                  <a:pt x="1608" y="658"/>
                </a:cubicBezTo>
                <a:cubicBezTo>
                  <a:pt x="1630" y="648"/>
                  <a:pt x="1630" y="637"/>
                  <a:pt x="1641" y="584"/>
                </a:cubicBezTo>
                <a:lnTo>
                  <a:pt x="1641" y="562"/>
                </a:lnTo>
                <a:lnTo>
                  <a:pt x="1641" y="530"/>
                </a:lnTo>
                <a:cubicBezTo>
                  <a:pt x="1641" y="480"/>
                  <a:pt x="1628" y="463"/>
                  <a:pt x="1606" y="463"/>
                </a:cubicBezTo>
                <a:cubicBezTo>
                  <a:pt x="1604" y="463"/>
                  <a:pt x="1602" y="463"/>
                  <a:pt x="1599" y="463"/>
                </a:cubicBezTo>
                <a:lnTo>
                  <a:pt x="1599" y="463"/>
                </a:lnTo>
                <a:cubicBezTo>
                  <a:pt x="1619" y="413"/>
                  <a:pt x="1619" y="413"/>
                  <a:pt x="1608" y="392"/>
                </a:cubicBezTo>
                <a:cubicBezTo>
                  <a:pt x="1598" y="381"/>
                  <a:pt x="1598" y="381"/>
                  <a:pt x="1587" y="381"/>
                </a:cubicBezTo>
                <a:cubicBezTo>
                  <a:pt x="1556" y="381"/>
                  <a:pt x="1534" y="381"/>
                  <a:pt x="1502" y="392"/>
                </a:cubicBezTo>
                <a:cubicBezTo>
                  <a:pt x="1484" y="396"/>
                  <a:pt x="1468" y="397"/>
                  <a:pt x="1452" y="397"/>
                </a:cubicBezTo>
                <a:cubicBezTo>
                  <a:pt x="1419" y="397"/>
                  <a:pt x="1389" y="392"/>
                  <a:pt x="1353" y="392"/>
                </a:cubicBezTo>
                <a:cubicBezTo>
                  <a:pt x="1347" y="386"/>
                  <a:pt x="1341" y="377"/>
                  <a:pt x="1334" y="377"/>
                </a:cubicBezTo>
                <a:cubicBezTo>
                  <a:pt x="1327" y="377"/>
                  <a:pt x="1320" y="383"/>
                  <a:pt x="1310" y="402"/>
                </a:cubicBezTo>
                <a:cubicBezTo>
                  <a:pt x="1300" y="371"/>
                  <a:pt x="1300" y="371"/>
                  <a:pt x="1289" y="371"/>
                </a:cubicBezTo>
                <a:cubicBezTo>
                  <a:pt x="1275" y="378"/>
                  <a:pt x="1262" y="380"/>
                  <a:pt x="1250" y="380"/>
                </a:cubicBezTo>
                <a:cubicBezTo>
                  <a:pt x="1225" y="380"/>
                  <a:pt x="1204" y="371"/>
                  <a:pt x="1182" y="371"/>
                </a:cubicBezTo>
                <a:cubicBezTo>
                  <a:pt x="1174" y="371"/>
                  <a:pt x="1166" y="384"/>
                  <a:pt x="1157" y="384"/>
                </a:cubicBezTo>
                <a:cubicBezTo>
                  <a:pt x="1155" y="384"/>
                  <a:pt x="1153" y="383"/>
                  <a:pt x="1151" y="381"/>
                </a:cubicBezTo>
                <a:cubicBezTo>
                  <a:pt x="1141" y="360"/>
                  <a:pt x="1125" y="357"/>
                  <a:pt x="1108" y="357"/>
                </a:cubicBezTo>
                <a:cubicBezTo>
                  <a:pt x="1102" y="357"/>
                  <a:pt x="1095" y="358"/>
                  <a:pt x="1088" y="358"/>
                </a:cubicBezTo>
                <a:cubicBezTo>
                  <a:pt x="1077" y="358"/>
                  <a:pt x="1065" y="356"/>
                  <a:pt x="1055" y="350"/>
                </a:cubicBezTo>
                <a:lnTo>
                  <a:pt x="1044" y="360"/>
                </a:lnTo>
                <a:cubicBezTo>
                  <a:pt x="1044" y="338"/>
                  <a:pt x="1044" y="338"/>
                  <a:pt x="1033" y="338"/>
                </a:cubicBezTo>
                <a:cubicBezTo>
                  <a:pt x="1023" y="328"/>
                  <a:pt x="1002" y="317"/>
                  <a:pt x="981" y="317"/>
                </a:cubicBezTo>
                <a:cubicBezTo>
                  <a:pt x="972" y="326"/>
                  <a:pt x="962" y="330"/>
                  <a:pt x="953" y="330"/>
                </a:cubicBezTo>
                <a:cubicBezTo>
                  <a:pt x="941" y="330"/>
                  <a:pt x="929" y="324"/>
                  <a:pt x="917" y="317"/>
                </a:cubicBezTo>
                <a:cubicBezTo>
                  <a:pt x="906" y="307"/>
                  <a:pt x="895" y="307"/>
                  <a:pt x="874" y="307"/>
                </a:cubicBezTo>
                <a:cubicBezTo>
                  <a:pt x="872" y="308"/>
                  <a:pt x="870" y="308"/>
                  <a:pt x="869" y="308"/>
                </a:cubicBezTo>
                <a:cubicBezTo>
                  <a:pt x="855" y="308"/>
                  <a:pt x="845" y="286"/>
                  <a:pt x="829" y="286"/>
                </a:cubicBezTo>
                <a:cubicBezTo>
                  <a:pt x="824" y="286"/>
                  <a:pt x="818" y="288"/>
                  <a:pt x="810" y="296"/>
                </a:cubicBezTo>
                <a:cubicBezTo>
                  <a:pt x="808" y="297"/>
                  <a:pt x="805" y="298"/>
                  <a:pt x="803" y="298"/>
                </a:cubicBezTo>
                <a:cubicBezTo>
                  <a:pt x="793" y="298"/>
                  <a:pt x="788" y="284"/>
                  <a:pt x="777" y="284"/>
                </a:cubicBezTo>
                <a:cubicBezTo>
                  <a:pt x="772" y="284"/>
                  <a:pt x="766" y="287"/>
                  <a:pt x="757" y="296"/>
                </a:cubicBezTo>
                <a:lnTo>
                  <a:pt x="757" y="275"/>
                </a:lnTo>
                <a:cubicBezTo>
                  <a:pt x="757" y="264"/>
                  <a:pt x="746" y="264"/>
                  <a:pt x="746" y="264"/>
                </a:cubicBezTo>
                <a:cubicBezTo>
                  <a:pt x="739" y="276"/>
                  <a:pt x="734" y="280"/>
                  <a:pt x="730" y="280"/>
                </a:cubicBezTo>
                <a:cubicBezTo>
                  <a:pt x="724" y="280"/>
                  <a:pt x="721" y="267"/>
                  <a:pt x="714" y="253"/>
                </a:cubicBezTo>
                <a:cubicBezTo>
                  <a:pt x="714" y="240"/>
                  <a:pt x="710" y="236"/>
                  <a:pt x="704" y="236"/>
                </a:cubicBezTo>
                <a:cubicBezTo>
                  <a:pt x="696" y="236"/>
                  <a:pt x="684" y="243"/>
                  <a:pt x="671" y="243"/>
                </a:cubicBezTo>
                <a:cubicBezTo>
                  <a:pt x="671" y="243"/>
                  <a:pt x="661" y="243"/>
                  <a:pt x="661" y="232"/>
                </a:cubicBezTo>
                <a:cubicBezTo>
                  <a:pt x="650" y="232"/>
                  <a:pt x="640" y="222"/>
                  <a:pt x="629" y="222"/>
                </a:cubicBezTo>
                <a:cubicBezTo>
                  <a:pt x="619" y="222"/>
                  <a:pt x="597" y="222"/>
                  <a:pt x="597" y="200"/>
                </a:cubicBezTo>
                <a:cubicBezTo>
                  <a:pt x="593" y="189"/>
                  <a:pt x="587" y="186"/>
                  <a:pt x="580" y="186"/>
                </a:cubicBezTo>
                <a:cubicBezTo>
                  <a:pt x="570" y="186"/>
                  <a:pt x="558" y="192"/>
                  <a:pt x="550" y="192"/>
                </a:cubicBezTo>
                <a:cubicBezTo>
                  <a:pt x="548" y="192"/>
                  <a:pt x="545" y="191"/>
                  <a:pt x="544" y="189"/>
                </a:cubicBezTo>
                <a:cubicBezTo>
                  <a:pt x="544" y="179"/>
                  <a:pt x="544" y="168"/>
                  <a:pt x="533" y="168"/>
                </a:cubicBezTo>
                <a:cubicBezTo>
                  <a:pt x="512" y="168"/>
                  <a:pt x="491" y="168"/>
                  <a:pt x="480" y="147"/>
                </a:cubicBezTo>
                <a:lnTo>
                  <a:pt x="469" y="147"/>
                </a:lnTo>
                <a:cubicBezTo>
                  <a:pt x="465" y="154"/>
                  <a:pt x="462" y="156"/>
                  <a:pt x="460" y="156"/>
                </a:cubicBezTo>
                <a:cubicBezTo>
                  <a:pt x="453" y="156"/>
                  <a:pt x="453" y="132"/>
                  <a:pt x="445" y="132"/>
                </a:cubicBezTo>
                <a:cubicBezTo>
                  <a:pt x="443" y="132"/>
                  <a:pt x="440" y="133"/>
                  <a:pt x="437" y="137"/>
                </a:cubicBezTo>
                <a:cubicBezTo>
                  <a:pt x="437" y="119"/>
                  <a:pt x="433" y="112"/>
                  <a:pt x="428" y="112"/>
                </a:cubicBezTo>
                <a:cubicBezTo>
                  <a:pt x="421" y="112"/>
                  <a:pt x="411" y="124"/>
                  <a:pt x="406" y="137"/>
                </a:cubicBezTo>
                <a:lnTo>
                  <a:pt x="395" y="125"/>
                </a:lnTo>
                <a:cubicBezTo>
                  <a:pt x="395" y="125"/>
                  <a:pt x="395" y="104"/>
                  <a:pt x="384" y="94"/>
                </a:cubicBezTo>
                <a:cubicBezTo>
                  <a:pt x="373" y="83"/>
                  <a:pt x="352" y="83"/>
                  <a:pt x="331" y="73"/>
                </a:cubicBezTo>
                <a:cubicBezTo>
                  <a:pt x="309" y="51"/>
                  <a:pt x="278" y="51"/>
                  <a:pt x="257" y="19"/>
                </a:cubicBezTo>
                <a:cubicBezTo>
                  <a:pt x="257" y="14"/>
                  <a:pt x="254" y="11"/>
                  <a:pt x="250" y="11"/>
                </a:cubicBezTo>
                <a:cubicBezTo>
                  <a:pt x="246" y="11"/>
                  <a:pt x="240" y="14"/>
                  <a:pt x="235" y="19"/>
                </a:cubicBezTo>
                <a:cubicBezTo>
                  <a:pt x="228" y="27"/>
                  <a:pt x="215" y="49"/>
                  <a:pt x="208" y="49"/>
                </a:cubicBezTo>
                <a:cubicBezTo>
                  <a:pt x="205" y="49"/>
                  <a:pt x="203" y="44"/>
                  <a:pt x="203" y="30"/>
                </a:cubicBezTo>
                <a:cubicBezTo>
                  <a:pt x="203" y="25"/>
                  <a:pt x="200" y="22"/>
                  <a:pt x="198" y="22"/>
                </a:cubicBezTo>
                <a:cubicBezTo>
                  <a:pt x="195" y="22"/>
                  <a:pt x="193" y="25"/>
                  <a:pt x="193" y="30"/>
                </a:cubicBezTo>
                <a:cubicBezTo>
                  <a:pt x="189" y="33"/>
                  <a:pt x="187" y="34"/>
                  <a:pt x="186" y="34"/>
                </a:cubicBezTo>
                <a:cubicBezTo>
                  <a:pt x="182" y="34"/>
                  <a:pt x="182" y="27"/>
                  <a:pt x="182" y="19"/>
                </a:cubicBezTo>
                <a:cubicBezTo>
                  <a:pt x="175" y="19"/>
                  <a:pt x="177" y="0"/>
                  <a:pt x="1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2487751" y="919387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rgbClr val="F7B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044091" y="290422"/>
            <a:ext cx="188313" cy="77159"/>
          </a:xfrm>
          <a:custGeom>
            <a:avLst/>
            <a:gdLst/>
            <a:ahLst/>
            <a:cxnLst/>
            <a:rect l="l" t="t" r="r" b="b"/>
            <a:pathLst>
              <a:path w="1684" h="690" extrusionOk="0">
                <a:moveTo>
                  <a:pt x="171" y="0"/>
                </a:moveTo>
                <a:cubicBezTo>
                  <a:pt x="168" y="0"/>
                  <a:pt x="166" y="3"/>
                  <a:pt x="160" y="8"/>
                </a:cubicBezTo>
                <a:cubicBezTo>
                  <a:pt x="153" y="23"/>
                  <a:pt x="146" y="48"/>
                  <a:pt x="138" y="48"/>
                </a:cubicBezTo>
                <a:cubicBezTo>
                  <a:pt x="135" y="48"/>
                  <a:pt x="132" y="43"/>
                  <a:pt x="129" y="30"/>
                </a:cubicBezTo>
                <a:cubicBezTo>
                  <a:pt x="129" y="24"/>
                  <a:pt x="126" y="21"/>
                  <a:pt x="123" y="21"/>
                </a:cubicBezTo>
                <a:cubicBezTo>
                  <a:pt x="120" y="21"/>
                  <a:pt x="117" y="24"/>
                  <a:pt x="117" y="30"/>
                </a:cubicBezTo>
                <a:cubicBezTo>
                  <a:pt x="114" y="33"/>
                  <a:pt x="112" y="34"/>
                  <a:pt x="110" y="34"/>
                </a:cubicBezTo>
                <a:cubicBezTo>
                  <a:pt x="107" y="34"/>
                  <a:pt x="107" y="30"/>
                  <a:pt x="107" y="30"/>
                </a:cubicBezTo>
                <a:cubicBezTo>
                  <a:pt x="100" y="23"/>
                  <a:pt x="98" y="8"/>
                  <a:pt x="94" y="8"/>
                </a:cubicBezTo>
                <a:cubicBezTo>
                  <a:pt x="92" y="8"/>
                  <a:pt x="90" y="13"/>
                  <a:pt x="86" y="30"/>
                </a:cubicBezTo>
                <a:cubicBezTo>
                  <a:pt x="86" y="51"/>
                  <a:pt x="75" y="51"/>
                  <a:pt x="75" y="94"/>
                </a:cubicBezTo>
                <a:cubicBezTo>
                  <a:pt x="75" y="104"/>
                  <a:pt x="72" y="107"/>
                  <a:pt x="70" y="107"/>
                </a:cubicBezTo>
                <a:cubicBezTo>
                  <a:pt x="67" y="107"/>
                  <a:pt x="65" y="104"/>
                  <a:pt x="65" y="104"/>
                </a:cubicBezTo>
                <a:cubicBezTo>
                  <a:pt x="54" y="82"/>
                  <a:pt x="43" y="82"/>
                  <a:pt x="32" y="72"/>
                </a:cubicBezTo>
                <a:cubicBezTo>
                  <a:pt x="32" y="70"/>
                  <a:pt x="32" y="69"/>
                  <a:pt x="30" y="69"/>
                </a:cubicBezTo>
                <a:cubicBezTo>
                  <a:pt x="25" y="69"/>
                  <a:pt x="11" y="88"/>
                  <a:pt x="11" y="115"/>
                </a:cubicBezTo>
                <a:cubicBezTo>
                  <a:pt x="1" y="157"/>
                  <a:pt x="11" y="179"/>
                  <a:pt x="11" y="200"/>
                </a:cubicBezTo>
                <a:cubicBezTo>
                  <a:pt x="22" y="200"/>
                  <a:pt x="22" y="210"/>
                  <a:pt x="22" y="210"/>
                </a:cubicBezTo>
                <a:cubicBezTo>
                  <a:pt x="32" y="221"/>
                  <a:pt x="54" y="232"/>
                  <a:pt x="65" y="243"/>
                </a:cubicBezTo>
                <a:cubicBezTo>
                  <a:pt x="96" y="264"/>
                  <a:pt x="117" y="295"/>
                  <a:pt x="139" y="295"/>
                </a:cubicBezTo>
                <a:cubicBezTo>
                  <a:pt x="144" y="295"/>
                  <a:pt x="147" y="293"/>
                  <a:pt x="148" y="293"/>
                </a:cubicBezTo>
                <a:cubicBezTo>
                  <a:pt x="150" y="293"/>
                  <a:pt x="150" y="296"/>
                  <a:pt x="150" y="306"/>
                </a:cubicBezTo>
                <a:cubicBezTo>
                  <a:pt x="150" y="317"/>
                  <a:pt x="150" y="328"/>
                  <a:pt x="139" y="328"/>
                </a:cubicBezTo>
                <a:cubicBezTo>
                  <a:pt x="129" y="328"/>
                  <a:pt x="117" y="317"/>
                  <a:pt x="107" y="317"/>
                </a:cubicBezTo>
                <a:cubicBezTo>
                  <a:pt x="100" y="317"/>
                  <a:pt x="88" y="307"/>
                  <a:pt x="78" y="307"/>
                </a:cubicBezTo>
                <a:cubicBezTo>
                  <a:pt x="73" y="307"/>
                  <a:pt x="68" y="310"/>
                  <a:pt x="65" y="317"/>
                </a:cubicBezTo>
                <a:cubicBezTo>
                  <a:pt x="54" y="338"/>
                  <a:pt x="43" y="349"/>
                  <a:pt x="22" y="349"/>
                </a:cubicBezTo>
                <a:cubicBezTo>
                  <a:pt x="22" y="349"/>
                  <a:pt x="11" y="370"/>
                  <a:pt x="11" y="402"/>
                </a:cubicBezTo>
                <a:cubicBezTo>
                  <a:pt x="1" y="423"/>
                  <a:pt x="1" y="456"/>
                  <a:pt x="11" y="466"/>
                </a:cubicBezTo>
                <a:cubicBezTo>
                  <a:pt x="11" y="487"/>
                  <a:pt x="11" y="498"/>
                  <a:pt x="22" y="498"/>
                </a:cubicBezTo>
                <a:cubicBezTo>
                  <a:pt x="26" y="498"/>
                  <a:pt x="32" y="496"/>
                  <a:pt x="39" y="496"/>
                </a:cubicBezTo>
                <a:cubicBezTo>
                  <a:pt x="48" y="496"/>
                  <a:pt x="58" y="500"/>
                  <a:pt x="65" y="519"/>
                </a:cubicBezTo>
                <a:cubicBezTo>
                  <a:pt x="86" y="551"/>
                  <a:pt x="96" y="551"/>
                  <a:pt x="107" y="551"/>
                </a:cubicBezTo>
                <a:cubicBezTo>
                  <a:pt x="121" y="551"/>
                  <a:pt x="136" y="546"/>
                  <a:pt x="150" y="546"/>
                </a:cubicBezTo>
                <a:cubicBezTo>
                  <a:pt x="157" y="546"/>
                  <a:pt x="164" y="548"/>
                  <a:pt x="171" y="551"/>
                </a:cubicBezTo>
                <a:cubicBezTo>
                  <a:pt x="203" y="572"/>
                  <a:pt x="245" y="562"/>
                  <a:pt x="278" y="583"/>
                </a:cubicBezTo>
                <a:cubicBezTo>
                  <a:pt x="299" y="605"/>
                  <a:pt x="330" y="594"/>
                  <a:pt x="352" y="615"/>
                </a:cubicBezTo>
                <a:cubicBezTo>
                  <a:pt x="356" y="615"/>
                  <a:pt x="361" y="617"/>
                  <a:pt x="365" y="617"/>
                </a:cubicBezTo>
                <a:cubicBezTo>
                  <a:pt x="371" y="617"/>
                  <a:pt x="378" y="613"/>
                  <a:pt x="384" y="594"/>
                </a:cubicBezTo>
                <a:cubicBezTo>
                  <a:pt x="384" y="584"/>
                  <a:pt x="386" y="579"/>
                  <a:pt x="388" y="579"/>
                </a:cubicBezTo>
                <a:lnTo>
                  <a:pt x="388" y="579"/>
                </a:lnTo>
                <a:cubicBezTo>
                  <a:pt x="389" y="579"/>
                  <a:pt x="390" y="587"/>
                  <a:pt x="384" y="605"/>
                </a:cubicBezTo>
                <a:cubicBezTo>
                  <a:pt x="384" y="615"/>
                  <a:pt x="384" y="626"/>
                  <a:pt x="394" y="626"/>
                </a:cubicBezTo>
                <a:cubicBezTo>
                  <a:pt x="396" y="622"/>
                  <a:pt x="398" y="621"/>
                  <a:pt x="400" y="621"/>
                </a:cubicBezTo>
                <a:cubicBezTo>
                  <a:pt x="405" y="621"/>
                  <a:pt x="410" y="629"/>
                  <a:pt x="415" y="629"/>
                </a:cubicBezTo>
                <a:cubicBezTo>
                  <a:pt x="419" y="629"/>
                  <a:pt x="423" y="624"/>
                  <a:pt x="427" y="605"/>
                </a:cubicBezTo>
                <a:cubicBezTo>
                  <a:pt x="427" y="601"/>
                  <a:pt x="427" y="600"/>
                  <a:pt x="427" y="600"/>
                </a:cubicBezTo>
                <a:cubicBezTo>
                  <a:pt x="428" y="600"/>
                  <a:pt x="430" y="605"/>
                  <a:pt x="437" y="605"/>
                </a:cubicBezTo>
                <a:cubicBezTo>
                  <a:pt x="437" y="615"/>
                  <a:pt x="437" y="621"/>
                  <a:pt x="438" y="621"/>
                </a:cubicBezTo>
                <a:cubicBezTo>
                  <a:pt x="440" y="621"/>
                  <a:pt x="442" y="615"/>
                  <a:pt x="448" y="605"/>
                </a:cubicBezTo>
                <a:cubicBezTo>
                  <a:pt x="448" y="594"/>
                  <a:pt x="451" y="589"/>
                  <a:pt x="453" y="589"/>
                </a:cubicBezTo>
                <a:cubicBezTo>
                  <a:pt x="456" y="589"/>
                  <a:pt x="458" y="594"/>
                  <a:pt x="458" y="605"/>
                </a:cubicBezTo>
                <a:cubicBezTo>
                  <a:pt x="458" y="622"/>
                  <a:pt x="461" y="633"/>
                  <a:pt x="466" y="633"/>
                </a:cubicBezTo>
                <a:cubicBezTo>
                  <a:pt x="470" y="633"/>
                  <a:pt x="475" y="624"/>
                  <a:pt x="480" y="605"/>
                </a:cubicBezTo>
                <a:cubicBezTo>
                  <a:pt x="484" y="587"/>
                  <a:pt x="487" y="582"/>
                  <a:pt x="488" y="582"/>
                </a:cubicBezTo>
                <a:cubicBezTo>
                  <a:pt x="491" y="582"/>
                  <a:pt x="491" y="594"/>
                  <a:pt x="491" y="594"/>
                </a:cubicBezTo>
                <a:lnTo>
                  <a:pt x="491" y="636"/>
                </a:lnTo>
                <a:cubicBezTo>
                  <a:pt x="493" y="634"/>
                  <a:pt x="495" y="633"/>
                  <a:pt x="497" y="633"/>
                </a:cubicBezTo>
                <a:cubicBezTo>
                  <a:pt x="503" y="633"/>
                  <a:pt x="509" y="639"/>
                  <a:pt x="515" y="639"/>
                </a:cubicBezTo>
                <a:cubicBezTo>
                  <a:pt x="518" y="639"/>
                  <a:pt x="520" y="639"/>
                  <a:pt x="522" y="636"/>
                </a:cubicBezTo>
                <a:cubicBezTo>
                  <a:pt x="533" y="626"/>
                  <a:pt x="543" y="636"/>
                  <a:pt x="543" y="615"/>
                </a:cubicBezTo>
                <a:cubicBezTo>
                  <a:pt x="548" y="642"/>
                  <a:pt x="553" y="650"/>
                  <a:pt x="557" y="650"/>
                </a:cubicBezTo>
                <a:cubicBezTo>
                  <a:pt x="563" y="650"/>
                  <a:pt x="569" y="636"/>
                  <a:pt x="576" y="636"/>
                </a:cubicBezTo>
                <a:cubicBezTo>
                  <a:pt x="583" y="636"/>
                  <a:pt x="590" y="632"/>
                  <a:pt x="597" y="632"/>
                </a:cubicBezTo>
                <a:cubicBezTo>
                  <a:pt x="600" y="632"/>
                  <a:pt x="604" y="633"/>
                  <a:pt x="607" y="636"/>
                </a:cubicBezTo>
                <a:cubicBezTo>
                  <a:pt x="618" y="647"/>
                  <a:pt x="629" y="647"/>
                  <a:pt x="640" y="647"/>
                </a:cubicBezTo>
                <a:cubicBezTo>
                  <a:pt x="661" y="647"/>
                  <a:pt x="682" y="636"/>
                  <a:pt x="692" y="636"/>
                </a:cubicBezTo>
                <a:cubicBezTo>
                  <a:pt x="709" y="642"/>
                  <a:pt x="722" y="642"/>
                  <a:pt x="734" y="642"/>
                </a:cubicBezTo>
                <a:cubicBezTo>
                  <a:pt x="746" y="642"/>
                  <a:pt x="757" y="642"/>
                  <a:pt x="767" y="647"/>
                </a:cubicBezTo>
                <a:cubicBezTo>
                  <a:pt x="783" y="652"/>
                  <a:pt x="796" y="655"/>
                  <a:pt x="810" y="655"/>
                </a:cubicBezTo>
                <a:cubicBezTo>
                  <a:pt x="823" y="655"/>
                  <a:pt x="836" y="652"/>
                  <a:pt x="853" y="647"/>
                </a:cubicBezTo>
                <a:cubicBezTo>
                  <a:pt x="859" y="644"/>
                  <a:pt x="865" y="643"/>
                  <a:pt x="871" y="643"/>
                </a:cubicBezTo>
                <a:cubicBezTo>
                  <a:pt x="886" y="643"/>
                  <a:pt x="901" y="650"/>
                  <a:pt x="917" y="657"/>
                </a:cubicBezTo>
                <a:cubicBezTo>
                  <a:pt x="919" y="660"/>
                  <a:pt x="921" y="661"/>
                  <a:pt x="923" y="661"/>
                </a:cubicBezTo>
                <a:cubicBezTo>
                  <a:pt x="929" y="661"/>
                  <a:pt x="936" y="655"/>
                  <a:pt x="942" y="655"/>
                </a:cubicBezTo>
                <a:cubicBezTo>
                  <a:pt x="944" y="655"/>
                  <a:pt x="946" y="655"/>
                  <a:pt x="948" y="657"/>
                </a:cubicBezTo>
                <a:cubicBezTo>
                  <a:pt x="969" y="663"/>
                  <a:pt x="991" y="663"/>
                  <a:pt x="1012" y="663"/>
                </a:cubicBezTo>
                <a:cubicBezTo>
                  <a:pt x="1033" y="663"/>
                  <a:pt x="1055" y="663"/>
                  <a:pt x="1076" y="669"/>
                </a:cubicBezTo>
                <a:cubicBezTo>
                  <a:pt x="1108" y="669"/>
                  <a:pt x="1129" y="657"/>
                  <a:pt x="1151" y="657"/>
                </a:cubicBezTo>
                <a:cubicBezTo>
                  <a:pt x="1193" y="669"/>
                  <a:pt x="1225" y="669"/>
                  <a:pt x="1267" y="669"/>
                </a:cubicBezTo>
                <a:cubicBezTo>
                  <a:pt x="1301" y="669"/>
                  <a:pt x="1335" y="682"/>
                  <a:pt x="1369" y="682"/>
                </a:cubicBezTo>
                <a:cubicBezTo>
                  <a:pt x="1378" y="682"/>
                  <a:pt x="1386" y="681"/>
                  <a:pt x="1395" y="679"/>
                </a:cubicBezTo>
                <a:cubicBezTo>
                  <a:pt x="1404" y="679"/>
                  <a:pt x="1412" y="665"/>
                  <a:pt x="1421" y="665"/>
                </a:cubicBezTo>
                <a:cubicBezTo>
                  <a:pt x="1423" y="665"/>
                  <a:pt x="1425" y="666"/>
                  <a:pt x="1428" y="669"/>
                </a:cubicBezTo>
                <a:cubicBezTo>
                  <a:pt x="1438" y="679"/>
                  <a:pt x="1449" y="690"/>
                  <a:pt x="1459" y="690"/>
                </a:cubicBezTo>
                <a:lnTo>
                  <a:pt x="1566" y="690"/>
                </a:lnTo>
                <a:cubicBezTo>
                  <a:pt x="1577" y="690"/>
                  <a:pt x="1587" y="669"/>
                  <a:pt x="1587" y="626"/>
                </a:cubicBezTo>
                <a:cubicBezTo>
                  <a:pt x="1587" y="594"/>
                  <a:pt x="1598" y="594"/>
                  <a:pt x="1598" y="583"/>
                </a:cubicBezTo>
                <a:cubicBezTo>
                  <a:pt x="1603" y="573"/>
                  <a:pt x="1608" y="573"/>
                  <a:pt x="1614" y="573"/>
                </a:cubicBezTo>
                <a:cubicBezTo>
                  <a:pt x="1619" y="573"/>
                  <a:pt x="1624" y="573"/>
                  <a:pt x="1629" y="562"/>
                </a:cubicBezTo>
                <a:cubicBezTo>
                  <a:pt x="1634" y="571"/>
                  <a:pt x="1639" y="574"/>
                  <a:pt x="1642" y="574"/>
                </a:cubicBezTo>
                <a:cubicBezTo>
                  <a:pt x="1647" y="574"/>
                  <a:pt x="1651" y="568"/>
                  <a:pt x="1651" y="562"/>
                </a:cubicBezTo>
                <a:cubicBezTo>
                  <a:pt x="1662" y="562"/>
                  <a:pt x="1672" y="541"/>
                  <a:pt x="1672" y="508"/>
                </a:cubicBezTo>
                <a:cubicBezTo>
                  <a:pt x="1683" y="477"/>
                  <a:pt x="1672" y="466"/>
                  <a:pt x="1672" y="456"/>
                </a:cubicBezTo>
                <a:cubicBezTo>
                  <a:pt x="1662" y="434"/>
                  <a:pt x="1651" y="444"/>
                  <a:pt x="1641" y="423"/>
                </a:cubicBezTo>
                <a:cubicBezTo>
                  <a:pt x="1641" y="413"/>
                  <a:pt x="1629" y="402"/>
                  <a:pt x="1629" y="402"/>
                </a:cubicBezTo>
                <a:cubicBezTo>
                  <a:pt x="1629" y="402"/>
                  <a:pt x="1625" y="407"/>
                  <a:pt x="1622" y="407"/>
                </a:cubicBezTo>
                <a:cubicBezTo>
                  <a:pt x="1620" y="407"/>
                  <a:pt x="1619" y="406"/>
                  <a:pt x="1619" y="402"/>
                </a:cubicBezTo>
                <a:cubicBezTo>
                  <a:pt x="1619" y="391"/>
                  <a:pt x="1622" y="389"/>
                  <a:pt x="1624" y="389"/>
                </a:cubicBezTo>
                <a:cubicBezTo>
                  <a:pt x="1627" y="389"/>
                  <a:pt x="1629" y="392"/>
                  <a:pt x="1629" y="392"/>
                </a:cubicBezTo>
                <a:cubicBezTo>
                  <a:pt x="1641" y="370"/>
                  <a:pt x="1641" y="359"/>
                  <a:pt x="1641" y="306"/>
                </a:cubicBezTo>
                <a:lnTo>
                  <a:pt x="1641" y="285"/>
                </a:lnTo>
                <a:lnTo>
                  <a:pt x="1641" y="253"/>
                </a:lnTo>
                <a:cubicBezTo>
                  <a:pt x="1624" y="212"/>
                  <a:pt x="1608" y="196"/>
                  <a:pt x="1591" y="196"/>
                </a:cubicBezTo>
                <a:cubicBezTo>
                  <a:pt x="1586" y="196"/>
                  <a:pt x="1582" y="197"/>
                  <a:pt x="1577" y="200"/>
                </a:cubicBezTo>
                <a:cubicBezTo>
                  <a:pt x="1587" y="146"/>
                  <a:pt x="1587" y="146"/>
                  <a:pt x="1577" y="125"/>
                </a:cubicBezTo>
                <a:cubicBezTo>
                  <a:pt x="1566" y="115"/>
                  <a:pt x="1566" y="115"/>
                  <a:pt x="1555" y="115"/>
                </a:cubicBezTo>
                <a:cubicBezTo>
                  <a:pt x="1523" y="115"/>
                  <a:pt x="1502" y="125"/>
                  <a:pt x="1470" y="136"/>
                </a:cubicBezTo>
                <a:cubicBezTo>
                  <a:pt x="1428" y="168"/>
                  <a:pt x="1374" y="157"/>
                  <a:pt x="1331" y="168"/>
                </a:cubicBezTo>
                <a:cubicBezTo>
                  <a:pt x="1320" y="168"/>
                  <a:pt x="1311" y="158"/>
                  <a:pt x="1304" y="158"/>
                </a:cubicBezTo>
                <a:cubicBezTo>
                  <a:pt x="1299" y="158"/>
                  <a:pt x="1294" y="165"/>
                  <a:pt x="1289" y="189"/>
                </a:cubicBezTo>
                <a:cubicBezTo>
                  <a:pt x="1289" y="193"/>
                  <a:pt x="1289" y="194"/>
                  <a:pt x="1288" y="194"/>
                </a:cubicBezTo>
                <a:cubicBezTo>
                  <a:pt x="1288" y="194"/>
                  <a:pt x="1285" y="189"/>
                  <a:pt x="1279" y="189"/>
                </a:cubicBezTo>
                <a:cubicBezTo>
                  <a:pt x="1279" y="173"/>
                  <a:pt x="1273" y="164"/>
                  <a:pt x="1265" y="164"/>
                </a:cubicBezTo>
                <a:cubicBezTo>
                  <a:pt x="1263" y="164"/>
                  <a:pt x="1260" y="165"/>
                  <a:pt x="1257" y="168"/>
                </a:cubicBezTo>
                <a:cubicBezTo>
                  <a:pt x="1241" y="178"/>
                  <a:pt x="1222" y="181"/>
                  <a:pt x="1203" y="181"/>
                </a:cubicBezTo>
                <a:cubicBezTo>
                  <a:pt x="1184" y="181"/>
                  <a:pt x="1166" y="179"/>
                  <a:pt x="1151" y="179"/>
                </a:cubicBezTo>
                <a:cubicBezTo>
                  <a:pt x="1142" y="179"/>
                  <a:pt x="1140" y="192"/>
                  <a:pt x="1135" y="192"/>
                </a:cubicBezTo>
                <a:cubicBezTo>
                  <a:pt x="1133" y="192"/>
                  <a:pt x="1132" y="191"/>
                  <a:pt x="1129" y="189"/>
                </a:cubicBezTo>
                <a:cubicBezTo>
                  <a:pt x="1120" y="180"/>
                  <a:pt x="1111" y="177"/>
                  <a:pt x="1102" y="177"/>
                </a:cubicBezTo>
                <a:cubicBezTo>
                  <a:pt x="1083" y="177"/>
                  <a:pt x="1064" y="191"/>
                  <a:pt x="1045" y="191"/>
                </a:cubicBezTo>
                <a:cubicBezTo>
                  <a:pt x="1041" y="191"/>
                  <a:pt x="1037" y="190"/>
                  <a:pt x="1033" y="189"/>
                </a:cubicBezTo>
                <a:cubicBezTo>
                  <a:pt x="1030" y="186"/>
                  <a:pt x="1028" y="185"/>
                  <a:pt x="1027" y="185"/>
                </a:cubicBezTo>
                <a:cubicBezTo>
                  <a:pt x="1023" y="185"/>
                  <a:pt x="1023" y="192"/>
                  <a:pt x="1023" y="200"/>
                </a:cubicBezTo>
                <a:cubicBezTo>
                  <a:pt x="1012" y="179"/>
                  <a:pt x="1012" y="179"/>
                  <a:pt x="1002" y="179"/>
                </a:cubicBezTo>
                <a:cubicBezTo>
                  <a:pt x="993" y="179"/>
                  <a:pt x="977" y="165"/>
                  <a:pt x="960" y="165"/>
                </a:cubicBezTo>
                <a:cubicBezTo>
                  <a:pt x="956" y="165"/>
                  <a:pt x="952" y="166"/>
                  <a:pt x="948" y="168"/>
                </a:cubicBezTo>
                <a:cubicBezTo>
                  <a:pt x="935" y="180"/>
                  <a:pt x="923" y="185"/>
                  <a:pt x="910" y="185"/>
                </a:cubicBezTo>
                <a:cubicBezTo>
                  <a:pt x="902" y="185"/>
                  <a:pt x="893" y="183"/>
                  <a:pt x="884" y="179"/>
                </a:cubicBezTo>
                <a:cubicBezTo>
                  <a:pt x="879" y="173"/>
                  <a:pt x="871" y="170"/>
                  <a:pt x="863" y="170"/>
                </a:cubicBezTo>
                <a:cubicBezTo>
                  <a:pt x="855" y="170"/>
                  <a:pt x="847" y="173"/>
                  <a:pt x="842" y="179"/>
                </a:cubicBezTo>
                <a:cubicBezTo>
                  <a:pt x="839" y="180"/>
                  <a:pt x="837" y="180"/>
                  <a:pt x="835" y="180"/>
                </a:cubicBezTo>
                <a:cubicBezTo>
                  <a:pt x="820" y="180"/>
                  <a:pt x="805" y="162"/>
                  <a:pt x="791" y="162"/>
                </a:cubicBezTo>
                <a:cubicBezTo>
                  <a:pt x="786" y="162"/>
                  <a:pt x="782" y="163"/>
                  <a:pt x="778" y="168"/>
                </a:cubicBezTo>
                <a:cubicBezTo>
                  <a:pt x="772" y="174"/>
                  <a:pt x="767" y="175"/>
                  <a:pt x="762" y="175"/>
                </a:cubicBezTo>
                <a:cubicBezTo>
                  <a:pt x="754" y="175"/>
                  <a:pt x="748" y="171"/>
                  <a:pt x="741" y="171"/>
                </a:cubicBezTo>
                <a:cubicBezTo>
                  <a:pt x="736" y="171"/>
                  <a:pt x="731" y="173"/>
                  <a:pt x="725" y="179"/>
                </a:cubicBezTo>
                <a:cubicBezTo>
                  <a:pt x="725" y="183"/>
                  <a:pt x="723" y="185"/>
                  <a:pt x="721" y="185"/>
                </a:cubicBezTo>
                <a:cubicBezTo>
                  <a:pt x="718" y="185"/>
                  <a:pt x="714" y="180"/>
                  <a:pt x="714" y="168"/>
                </a:cubicBezTo>
                <a:lnTo>
                  <a:pt x="714" y="157"/>
                </a:lnTo>
                <a:cubicBezTo>
                  <a:pt x="705" y="171"/>
                  <a:pt x="700" y="176"/>
                  <a:pt x="696" y="176"/>
                </a:cubicBezTo>
                <a:cubicBezTo>
                  <a:pt x="691" y="176"/>
                  <a:pt x="688" y="165"/>
                  <a:pt x="682" y="146"/>
                </a:cubicBezTo>
                <a:cubicBezTo>
                  <a:pt x="679" y="139"/>
                  <a:pt x="674" y="137"/>
                  <a:pt x="669" y="137"/>
                </a:cubicBezTo>
                <a:cubicBezTo>
                  <a:pt x="658" y="137"/>
                  <a:pt x="646" y="146"/>
                  <a:pt x="640" y="146"/>
                </a:cubicBezTo>
                <a:lnTo>
                  <a:pt x="618" y="146"/>
                </a:lnTo>
                <a:cubicBezTo>
                  <a:pt x="607" y="146"/>
                  <a:pt x="597" y="136"/>
                  <a:pt x="586" y="136"/>
                </a:cubicBezTo>
                <a:cubicBezTo>
                  <a:pt x="577" y="140"/>
                  <a:pt x="570" y="143"/>
                  <a:pt x="565" y="143"/>
                </a:cubicBezTo>
                <a:cubicBezTo>
                  <a:pt x="556" y="143"/>
                  <a:pt x="550" y="138"/>
                  <a:pt x="543" y="125"/>
                </a:cubicBezTo>
                <a:cubicBezTo>
                  <a:pt x="540" y="118"/>
                  <a:pt x="535" y="116"/>
                  <a:pt x="530" y="116"/>
                </a:cubicBezTo>
                <a:cubicBezTo>
                  <a:pt x="519" y="116"/>
                  <a:pt x="505" y="125"/>
                  <a:pt x="491" y="125"/>
                </a:cubicBezTo>
                <a:cubicBezTo>
                  <a:pt x="491" y="104"/>
                  <a:pt x="491" y="104"/>
                  <a:pt x="480" y="104"/>
                </a:cubicBezTo>
                <a:cubicBezTo>
                  <a:pt x="471" y="108"/>
                  <a:pt x="462" y="111"/>
                  <a:pt x="453" y="111"/>
                </a:cubicBezTo>
                <a:cubicBezTo>
                  <a:pt x="440" y="111"/>
                  <a:pt x="428" y="106"/>
                  <a:pt x="416" y="94"/>
                </a:cubicBezTo>
                <a:cubicBezTo>
                  <a:pt x="411" y="100"/>
                  <a:pt x="408" y="103"/>
                  <a:pt x="405" y="103"/>
                </a:cubicBezTo>
                <a:cubicBezTo>
                  <a:pt x="397" y="103"/>
                  <a:pt x="394" y="84"/>
                  <a:pt x="390" y="84"/>
                </a:cubicBezTo>
                <a:cubicBezTo>
                  <a:pt x="388" y="84"/>
                  <a:pt x="386" y="87"/>
                  <a:pt x="384" y="94"/>
                </a:cubicBezTo>
                <a:cubicBezTo>
                  <a:pt x="379" y="76"/>
                  <a:pt x="375" y="69"/>
                  <a:pt x="370" y="69"/>
                </a:cubicBezTo>
                <a:cubicBezTo>
                  <a:pt x="362" y="69"/>
                  <a:pt x="354" y="81"/>
                  <a:pt x="342" y="94"/>
                </a:cubicBezTo>
                <a:cubicBezTo>
                  <a:pt x="330" y="94"/>
                  <a:pt x="330" y="61"/>
                  <a:pt x="320" y="61"/>
                </a:cubicBezTo>
                <a:cubicBezTo>
                  <a:pt x="309" y="51"/>
                  <a:pt x="288" y="51"/>
                  <a:pt x="267" y="40"/>
                </a:cubicBezTo>
                <a:cubicBezTo>
                  <a:pt x="235" y="30"/>
                  <a:pt x="203" y="30"/>
                  <a:pt x="181" y="8"/>
                </a:cubicBezTo>
                <a:cubicBezTo>
                  <a:pt x="176" y="3"/>
                  <a:pt x="174" y="0"/>
                  <a:pt x="171" y="0"/>
                </a:cubicBezTo>
                <a:close/>
              </a:path>
            </a:pathLst>
          </a:custGeom>
          <a:solidFill>
            <a:srgbClr val="F7B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233817" y="2374760"/>
            <a:ext cx="162705" cy="163376"/>
          </a:xfrm>
          <a:custGeom>
            <a:avLst/>
            <a:gdLst/>
            <a:ahLst/>
            <a:cxnLst/>
            <a:rect l="l" t="t" r="r" b="b"/>
            <a:pathLst>
              <a:path w="1455" h="1461" extrusionOk="0">
                <a:moveTo>
                  <a:pt x="1108" y="1"/>
                </a:moveTo>
                <a:cubicBezTo>
                  <a:pt x="1100" y="10"/>
                  <a:pt x="1098" y="25"/>
                  <a:pt x="1081" y="25"/>
                </a:cubicBezTo>
                <a:cubicBezTo>
                  <a:pt x="1077" y="25"/>
                  <a:pt x="1072" y="24"/>
                  <a:pt x="1066" y="22"/>
                </a:cubicBezTo>
                <a:cubicBezTo>
                  <a:pt x="1034" y="22"/>
                  <a:pt x="1013" y="22"/>
                  <a:pt x="1013" y="43"/>
                </a:cubicBezTo>
                <a:cubicBezTo>
                  <a:pt x="1002" y="54"/>
                  <a:pt x="992" y="86"/>
                  <a:pt x="970" y="86"/>
                </a:cubicBezTo>
                <a:cubicBezTo>
                  <a:pt x="938" y="107"/>
                  <a:pt x="917" y="140"/>
                  <a:pt x="885" y="150"/>
                </a:cubicBezTo>
                <a:cubicBezTo>
                  <a:pt x="853" y="161"/>
                  <a:pt x="842" y="192"/>
                  <a:pt x="810" y="204"/>
                </a:cubicBezTo>
                <a:cubicBezTo>
                  <a:pt x="800" y="204"/>
                  <a:pt x="789" y="204"/>
                  <a:pt x="810" y="235"/>
                </a:cubicBezTo>
                <a:lnTo>
                  <a:pt x="800" y="225"/>
                </a:lnTo>
                <a:cubicBezTo>
                  <a:pt x="793" y="225"/>
                  <a:pt x="786" y="220"/>
                  <a:pt x="782" y="220"/>
                </a:cubicBezTo>
                <a:cubicBezTo>
                  <a:pt x="780" y="220"/>
                  <a:pt x="779" y="221"/>
                  <a:pt x="779" y="225"/>
                </a:cubicBezTo>
                <a:cubicBezTo>
                  <a:pt x="782" y="228"/>
                  <a:pt x="779" y="228"/>
                  <a:pt x="776" y="228"/>
                </a:cubicBezTo>
                <a:cubicBezTo>
                  <a:pt x="774" y="228"/>
                  <a:pt x="773" y="228"/>
                  <a:pt x="772" y="228"/>
                </a:cubicBezTo>
                <a:cubicBezTo>
                  <a:pt x="763" y="228"/>
                  <a:pt x="752" y="230"/>
                  <a:pt x="779" y="256"/>
                </a:cubicBezTo>
                <a:cubicBezTo>
                  <a:pt x="779" y="267"/>
                  <a:pt x="779" y="267"/>
                  <a:pt x="768" y="267"/>
                </a:cubicBezTo>
                <a:cubicBezTo>
                  <a:pt x="759" y="259"/>
                  <a:pt x="754" y="256"/>
                  <a:pt x="752" y="256"/>
                </a:cubicBezTo>
                <a:lnTo>
                  <a:pt x="752" y="256"/>
                </a:lnTo>
                <a:cubicBezTo>
                  <a:pt x="749" y="256"/>
                  <a:pt x="754" y="265"/>
                  <a:pt x="768" y="278"/>
                </a:cubicBezTo>
                <a:cubicBezTo>
                  <a:pt x="779" y="289"/>
                  <a:pt x="768" y="289"/>
                  <a:pt x="757" y="289"/>
                </a:cubicBezTo>
                <a:cubicBezTo>
                  <a:pt x="743" y="279"/>
                  <a:pt x="733" y="274"/>
                  <a:pt x="729" y="274"/>
                </a:cubicBezTo>
                <a:lnTo>
                  <a:pt x="729" y="274"/>
                </a:lnTo>
                <a:cubicBezTo>
                  <a:pt x="724" y="274"/>
                  <a:pt x="729" y="282"/>
                  <a:pt x="746" y="299"/>
                </a:cubicBezTo>
                <a:cubicBezTo>
                  <a:pt x="762" y="315"/>
                  <a:pt x="762" y="320"/>
                  <a:pt x="758" y="320"/>
                </a:cubicBezTo>
                <a:cubicBezTo>
                  <a:pt x="754" y="320"/>
                  <a:pt x="746" y="315"/>
                  <a:pt x="746" y="310"/>
                </a:cubicBezTo>
                <a:cubicBezTo>
                  <a:pt x="738" y="310"/>
                  <a:pt x="723" y="296"/>
                  <a:pt x="717" y="296"/>
                </a:cubicBezTo>
                <a:cubicBezTo>
                  <a:pt x="716" y="296"/>
                  <a:pt x="715" y="297"/>
                  <a:pt x="715" y="299"/>
                </a:cubicBezTo>
                <a:cubicBezTo>
                  <a:pt x="715" y="310"/>
                  <a:pt x="682" y="299"/>
                  <a:pt x="693" y="320"/>
                </a:cubicBezTo>
                <a:cubicBezTo>
                  <a:pt x="693" y="331"/>
                  <a:pt x="682" y="331"/>
                  <a:pt x="693" y="342"/>
                </a:cubicBezTo>
                <a:cubicBezTo>
                  <a:pt x="679" y="333"/>
                  <a:pt x="670" y="330"/>
                  <a:pt x="665" y="330"/>
                </a:cubicBezTo>
                <a:cubicBezTo>
                  <a:pt x="649" y="330"/>
                  <a:pt x="661" y="355"/>
                  <a:pt x="661" y="363"/>
                </a:cubicBezTo>
                <a:cubicBezTo>
                  <a:pt x="651" y="374"/>
                  <a:pt x="661" y="384"/>
                  <a:pt x="640" y="384"/>
                </a:cubicBezTo>
                <a:cubicBezTo>
                  <a:pt x="630" y="384"/>
                  <a:pt x="618" y="395"/>
                  <a:pt x="608" y="405"/>
                </a:cubicBezTo>
                <a:cubicBezTo>
                  <a:pt x="597" y="417"/>
                  <a:pt x="597" y="438"/>
                  <a:pt x="587" y="448"/>
                </a:cubicBezTo>
                <a:cubicBezTo>
                  <a:pt x="566" y="469"/>
                  <a:pt x="555" y="491"/>
                  <a:pt x="533" y="502"/>
                </a:cubicBezTo>
                <a:cubicBezTo>
                  <a:pt x="512" y="523"/>
                  <a:pt x="491" y="544"/>
                  <a:pt x="480" y="576"/>
                </a:cubicBezTo>
                <a:cubicBezTo>
                  <a:pt x="469" y="587"/>
                  <a:pt x="448" y="597"/>
                  <a:pt x="438" y="608"/>
                </a:cubicBezTo>
                <a:cubicBezTo>
                  <a:pt x="427" y="618"/>
                  <a:pt x="427" y="640"/>
                  <a:pt x="417" y="640"/>
                </a:cubicBezTo>
                <a:cubicBezTo>
                  <a:pt x="374" y="661"/>
                  <a:pt x="353" y="704"/>
                  <a:pt x="320" y="736"/>
                </a:cubicBezTo>
                <a:lnTo>
                  <a:pt x="289" y="800"/>
                </a:lnTo>
                <a:cubicBezTo>
                  <a:pt x="256" y="831"/>
                  <a:pt x="235" y="853"/>
                  <a:pt x="214" y="885"/>
                </a:cubicBezTo>
                <a:cubicBezTo>
                  <a:pt x="182" y="917"/>
                  <a:pt x="140" y="938"/>
                  <a:pt x="118" y="980"/>
                </a:cubicBezTo>
                <a:cubicBezTo>
                  <a:pt x="118" y="992"/>
                  <a:pt x="129" y="1013"/>
                  <a:pt x="118" y="1013"/>
                </a:cubicBezTo>
                <a:cubicBezTo>
                  <a:pt x="97" y="1013"/>
                  <a:pt x="86" y="1013"/>
                  <a:pt x="76" y="1023"/>
                </a:cubicBezTo>
                <a:cubicBezTo>
                  <a:pt x="55" y="1055"/>
                  <a:pt x="33" y="1077"/>
                  <a:pt x="12" y="1108"/>
                </a:cubicBezTo>
                <a:cubicBezTo>
                  <a:pt x="1" y="1119"/>
                  <a:pt x="12" y="1130"/>
                  <a:pt x="55" y="1172"/>
                </a:cubicBezTo>
                <a:cubicBezTo>
                  <a:pt x="65" y="1183"/>
                  <a:pt x="65" y="1193"/>
                  <a:pt x="76" y="1204"/>
                </a:cubicBezTo>
                <a:cubicBezTo>
                  <a:pt x="86" y="1226"/>
                  <a:pt x="65" y="1215"/>
                  <a:pt x="76" y="1236"/>
                </a:cubicBezTo>
                <a:lnTo>
                  <a:pt x="76" y="1236"/>
                </a:lnTo>
                <a:lnTo>
                  <a:pt x="76" y="1236"/>
                </a:lnTo>
                <a:cubicBezTo>
                  <a:pt x="86" y="1236"/>
                  <a:pt x="86" y="1247"/>
                  <a:pt x="86" y="1247"/>
                </a:cubicBezTo>
                <a:lnTo>
                  <a:pt x="76" y="1236"/>
                </a:lnTo>
                <a:lnTo>
                  <a:pt x="76" y="1247"/>
                </a:lnTo>
                <a:cubicBezTo>
                  <a:pt x="70" y="1244"/>
                  <a:pt x="65" y="1242"/>
                  <a:pt x="62" y="1242"/>
                </a:cubicBezTo>
                <a:cubicBezTo>
                  <a:pt x="55" y="1242"/>
                  <a:pt x="55" y="1250"/>
                  <a:pt x="55" y="1257"/>
                </a:cubicBezTo>
                <a:cubicBezTo>
                  <a:pt x="55" y="1268"/>
                  <a:pt x="65" y="1290"/>
                  <a:pt x="97" y="1311"/>
                </a:cubicBezTo>
                <a:cubicBezTo>
                  <a:pt x="118" y="1332"/>
                  <a:pt x="118" y="1332"/>
                  <a:pt x="129" y="1332"/>
                </a:cubicBezTo>
                <a:cubicBezTo>
                  <a:pt x="133" y="1334"/>
                  <a:pt x="137" y="1335"/>
                  <a:pt x="141" y="1335"/>
                </a:cubicBezTo>
                <a:cubicBezTo>
                  <a:pt x="151" y="1335"/>
                  <a:pt x="158" y="1329"/>
                  <a:pt x="164" y="1329"/>
                </a:cubicBezTo>
                <a:cubicBezTo>
                  <a:pt x="167" y="1329"/>
                  <a:pt x="169" y="1330"/>
                  <a:pt x="171" y="1332"/>
                </a:cubicBezTo>
                <a:cubicBezTo>
                  <a:pt x="179" y="1332"/>
                  <a:pt x="191" y="1337"/>
                  <a:pt x="198" y="1337"/>
                </a:cubicBezTo>
                <a:cubicBezTo>
                  <a:pt x="201" y="1337"/>
                  <a:pt x="204" y="1336"/>
                  <a:pt x="204" y="1332"/>
                </a:cubicBezTo>
                <a:cubicBezTo>
                  <a:pt x="225" y="1342"/>
                  <a:pt x="214" y="1342"/>
                  <a:pt x="214" y="1342"/>
                </a:cubicBezTo>
                <a:cubicBezTo>
                  <a:pt x="214" y="1364"/>
                  <a:pt x="225" y="1375"/>
                  <a:pt x="267" y="1406"/>
                </a:cubicBezTo>
                <a:cubicBezTo>
                  <a:pt x="278" y="1406"/>
                  <a:pt x="278" y="1406"/>
                  <a:pt x="289" y="1417"/>
                </a:cubicBezTo>
                <a:cubicBezTo>
                  <a:pt x="299" y="1428"/>
                  <a:pt x="310" y="1428"/>
                  <a:pt x="310" y="1439"/>
                </a:cubicBezTo>
                <a:cubicBezTo>
                  <a:pt x="326" y="1445"/>
                  <a:pt x="338" y="1448"/>
                  <a:pt x="349" y="1448"/>
                </a:cubicBezTo>
                <a:cubicBezTo>
                  <a:pt x="374" y="1448"/>
                  <a:pt x="387" y="1432"/>
                  <a:pt x="395" y="1417"/>
                </a:cubicBezTo>
                <a:cubicBezTo>
                  <a:pt x="427" y="1460"/>
                  <a:pt x="427" y="1460"/>
                  <a:pt x="448" y="1460"/>
                </a:cubicBezTo>
                <a:cubicBezTo>
                  <a:pt x="459" y="1460"/>
                  <a:pt x="469" y="1460"/>
                  <a:pt x="469" y="1449"/>
                </a:cubicBezTo>
                <a:cubicBezTo>
                  <a:pt x="491" y="1428"/>
                  <a:pt x="491" y="1406"/>
                  <a:pt x="502" y="1375"/>
                </a:cubicBezTo>
                <a:cubicBezTo>
                  <a:pt x="512" y="1321"/>
                  <a:pt x="544" y="1279"/>
                  <a:pt x="576" y="1236"/>
                </a:cubicBezTo>
                <a:cubicBezTo>
                  <a:pt x="576" y="1226"/>
                  <a:pt x="608" y="1236"/>
                  <a:pt x="576" y="1193"/>
                </a:cubicBezTo>
                <a:cubicBezTo>
                  <a:pt x="576" y="1190"/>
                  <a:pt x="576" y="1189"/>
                  <a:pt x="576" y="1189"/>
                </a:cubicBezTo>
                <a:cubicBezTo>
                  <a:pt x="577" y="1189"/>
                  <a:pt x="580" y="1193"/>
                  <a:pt x="587" y="1193"/>
                </a:cubicBezTo>
                <a:cubicBezTo>
                  <a:pt x="593" y="1197"/>
                  <a:pt x="599" y="1198"/>
                  <a:pt x="603" y="1198"/>
                </a:cubicBezTo>
                <a:cubicBezTo>
                  <a:pt x="613" y="1198"/>
                  <a:pt x="618" y="1190"/>
                  <a:pt x="618" y="1183"/>
                </a:cubicBezTo>
                <a:cubicBezTo>
                  <a:pt x="618" y="1141"/>
                  <a:pt x="651" y="1119"/>
                  <a:pt x="672" y="1098"/>
                </a:cubicBezTo>
                <a:cubicBezTo>
                  <a:pt x="672" y="1087"/>
                  <a:pt x="661" y="1066"/>
                  <a:pt x="672" y="1066"/>
                </a:cubicBezTo>
                <a:cubicBezTo>
                  <a:pt x="715" y="1066"/>
                  <a:pt x="704" y="1002"/>
                  <a:pt x="736" y="992"/>
                </a:cubicBezTo>
                <a:cubicBezTo>
                  <a:pt x="743" y="992"/>
                  <a:pt x="741" y="987"/>
                  <a:pt x="738" y="980"/>
                </a:cubicBezTo>
                <a:lnTo>
                  <a:pt x="757" y="980"/>
                </a:lnTo>
                <a:cubicBezTo>
                  <a:pt x="779" y="970"/>
                  <a:pt x="800" y="959"/>
                  <a:pt x="800" y="938"/>
                </a:cubicBezTo>
                <a:cubicBezTo>
                  <a:pt x="800" y="906"/>
                  <a:pt x="810" y="895"/>
                  <a:pt x="831" y="885"/>
                </a:cubicBezTo>
                <a:cubicBezTo>
                  <a:pt x="853" y="874"/>
                  <a:pt x="853" y="864"/>
                  <a:pt x="864" y="853"/>
                </a:cubicBezTo>
                <a:cubicBezTo>
                  <a:pt x="864" y="831"/>
                  <a:pt x="906" y="842"/>
                  <a:pt x="906" y="800"/>
                </a:cubicBezTo>
                <a:cubicBezTo>
                  <a:pt x="895" y="779"/>
                  <a:pt x="938" y="789"/>
                  <a:pt x="928" y="757"/>
                </a:cubicBezTo>
                <a:cubicBezTo>
                  <a:pt x="928" y="752"/>
                  <a:pt x="928" y="749"/>
                  <a:pt x="929" y="749"/>
                </a:cubicBezTo>
                <a:cubicBezTo>
                  <a:pt x="930" y="749"/>
                  <a:pt x="933" y="752"/>
                  <a:pt x="938" y="757"/>
                </a:cubicBezTo>
                <a:cubicBezTo>
                  <a:pt x="945" y="761"/>
                  <a:pt x="950" y="762"/>
                  <a:pt x="952" y="762"/>
                </a:cubicBezTo>
                <a:cubicBezTo>
                  <a:pt x="958" y="762"/>
                  <a:pt x="956" y="757"/>
                  <a:pt x="949" y="757"/>
                </a:cubicBezTo>
                <a:cubicBezTo>
                  <a:pt x="942" y="737"/>
                  <a:pt x="948" y="729"/>
                  <a:pt x="959" y="729"/>
                </a:cubicBezTo>
                <a:cubicBezTo>
                  <a:pt x="965" y="729"/>
                  <a:pt x="973" y="732"/>
                  <a:pt x="980" y="736"/>
                </a:cubicBezTo>
                <a:cubicBezTo>
                  <a:pt x="983" y="737"/>
                  <a:pt x="986" y="738"/>
                  <a:pt x="988" y="738"/>
                </a:cubicBezTo>
                <a:cubicBezTo>
                  <a:pt x="1002" y="738"/>
                  <a:pt x="1003" y="713"/>
                  <a:pt x="1013" y="704"/>
                </a:cubicBezTo>
                <a:cubicBezTo>
                  <a:pt x="1013" y="693"/>
                  <a:pt x="1013" y="693"/>
                  <a:pt x="1023" y="682"/>
                </a:cubicBezTo>
                <a:cubicBezTo>
                  <a:pt x="1034" y="682"/>
                  <a:pt x="1044" y="672"/>
                  <a:pt x="1044" y="661"/>
                </a:cubicBezTo>
                <a:cubicBezTo>
                  <a:pt x="1055" y="651"/>
                  <a:pt x="1055" y="640"/>
                  <a:pt x="1077" y="640"/>
                </a:cubicBezTo>
                <a:cubicBezTo>
                  <a:pt x="1081" y="641"/>
                  <a:pt x="1085" y="642"/>
                  <a:pt x="1088" y="642"/>
                </a:cubicBezTo>
                <a:cubicBezTo>
                  <a:pt x="1106" y="642"/>
                  <a:pt x="1101" y="617"/>
                  <a:pt x="1119" y="608"/>
                </a:cubicBezTo>
                <a:lnTo>
                  <a:pt x="1141" y="608"/>
                </a:lnTo>
                <a:cubicBezTo>
                  <a:pt x="1151" y="587"/>
                  <a:pt x="1151" y="566"/>
                  <a:pt x="1183" y="566"/>
                </a:cubicBezTo>
                <a:lnTo>
                  <a:pt x="1183" y="555"/>
                </a:lnTo>
                <a:cubicBezTo>
                  <a:pt x="1180" y="545"/>
                  <a:pt x="1183" y="542"/>
                  <a:pt x="1187" y="542"/>
                </a:cubicBezTo>
                <a:cubicBezTo>
                  <a:pt x="1193" y="542"/>
                  <a:pt x="1202" y="546"/>
                  <a:pt x="1207" y="546"/>
                </a:cubicBezTo>
                <a:cubicBezTo>
                  <a:pt x="1210" y="546"/>
                  <a:pt x="1211" y="543"/>
                  <a:pt x="1205" y="533"/>
                </a:cubicBezTo>
                <a:lnTo>
                  <a:pt x="1205" y="533"/>
                </a:lnTo>
                <a:cubicBezTo>
                  <a:pt x="1217" y="539"/>
                  <a:pt x="1225" y="542"/>
                  <a:pt x="1229" y="542"/>
                </a:cubicBezTo>
                <a:cubicBezTo>
                  <a:pt x="1241" y="542"/>
                  <a:pt x="1233" y="527"/>
                  <a:pt x="1226" y="512"/>
                </a:cubicBezTo>
                <a:lnTo>
                  <a:pt x="1236" y="502"/>
                </a:lnTo>
                <a:cubicBezTo>
                  <a:pt x="1236" y="502"/>
                  <a:pt x="1257" y="512"/>
                  <a:pt x="1268" y="512"/>
                </a:cubicBezTo>
                <a:cubicBezTo>
                  <a:pt x="1290" y="502"/>
                  <a:pt x="1300" y="480"/>
                  <a:pt x="1321" y="469"/>
                </a:cubicBezTo>
                <a:cubicBezTo>
                  <a:pt x="1343" y="459"/>
                  <a:pt x="1364" y="438"/>
                  <a:pt x="1396" y="427"/>
                </a:cubicBezTo>
                <a:cubicBezTo>
                  <a:pt x="1406" y="427"/>
                  <a:pt x="1406" y="427"/>
                  <a:pt x="1406" y="405"/>
                </a:cubicBezTo>
                <a:cubicBezTo>
                  <a:pt x="1398" y="397"/>
                  <a:pt x="1383" y="368"/>
                  <a:pt x="1399" y="368"/>
                </a:cubicBezTo>
                <a:cubicBezTo>
                  <a:pt x="1403" y="368"/>
                  <a:pt x="1409" y="370"/>
                  <a:pt x="1417" y="374"/>
                </a:cubicBezTo>
                <a:cubicBezTo>
                  <a:pt x="1417" y="374"/>
                  <a:pt x="1428" y="374"/>
                  <a:pt x="1417" y="363"/>
                </a:cubicBezTo>
                <a:cubicBezTo>
                  <a:pt x="1417" y="353"/>
                  <a:pt x="1428" y="353"/>
                  <a:pt x="1428" y="353"/>
                </a:cubicBezTo>
                <a:cubicBezTo>
                  <a:pt x="1434" y="353"/>
                  <a:pt x="1447" y="360"/>
                  <a:pt x="1451" y="360"/>
                </a:cubicBezTo>
                <a:cubicBezTo>
                  <a:pt x="1454" y="360"/>
                  <a:pt x="1452" y="356"/>
                  <a:pt x="1439" y="342"/>
                </a:cubicBezTo>
                <a:cubicBezTo>
                  <a:pt x="1428" y="320"/>
                  <a:pt x="1439" y="320"/>
                  <a:pt x="1396" y="289"/>
                </a:cubicBezTo>
                <a:cubicBezTo>
                  <a:pt x="1375" y="278"/>
                  <a:pt x="1385" y="278"/>
                  <a:pt x="1396" y="278"/>
                </a:cubicBezTo>
                <a:cubicBezTo>
                  <a:pt x="1403" y="281"/>
                  <a:pt x="1408" y="283"/>
                  <a:pt x="1412" y="283"/>
                </a:cubicBezTo>
                <a:cubicBezTo>
                  <a:pt x="1420" y="283"/>
                  <a:pt x="1425" y="278"/>
                  <a:pt x="1439" y="278"/>
                </a:cubicBezTo>
                <a:cubicBezTo>
                  <a:pt x="1449" y="278"/>
                  <a:pt x="1439" y="246"/>
                  <a:pt x="1417" y="225"/>
                </a:cubicBezTo>
                <a:cubicBezTo>
                  <a:pt x="1385" y="192"/>
                  <a:pt x="1364" y="182"/>
                  <a:pt x="1343" y="182"/>
                </a:cubicBezTo>
                <a:lnTo>
                  <a:pt x="1332" y="182"/>
                </a:lnTo>
                <a:cubicBezTo>
                  <a:pt x="1311" y="182"/>
                  <a:pt x="1300" y="192"/>
                  <a:pt x="1279" y="192"/>
                </a:cubicBezTo>
                <a:cubicBezTo>
                  <a:pt x="1247" y="204"/>
                  <a:pt x="1215" y="204"/>
                  <a:pt x="1193" y="225"/>
                </a:cubicBezTo>
                <a:cubicBezTo>
                  <a:pt x="1193" y="225"/>
                  <a:pt x="1193" y="229"/>
                  <a:pt x="1190" y="229"/>
                </a:cubicBezTo>
                <a:cubicBezTo>
                  <a:pt x="1189" y="229"/>
                  <a:pt x="1187" y="228"/>
                  <a:pt x="1183" y="225"/>
                </a:cubicBezTo>
                <a:cubicBezTo>
                  <a:pt x="1172" y="214"/>
                  <a:pt x="1172" y="204"/>
                  <a:pt x="1172" y="204"/>
                </a:cubicBezTo>
                <a:cubicBezTo>
                  <a:pt x="1183" y="192"/>
                  <a:pt x="1193" y="182"/>
                  <a:pt x="1205" y="182"/>
                </a:cubicBezTo>
                <a:cubicBezTo>
                  <a:pt x="1215" y="171"/>
                  <a:pt x="1236" y="171"/>
                  <a:pt x="1226" y="150"/>
                </a:cubicBezTo>
                <a:cubicBezTo>
                  <a:pt x="1215" y="129"/>
                  <a:pt x="1215" y="107"/>
                  <a:pt x="1226" y="97"/>
                </a:cubicBezTo>
                <a:cubicBezTo>
                  <a:pt x="1226" y="97"/>
                  <a:pt x="1215" y="76"/>
                  <a:pt x="1193" y="54"/>
                </a:cubicBezTo>
                <a:cubicBezTo>
                  <a:pt x="1172" y="33"/>
                  <a:pt x="1151" y="22"/>
                  <a:pt x="1141" y="12"/>
                </a:cubicBezTo>
                <a:cubicBezTo>
                  <a:pt x="1119" y="1"/>
                  <a:pt x="1119" y="1"/>
                  <a:pt x="110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10800000" flipH="1">
            <a:off x="2852499" y="4718228"/>
            <a:ext cx="72798" cy="189320"/>
          </a:xfrm>
          <a:custGeom>
            <a:avLst/>
            <a:gdLst/>
            <a:ahLst/>
            <a:cxnLst/>
            <a:rect l="l" t="t" r="r" b="b"/>
            <a:pathLst>
              <a:path w="651" h="1693" extrusionOk="0">
                <a:moveTo>
                  <a:pt x="394" y="0"/>
                </a:moveTo>
                <a:cubicBezTo>
                  <a:pt x="363" y="0"/>
                  <a:pt x="363" y="10"/>
                  <a:pt x="352" y="10"/>
                </a:cubicBezTo>
                <a:cubicBezTo>
                  <a:pt x="331" y="21"/>
                  <a:pt x="331" y="32"/>
                  <a:pt x="320" y="43"/>
                </a:cubicBezTo>
                <a:cubicBezTo>
                  <a:pt x="309" y="53"/>
                  <a:pt x="288" y="53"/>
                  <a:pt x="299" y="64"/>
                </a:cubicBezTo>
                <a:lnTo>
                  <a:pt x="278" y="64"/>
                </a:lnTo>
                <a:cubicBezTo>
                  <a:pt x="271" y="51"/>
                  <a:pt x="265" y="46"/>
                  <a:pt x="248" y="46"/>
                </a:cubicBezTo>
                <a:cubicBezTo>
                  <a:pt x="236" y="46"/>
                  <a:pt x="219" y="49"/>
                  <a:pt x="193" y="53"/>
                </a:cubicBezTo>
                <a:lnTo>
                  <a:pt x="182" y="53"/>
                </a:lnTo>
                <a:cubicBezTo>
                  <a:pt x="160" y="53"/>
                  <a:pt x="150" y="53"/>
                  <a:pt x="150" y="64"/>
                </a:cubicBezTo>
                <a:cubicBezTo>
                  <a:pt x="96" y="74"/>
                  <a:pt x="86" y="106"/>
                  <a:pt x="96" y="128"/>
                </a:cubicBezTo>
                <a:cubicBezTo>
                  <a:pt x="70" y="122"/>
                  <a:pt x="57" y="119"/>
                  <a:pt x="49" y="119"/>
                </a:cubicBezTo>
                <a:cubicBezTo>
                  <a:pt x="41" y="119"/>
                  <a:pt x="38" y="122"/>
                  <a:pt x="32" y="128"/>
                </a:cubicBezTo>
                <a:lnTo>
                  <a:pt x="11" y="149"/>
                </a:lnTo>
                <a:cubicBezTo>
                  <a:pt x="22" y="181"/>
                  <a:pt x="32" y="202"/>
                  <a:pt x="44" y="234"/>
                </a:cubicBezTo>
                <a:cubicBezTo>
                  <a:pt x="75" y="277"/>
                  <a:pt x="75" y="330"/>
                  <a:pt x="86" y="372"/>
                </a:cubicBezTo>
                <a:cubicBezTo>
                  <a:pt x="86" y="394"/>
                  <a:pt x="65" y="405"/>
                  <a:pt x="118" y="415"/>
                </a:cubicBezTo>
                <a:lnTo>
                  <a:pt x="107" y="415"/>
                </a:lnTo>
                <a:cubicBezTo>
                  <a:pt x="86" y="426"/>
                  <a:pt x="86" y="436"/>
                  <a:pt x="86" y="447"/>
                </a:cubicBezTo>
                <a:cubicBezTo>
                  <a:pt x="118" y="479"/>
                  <a:pt x="107" y="511"/>
                  <a:pt x="107" y="554"/>
                </a:cubicBezTo>
                <a:cubicBezTo>
                  <a:pt x="107" y="554"/>
                  <a:pt x="139" y="564"/>
                  <a:pt x="129" y="575"/>
                </a:cubicBezTo>
                <a:cubicBezTo>
                  <a:pt x="96" y="607"/>
                  <a:pt x="139" y="639"/>
                  <a:pt x="129" y="670"/>
                </a:cubicBezTo>
                <a:lnTo>
                  <a:pt x="139" y="681"/>
                </a:lnTo>
                <a:cubicBezTo>
                  <a:pt x="129" y="681"/>
                  <a:pt x="118" y="692"/>
                  <a:pt x="118" y="692"/>
                </a:cubicBezTo>
                <a:cubicBezTo>
                  <a:pt x="118" y="713"/>
                  <a:pt x="107" y="734"/>
                  <a:pt x="118" y="745"/>
                </a:cubicBezTo>
                <a:cubicBezTo>
                  <a:pt x="139" y="777"/>
                  <a:pt x="139" y="798"/>
                  <a:pt x="129" y="819"/>
                </a:cubicBezTo>
                <a:cubicBezTo>
                  <a:pt x="118" y="831"/>
                  <a:pt x="129" y="841"/>
                  <a:pt x="129" y="862"/>
                </a:cubicBezTo>
                <a:cubicBezTo>
                  <a:pt x="139" y="883"/>
                  <a:pt x="107" y="905"/>
                  <a:pt x="129" y="926"/>
                </a:cubicBezTo>
                <a:cubicBezTo>
                  <a:pt x="160" y="937"/>
                  <a:pt x="118" y="958"/>
                  <a:pt x="150" y="980"/>
                </a:cubicBezTo>
                <a:lnTo>
                  <a:pt x="139" y="980"/>
                </a:lnTo>
                <a:cubicBezTo>
                  <a:pt x="118" y="990"/>
                  <a:pt x="129" y="990"/>
                  <a:pt x="129" y="990"/>
                </a:cubicBezTo>
                <a:cubicBezTo>
                  <a:pt x="160" y="1001"/>
                  <a:pt x="139" y="1011"/>
                  <a:pt x="118" y="1022"/>
                </a:cubicBezTo>
                <a:cubicBezTo>
                  <a:pt x="96" y="1032"/>
                  <a:pt x="118" y="1054"/>
                  <a:pt x="118" y="1065"/>
                </a:cubicBezTo>
                <a:cubicBezTo>
                  <a:pt x="129" y="1075"/>
                  <a:pt x="129" y="1086"/>
                  <a:pt x="118" y="1086"/>
                </a:cubicBezTo>
                <a:lnTo>
                  <a:pt x="118" y="1118"/>
                </a:lnTo>
                <a:cubicBezTo>
                  <a:pt x="118" y="1129"/>
                  <a:pt x="129" y="1150"/>
                  <a:pt x="107" y="1160"/>
                </a:cubicBezTo>
                <a:cubicBezTo>
                  <a:pt x="75" y="1171"/>
                  <a:pt x="107" y="1193"/>
                  <a:pt x="107" y="1214"/>
                </a:cubicBezTo>
                <a:cubicBezTo>
                  <a:pt x="96" y="1214"/>
                  <a:pt x="86" y="1214"/>
                  <a:pt x="86" y="1224"/>
                </a:cubicBezTo>
                <a:cubicBezTo>
                  <a:pt x="96" y="1245"/>
                  <a:pt x="96" y="1267"/>
                  <a:pt x="86" y="1288"/>
                </a:cubicBezTo>
                <a:cubicBezTo>
                  <a:pt x="118" y="1309"/>
                  <a:pt x="54" y="1320"/>
                  <a:pt x="86" y="1331"/>
                </a:cubicBezTo>
                <a:cubicBezTo>
                  <a:pt x="44" y="1342"/>
                  <a:pt x="65" y="1352"/>
                  <a:pt x="86" y="1363"/>
                </a:cubicBezTo>
                <a:cubicBezTo>
                  <a:pt x="86" y="1373"/>
                  <a:pt x="65" y="1373"/>
                  <a:pt x="54" y="1384"/>
                </a:cubicBezTo>
                <a:cubicBezTo>
                  <a:pt x="54" y="1406"/>
                  <a:pt x="54" y="1427"/>
                  <a:pt x="44" y="1448"/>
                </a:cubicBezTo>
                <a:cubicBezTo>
                  <a:pt x="32" y="1469"/>
                  <a:pt x="44" y="1501"/>
                  <a:pt x="11" y="1533"/>
                </a:cubicBezTo>
                <a:cubicBezTo>
                  <a:pt x="11" y="1544"/>
                  <a:pt x="11" y="1544"/>
                  <a:pt x="22" y="1555"/>
                </a:cubicBezTo>
                <a:cubicBezTo>
                  <a:pt x="44" y="1565"/>
                  <a:pt x="86" y="1576"/>
                  <a:pt x="44" y="1586"/>
                </a:cubicBezTo>
                <a:cubicBezTo>
                  <a:pt x="32" y="1586"/>
                  <a:pt x="32" y="1586"/>
                  <a:pt x="44" y="1597"/>
                </a:cubicBezTo>
                <a:cubicBezTo>
                  <a:pt x="54" y="1597"/>
                  <a:pt x="44" y="1607"/>
                  <a:pt x="44" y="1607"/>
                </a:cubicBezTo>
                <a:cubicBezTo>
                  <a:pt x="32" y="1619"/>
                  <a:pt x="1" y="1619"/>
                  <a:pt x="44" y="1619"/>
                </a:cubicBezTo>
                <a:cubicBezTo>
                  <a:pt x="59" y="1626"/>
                  <a:pt x="63" y="1633"/>
                  <a:pt x="79" y="1633"/>
                </a:cubicBezTo>
                <a:cubicBezTo>
                  <a:pt x="86" y="1633"/>
                  <a:pt x="95" y="1632"/>
                  <a:pt x="107" y="1629"/>
                </a:cubicBezTo>
                <a:cubicBezTo>
                  <a:pt x="139" y="1629"/>
                  <a:pt x="129" y="1640"/>
                  <a:pt x="118" y="1640"/>
                </a:cubicBezTo>
                <a:cubicBezTo>
                  <a:pt x="96" y="1650"/>
                  <a:pt x="107" y="1661"/>
                  <a:pt x="96" y="1671"/>
                </a:cubicBezTo>
                <a:cubicBezTo>
                  <a:pt x="86" y="1682"/>
                  <a:pt x="107" y="1693"/>
                  <a:pt x="139" y="1693"/>
                </a:cubicBezTo>
                <a:cubicBezTo>
                  <a:pt x="182" y="1693"/>
                  <a:pt x="203" y="1693"/>
                  <a:pt x="224" y="1682"/>
                </a:cubicBezTo>
                <a:cubicBezTo>
                  <a:pt x="224" y="1682"/>
                  <a:pt x="224" y="1671"/>
                  <a:pt x="235" y="1671"/>
                </a:cubicBezTo>
                <a:cubicBezTo>
                  <a:pt x="245" y="1661"/>
                  <a:pt x="256" y="1640"/>
                  <a:pt x="267" y="1629"/>
                </a:cubicBezTo>
                <a:cubicBezTo>
                  <a:pt x="278" y="1597"/>
                  <a:pt x="309" y="1576"/>
                  <a:pt x="299" y="1544"/>
                </a:cubicBezTo>
                <a:lnTo>
                  <a:pt x="342" y="1544"/>
                </a:lnTo>
                <a:lnTo>
                  <a:pt x="342" y="1555"/>
                </a:lnTo>
                <a:cubicBezTo>
                  <a:pt x="331" y="1565"/>
                  <a:pt x="331" y="1576"/>
                  <a:pt x="331" y="1586"/>
                </a:cubicBezTo>
                <a:cubicBezTo>
                  <a:pt x="331" y="1597"/>
                  <a:pt x="309" y="1607"/>
                  <a:pt x="331" y="1619"/>
                </a:cubicBezTo>
                <a:cubicBezTo>
                  <a:pt x="352" y="1629"/>
                  <a:pt x="373" y="1650"/>
                  <a:pt x="363" y="1661"/>
                </a:cubicBezTo>
                <a:cubicBezTo>
                  <a:pt x="363" y="1661"/>
                  <a:pt x="394" y="1671"/>
                  <a:pt x="416" y="1671"/>
                </a:cubicBezTo>
                <a:lnTo>
                  <a:pt x="491" y="1671"/>
                </a:lnTo>
                <a:cubicBezTo>
                  <a:pt x="512" y="1661"/>
                  <a:pt x="512" y="1661"/>
                  <a:pt x="512" y="1650"/>
                </a:cubicBezTo>
                <a:cubicBezTo>
                  <a:pt x="512" y="1640"/>
                  <a:pt x="501" y="1619"/>
                  <a:pt x="533" y="1607"/>
                </a:cubicBezTo>
                <a:cubicBezTo>
                  <a:pt x="565" y="1586"/>
                  <a:pt x="565" y="1576"/>
                  <a:pt x="565" y="1555"/>
                </a:cubicBezTo>
                <a:cubicBezTo>
                  <a:pt x="565" y="1544"/>
                  <a:pt x="555" y="1522"/>
                  <a:pt x="555" y="1501"/>
                </a:cubicBezTo>
                <a:cubicBezTo>
                  <a:pt x="576" y="1458"/>
                  <a:pt x="565" y="1427"/>
                  <a:pt x="586" y="1394"/>
                </a:cubicBezTo>
                <a:cubicBezTo>
                  <a:pt x="597" y="1363"/>
                  <a:pt x="586" y="1342"/>
                  <a:pt x="607" y="1309"/>
                </a:cubicBezTo>
                <a:cubicBezTo>
                  <a:pt x="607" y="1299"/>
                  <a:pt x="619" y="1288"/>
                  <a:pt x="586" y="1288"/>
                </a:cubicBezTo>
                <a:cubicBezTo>
                  <a:pt x="565" y="1278"/>
                  <a:pt x="565" y="1278"/>
                  <a:pt x="597" y="1278"/>
                </a:cubicBezTo>
                <a:lnTo>
                  <a:pt x="607" y="1278"/>
                </a:lnTo>
                <a:cubicBezTo>
                  <a:pt x="597" y="1267"/>
                  <a:pt x="650" y="1245"/>
                  <a:pt x="586" y="1235"/>
                </a:cubicBezTo>
                <a:lnTo>
                  <a:pt x="597" y="1235"/>
                </a:lnTo>
                <a:cubicBezTo>
                  <a:pt x="619" y="1224"/>
                  <a:pt x="607" y="1224"/>
                  <a:pt x="586" y="1214"/>
                </a:cubicBezTo>
                <a:cubicBezTo>
                  <a:pt x="629" y="1203"/>
                  <a:pt x="629" y="1193"/>
                  <a:pt x="586" y="1193"/>
                </a:cubicBezTo>
                <a:cubicBezTo>
                  <a:pt x="544" y="1182"/>
                  <a:pt x="576" y="1182"/>
                  <a:pt x="576" y="1182"/>
                </a:cubicBezTo>
                <a:cubicBezTo>
                  <a:pt x="581" y="1176"/>
                  <a:pt x="592" y="1176"/>
                  <a:pt x="601" y="1176"/>
                </a:cubicBezTo>
                <a:cubicBezTo>
                  <a:pt x="610" y="1176"/>
                  <a:pt x="619" y="1176"/>
                  <a:pt x="619" y="1171"/>
                </a:cubicBezTo>
                <a:cubicBezTo>
                  <a:pt x="607" y="1160"/>
                  <a:pt x="629" y="1150"/>
                  <a:pt x="607" y="1139"/>
                </a:cubicBezTo>
                <a:cubicBezTo>
                  <a:pt x="597" y="1129"/>
                  <a:pt x="619" y="1129"/>
                  <a:pt x="597" y="1118"/>
                </a:cubicBezTo>
                <a:cubicBezTo>
                  <a:pt x="650" y="1107"/>
                  <a:pt x="619" y="1096"/>
                  <a:pt x="607" y="1086"/>
                </a:cubicBezTo>
                <a:cubicBezTo>
                  <a:pt x="607" y="1075"/>
                  <a:pt x="597" y="1065"/>
                  <a:pt x="607" y="1054"/>
                </a:cubicBezTo>
                <a:cubicBezTo>
                  <a:pt x="619" y="1044"/>
                  <a:pt x="619" y="1032"/>
                  <a:pt x="619" y="1022"/>
                </a:cubicBezTo>
                <a:cubicBezTo>
                  <a:pt x="607" y="1001"/>
                  <a:pt x="607" y="990"/>
                  <a:pt x="607" y="969"/>
                </a:cubicBezTo>
                <a:cubicBezTo>
                  <a:pt x="607" y="947"/>
                  <a:pt x="597" y="916"/>
                  <a:pt x="607" y="894"/>
                </a:cubicBezTo>
                <a:cubicBezTo>
                  <a:pt x="607" y="862"/>
                  <a:pt x="607" y="841"/>
                  <a:pt x="597" y="809"/>
                </a:cubicBezTo>
                <a:cubicBezTo>
                  <a:pt x="597" y="788"/>
                  <a:pt x="607" y="767"/>
                  <a:pt x="607" y="756"/>
                </a:cubicBezTo>
                <a:cubicBezTo>
                  <a:pt x="619" y="734"/>
                  <a:pt x="597" y="724"/>
                  <a:pt x="597" y="713"/>
                </a:cubicBezTo>
                <a:cubicBezTo>
                  <a:pt x="619" y="670"/>
                  <a:pt x="597" y="628"/>
                  <a:pt x="607" y="585"/>
                </a:cubicBezTo>
                <a:cubicBezTo>
                  <a:pt x="607" y="564"/>
                  <a:pt x="597" y="532"/>
                  <a:pt x="597" y="511"/>
                </a:cubicBezTo>
                <a:cubicBezTo>
                  <a:pt x="597" y="469"/>
                  <a:pt x="597" y="436"/>
                  <a:pt x="586" y="394"/>
                </a:cubicBezTo>
                <a:cubicBezTo>
                  <a:pt x="586" y="351"/>
                  <a:pt x="607" y="308"/>
                  <a:pt x="597" y="266"/>
                </a:cubicBezTo>
                <a:cubicBezTo>
                  <a:pt x="597" y="256"/>
                  <a:pt x="576" y="244"/>
                  <a:pt x="576" y="244"/>
                </a:cubicBezTo>
                <a:cubicBezTo>
                  <a:pt x="597" y="223"/>
                  <a:pt x="597" y="213"/>
                  <a:pt x="597" y="202"/>
                </a:cubicBezTo>
                <a:cubicBezTo>
                  <a:pt x="597" y="170"/>
                  <a:pt x="597" y="128"/>
                  <a:pt x="586" y="95"/>
                </a:cubicBezTo>
                <a:cubicBezTo>
                  <a:pt x="586" y="85"/>
                  <a:pt x="565" y="85"/>
                  <a:pt x="522" y="74"/>
                </a:cubicBezTo>
                <a:lnTo>
                  <a:pt x="480" y="74"/>
                </a:lnTo>
                <a:cubicBezTo>
                  <a:pt x="458" y="64"/>
                  <a:pt x="469" y="53"/>
                  <a:pt x="458" y="43"/>
                </a:cubicBezTo>
                <a:lnTo>
                  <a:pt x="448" y="43"/>
                </a:lnTo>
                <a:cubicBezTo>
                  <a:pt x="480" y="32"/>
                  <a:pt x="458" y="21"/>
                  <a:pt x="458" y="21"/>
                </a:cubicBezTo>
                <a:cubicBezTo>
                  <a:pt x="458" y="10"/>
                  <a:pt x="427" y="10"/>
                  <a:pt x="3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10800000" flipH="1">
            <a:off x="1638904" y="4418935"/>
            <a:ext cx="93038" cy="191780"/>
          </a:xfrm>
          <a:custGeom>
            <a:avLst/>
            <a:gdLst/>
            <a:ahLst/>
            <a:cxnLst/>
            <a:rect l="l" t="t" r="r" b="b"/>
            <a:pathLst>
              <a:path w="832" h="1715" extrusionOk="0">
                <a:moveTo>
                  <a:pt x="427" y="0"/>
                </a:moveTo>
                <a:cubicBezTo>
                  <a:pt x="373" y="11"/>
                  <a:pt x="352" y="22"/>
                  <a:pt x="342" y="32"/>
                </a:cubicBezTo>
                <a:cubicBezTo>
                  <a:pt x="342" y="32"/>
                  <a:pt x="330" y="32"/>
                  <a:pt x="330" y="43"/>
                </a:cubicBezTo>
                <a:cubicBezTo>
                  <a:pt x="330" y="53"/>
                  <a:pt x="320" y="74"/>
                  <a:pt x="309" y="96"/>
                </a:cubicBezTo>
                <a:cubicBezTo>
                  <a:pt x="299" y="117"/>
                  <a:pt x="278" y="149"/>
                  <a:pt x="288" y="181"/>
                </a:cubicBezTo>
                <a:lnTo>
                  <a:pt x="278" y="181"/>
                </a:lnTo>
                <a:cubicBezTo>
                  <a:pt x="272" y="186"/>
                  <a:pt x="267" y="189"/>
                  <a:pt x="261" y="189"/>
                </a:cubicBezTo>
                <a:cubicBezTo>
                  <a:pt x="256" y="189"/>
                  <a:pt x="251" y="186"/>
                  <a:pt x="245" y="181"/>
                </a:cubicBezTo>
                <a:cubicBezTo>
                  <a:pt x="256" y="171"/>
                  <a:pt x="256" y="160"/>
                  <a:pt x="256" y="149"/>
                </a:cubicBezTo>
                <a:cubicBezTo>
                  <a:pt x="256" y="128"/>
                  <a:pt x="267" y="117"/>
                  <a:pt x="245" y="107"/>
                </a:cubicBezTo>
                <a:cubicBezTo>
                  <a:pt x="224" y="96"/>
                  <a:pt x="203" y="96"/>
                  <a:pt x="203" y="74"/>
                </a:cubicBezTo>
                <a:lnTo>
                  <a:pt x="150" y="74"/>
                </a:lnTo>
                <a:cubicBezTo>
                  <a:pt x="117" y="74"/>
                  <a:pt x="96" y="85"/>
                  <a:pt x="75" y="96"/>
                </a:cubicBezTo>
                <a:cubicBezTo>
                  <a:pt x="65" y="96"/>
                  <a:pt x="65" y="107"/>
                  <a:pt x="65" y="107"/>
                </a:cubicBezTo>
                <a:cubicBezTo>
                  <a:pt x="65" y="128"/>
                  <a:pt x="75" y="149"/>
                  <a:pt x="43" y="160"/>
                </a:cubicBezTo>
                <a:cubicBezTo>
                  <a:pt x="22" y="181"/>
                  <a:pt x="22" y="202"/>
                  <a:pt x="22" y="213"/>
                </a:cubicBezTo>
                <a:cubicBezTo>
                  <a:pt x="32" y="235"/>
                  <a:pt x="43" y="256"/>
                  <a:pt x="43" y="277"/>
                </a:cubicBezTo>
                <a:cubicBezTo>
                  <a:pt x="32" y="309"/>
                  <a:pt x="54" y="341"/>
                  <a:pt x="32" y="384"/>
                </a:cubicBezTo>
                <a:cubicBezTo>
                  <a:pt x="22" y="415"/>
                  <a:pt x="43" y="436"/>
                  <a:pt x="32" y="469"/>
                </a:cubicBezTo>
                <a:cubicBezTo>
                  <a:pt x="32" y="479"/>
                  <a:pt x="22" y="479"/>
                  <a:pt x="65" y="490"/>
                </a:cubicBezTo>
                <a:cubicBezTo>
                  <a:pt x="75" y="490"/>
                  <a:pt x="75" y="490"/>
                  <a:pt x="43" y="500"/>
                </a:cubicBezTo>
                <a:lnTo>
                  <a:pt x="32" y="500"/>
                </a:lnTo>
                <a:cubicBezTo>
                  <a:pt x="54" y="511"/>
                  <a:pt x="1" y="533"/>
                  <a:pt x="65" y="533"/>
                </a:cubicBezTo>
                <a:lnTo>
                  <a:pt x="54" y="543"/>
                </a:lnTo>
                <a:cubicBezTo>
                  <a:pt x="32" y="543"/>
                  <a:pt x="43" y="554"/>
                  <a:pt x="65" y="554"/>
                </a:cubicBezTo>
                <a:cubicBezTo>
                  <a:pt x="86" y="554"/>
                  <a:pt x="86" y="554"/>
                  <a:pt x="65" y="564"/>
                </a:cubicBezTo>
                <a:cubicBezTo>
                  <a:pt x="32" y="575"/>
                  <a:pt x="32" y="586"/>
                  <a:pt x="75" y="586"/>
                </a:cubicBezTo>
                <a:cubicBezTo>
                  <a:pt x="89" y="582"/>
                  <a:pt x="95" y="581"/>
                  <a:pt x="97" y="581"/>
                </a:cubicBezTo>
                <a:lnTo>
                  <a:pt x="97" y="581"/>
                </a:lnTo>
                <a:cubicBezTo>
                  <a:pt x="100" y="581"/>
                  <a:pt x="86" y="586"/>
                  <a:pt x="86" y="586"/>
                </a:cubicBezTo>
                <a:cubicBezTo>
                  <a:pt x="75" y="597"/>
                  <a:pt x="43" y="597"/>
                  <a:pt x="43" y="607"/>
                </a:cubicBezTo>
                <a:cubicBezTo>
                  <a:pt x="65" y="607"/>
                  <a:pt x="32" y="628"/>
                  <a:pt x="54" y="639"/>
                </a:cubicBezTo>
                <a:cubicBezTo>
                  <a:pt x="65" y="639"/>
                  <a:pt x="54" y="649"/>
                  <a:pt x="75" y="649"/>
                </a:cubicBezTo>
                <a:cubicBezTo>
                  <a:pt x="22" y="671"/>
                  <a:pt x="65" y="682"/>
                  <a:pt x="65" y="692"/>
                </a:cubicBezTo>
                <a:cubicBezTo>
                  <a:pt x="75" y="692"/>
                  <a:pt x="86" y="703"/>
                  <a:pt x="75" y="713"/>
                </a:cubicBezTo>
                <a:cubicBezTo>
                  <a:pt x="65" y="724"/>
                  <a:pt x="65" y="735"/>
                  <a:pt x="75" y="746"/>
                </a:cubicBezTo>
                <a:cubicBezTo>
                  <a:pt x="86" y="767"/>
                  <a:pt x="96" y="788"/>
                  <a:pt x="96" y="798"/>
                </a:cubicBezTo>
                <a:cubicBezTo>
                  <a:pt x="96" y="831"/>
                  <a:pt x="107" y="852"/>
                  <a:pt x="107" y="873"/>
                </a:cubicBezTo>
                <a:cubicBezTo>
                  <a:pt x="107" y="905"/>
                  <a:pt x="117" y="926"/>
                  <a:pt x="129" y="959"/>
                </a:cubicBezTo>
                <a:cubicBezTo>
                  <a:pt x="139" y="969"/>
                  <a:pt x="129" y="990"/>
                  <a:pt x="129" y="1011"/>
                </a:cubicBezTo>
                <a:cubicBezTo>
                  <a:pt x="129" y="1033"/>
                  <a:pt x="150" y="1044"/>
                  <a:pt x="150" y="1054"/>
                </a:cubicBezTo>
                <a:cubicBezTo>
                  <a:pt x="139" y="1097"/>
                  <a:pt x="160" y="1139"/>
                  <a:pt x="171" y="1182"/>
                </a:cubicBezTo>
                <a:cubicBezTo>
                  <a:pt x="171" y="1203"/>
                  <a:pt x="181" y="1224"/>
                  <a:pt x="192" y="1246"/>
                </a:cubicBezTo>
                <a:cubicBezTo>
                  <a:pt x="203" y="1288"/>
                  <a:pt x="203" y="1321"/>
                  <a:pt x="214" y="1363"/>
                </a:cubicBezTo>
                <a:cubicBezTo>
                  <a:pt x="224" y="1406"/>
                  <a:pt x="214" y="1448"/>
                  <a:pt x="235" y="1491"/>
                </a:cubicBezTo>
                <a:cubicBezTo>
                  <a:pt x="235" y="1501"/>
                  <a:pt x="256" y="1501"/>
                  <a:pt x="256" y="1512"/>
                </a:cubicBezTo>
                <a:cubicBezTo>
                  <a:pt x="245" y="1523"/>
                  <a:pt x="235" y="1544"/>
                  <a:pt x="245" y="1555"/>
                </a:cubicBezTo>
                <a:cubicBezTo>
                  <a:pt x="245" y="1586"/>
                  <a:pt x="256" y="1619"/>
                  <a:pt x="267" y="1650"/>
                </a:cubicBezTo>
                <a:cubicBezTo>
                  <a:pt x="274" y="1658"/>
                  <a:pt x="287" y="1666"/>
                  <a:pt x="310" y="1666"/>
                </a:cubicBezTo>
                <a:cubicBezTo>
                  <a:pt x="319" y="1666"/>
                  <a:pt x="329" y="1664"/>
                  <a:pt x="342" y="1661"/>
                </a:cubicBezTo>
                <a:cubicBezTo>
                  <a:pt x="349" y="1658"/>
                  <a:pt x="354" y="1656"/>
                  <a:pt x="360" y="1656"/>
                </a:cubicBezTo>
                <a:cubicBezTo>
                  <a:pt x="370" y="1656"/>
                  <a:pt x="377" y="1661"/>
                  <a:pt x="384" y="1661"/>
                </a:cubicBezTo>
                <a:cubicBezTo>
                  <a:pt x="405" y="1661"/>
                  <a:pt x="394" y="1672"/>
                  <a:pt x="416" y="1683"/>
                </a:cubicBezTo>
                <a:cubicBezTo>
                  <a:pt x="416" y="1677"/>
                  <a:pt x="418" y="1674"/>
                  <a:pt x="421" y="1674"/>
                </a:cubicBezTo>
                <a:cubicBezTo>
                  <a:pt x="424" y="1674"/>
                  <a:pt x="427" y="1677"/>
                  <a:pt x="427" y="1683"/>
                </a:cubicBezTo>
                <a:lnTo>
                  <a:pt x="416" y="1683"/>
                </a:lnTo>
                <a:cubicBezTo>
                  <a:pt x="394" y="1693"/>
                  <a:pt x="405" y="1704"/>
                  <a:pt x="416" y="1714"/>
                </a:cubicBezTo>
                <a:lnTo>
                  <a:pt x="480" y="1714"/>
                </a:lnTo>
                <a:cubicBezTo>
                  <a:pt x="512" y="1704"/>
                  <a:pt x="512" y="1704"/>
                  <a:pt x="522" y="1693"/>
                </a:cubicBezTo>
                <a:cubicBezTo>
                  <a:pt x="533" y="1683"/>
                  <a:pt x="533" y="1672"/>
                  <a:pt x="543" y="1661"/>
                </a:cubicBezTo>
                <a:cubicBezTo>
                  <a:pt x="554" y="1650"/>
                  <a:pt x="576" y="1640"/>
                  <a:pt x="565" y="1640"/>
                </a:cubicBezTo>
                <a:cubicBezTo>
                  <a:pt x="565" y="1640"/>
                  <a:pt x="543" y="1640"/>
                  <a:pt x="565" y="1629"/>
                </a:cubicBezTo>
                <a:cubicBezTo>
                  <a:pt x="576" y="1629"/>
                  <a:pt x="576" y="1629"/>
                  <a:pt x="576" y="1640"/>
                </a:cubicBezTo>
                <a:cubicBezTo>
                  <a:pt x="584" y="1644"/>
                  <a:pt x="591" y="1647"/>
                  <a:pt x="600" y="1647"/>
                </a:cubicBezTo>
                <a:cubicBezTo>
                  <a:pt x="613" y="1647"/>
                  <a:pt x="629" y="1642"/>
                  <a:pt x="661" y="1629"/>
                </a:cubicBezTo>
                <a:cubicBezTo>
                  <a:pt x="671" y="1629"/>
                  <a:pt x="671" y="1629"/>
                  <a:pt x="682" y="1619"/>
                </a:cubicBezTo>
                <a:cubicBezTo>
                  <a:pt x="692" y="1619"/>
                  <a:pt x="704" y="1619"/>
                  <a:pt x="714" y="1608"/>
                </a:cubicBezTo>
                <a:cubicBezTo>
                  <a:pt x="767" y="1586"/>
                  <a:pt x="767" y="1555"/>
                  <a:pt x="746" y="1534"/>
                </a:cubicBezTo>
                <a:cubicBezTo>
                  <a:pt x="799" y="1534"/>
                  <a:pt x="799" y="1534"/>
                  <a:pt x="820" y="1523"/>
                </a:cubicBezTo>
                <a:cubicBezTo>
                  <a:pt x="820" y="1512"/>
                  <a:pt x="831" y="1501"/>
                  <a:pt x="820" y="1491"/>
                </a:cubicBezTo>
                <a:cubicBezTo>
                  <a:pt x="810" y="1470"/>
                  <a:pt x="799" y="1448"/>
                  <a:pt x="778" y="1427"/>
                </a:cubicBezTo>
                <a:cubicBezTo>
                  <a:pt x="746" y="1385"/>
                  <a:pt x="735" y="1331"/>
                  <a:pt x="714" y="1288"/>
                </a:cubicBezTo>
                <a:cubicBezTo>
                  <a:pt x="714" y="1278"/>
                  <a:pt x="735" y="1257"/>
                  <a:pt x="682" y="1257"/>
                </a:cubicBezTo>
                <a:cubicBezTo>
                  <a:pt x="704" y="1235"/>
                  <a:pt x="704" y="1224"/>
                  <a:pt x="692" y="1224"/>
                </a:cubicBezTo>
                <a:cubicBezTo>
                  <a:pt x="661" y="1193"/>
                  <a:pt x="661" y="1161"/>
                  <a:pt x="661" y="1118"/>
                </a:cubicBezTo>
                <a:cubicBezTo>
                  <a:pt x="650" y="1118"/>
                  <a:pt x="629" y="1108"/>
                  <a:pt x="640" y="1097"/>
                </a:cubicBezTo>
                <a:cubicBezTo>
                  <a:pt x="661" y="1065"/>
                  <a:pt x="607" y="1044"/>
                  <a:pt x="618" y="1011"/>
                </a:cubicBezTo>
                <a:cubicBezTo>
                  <a:pt x="618" y="1001"/>
                  <a:pt x="607" y="1001"/>
                  <a:pt x="607" y="1001"/>
                </a:cubicBezTo>
                <a:cubicBezTo>
                  <a:pt x="618" y="990"/>
                  <a:pt x="618" y="990"/>
                  <a:pt x="618" y="980"/>
                </a:cubicBezTo>
                <a:cubicBezTo>
                  <a:pt x="618" y="959"/>
                  <a:pt x="629" y="937"/>
                  <a:pt x="607" y="926"/>
                </a:cubicBezTo>
                <a:cubicBezTo>
                  <a:pt x="586" y="905"/>
                  <a:pt x="586" y="884"/>
                  <a:pt x="586" y="862"/>
                </a:cubicBezTo>
                <a:cubicBezTo>
                  <a:pt x="597" y="852"/>
                  <a:pt x="586" y="831"/>
                  <a:pt x="576" y="820"/>
                </a:cubicBezTo>
                <a:cubicBezTo>
                  <a:pt x="565" y="798"/>
                  <a:pt x="597" y="777"/>
                  <a:pt x="565" y="756"/>
                </a:cubicBezTo>
                <a:cubicBezTo>
                  <a:pt x="543" y="746"/>
                  <a:pt x="576" y="724"/>
                  <a:pt x="543" y="713"/>
                </a:cubicBezTo>
                <a:cubicBezTo>
                  <a:pt x="533" y="713"/>
                  <a:pt x="543" y="703"/>
                  <a:pt x="554" y="703"/>
                </a:cubicBezTo>
                <a:lnTo>
                  <a:pt x="565" y="692"/>
                </a:lnTo>
                <a:cubicBezTo>
                  <a:pt x="522" y="682"/>
                  <a:pt x="543" y="671"/>
                  <a:pt x="565" y="660"/>
                </a:cubicBezTo>
                <a:cubicBezTo>
                  <a:pt x="586" y="639"/>
                  <a:pt x="565" y="628"/>
                  <a:pt x="554" y="618"/>
                </a:cubicBezTo>
                <a:cubicBezTo>
                  <a:pt x="543" y="607"/>
                  <a:pt x="543" y="607"/>
                  <a:pt x="543" y="597"/>
                </a:cubicBezTo>
                <a:cubicBezTo>
                  <a:pt x="554" y="586"/>
                  <a:pt x="554" y="575"/>
                  <a:pt x="543" y="564"/>
                </a:cubicBezTo>
                <a:cubicBezTo>
                  <a:pt x="543" y="554"/>
                  <a:pt x="533" y="543"/>
                  <a:pt x="554" y="522"/>
                </a:cubicBezTo>
                <a:cubicBezTo>
                  <a:pt x="576" y="500"/>
                  <a:pt x="533" y="490"/>
                  <a:pt x="533" y="469"/>
                </a:cubicBezTo>
                <a:cubicBezTo>
                  <a:pt x="554" y="469"/>
                  <a:pt x="554" y="458"/>
                  <a:pt x="554" y="458"/>
                </a:cubicBezTo>
                <a:cubicBezTo>
                  <a:pt x="543" y="436"/>
                  <a:pt x="533" y="415"/>
                  <a:pt x="554" y="394"/>
                </a:cubicBezTo>
                <a:lnTo>
                  <a:pt x="543" y="384"/>
                </a:lnTo>
                <a:cubicBezTo>
                  <a:pt x="512" y="384"/>
                  <a:pt x="565" y="362"/>
                  <a:pt x="543" y="351"/>
                </a:cubicBezTo>
                <a:cubicBezTo>
                  <a:pt x="586" y="330"/>
                  <a:pt x="554" y="330"/>
                  <a:pt x="533" y="320"/>
                </a:cubicBezTo>
                <a:cubicBezTo>
                  <a:pt x="533" y="309"/>
                  <a:pt x="554" y="298"/>
                  <a:pt x="554" y="287"/>
                </a:cubicBezTo>
                <a:cubicBezTo>
                  <a:pt x="565" y="266"/>
                  <a:pt x="554" y="256"/>
                  <a:pt x="554" y="235"/>
                </a:cubicBezTo>
                <a:cubicBezTo>
                  <a:pt x="565" y="202"/>
                  <a:pt x="554" y="171"/>
                  <a:pt x="576" y="138"/>
                </a:cubicBezTo>
                <a:cubicBezTo>
                  <a:pt x="576" y="128"/>
                  <a:pt x="576" y="128"/>
                  <a:pt x="565" y="117"/>
                </a:cubicBezTo>
                <a:cubicBezTo>
                  <a:pt x="543" y="117"/>
                  <a:pt x="491" y="117"/>
                  <a:pt x="533" y="96"/>
                </a:cubicBezTo>
                <a:cubicBezTo>
                  <a:pt x="543" y="85"/>
                  <a:pt x="543" y="85"/>
                  <a:pt x="533" y="85"/>
                </a:cubicBezTo>
                <a:cubicBezTo>
                  <a:pt x="522" y="85"/>
                  <a:pt x="533" y="74"/>
                  <a:pt x="533" y="74"/>
                </a:cubicBezTo>
                <a:cubicBezTo>
                  <a:pt x="533" y="64"/>
                  <a:pt x="565" y="53"/>
                  <a:pt x="522" y="53"/>
                </a:cubicBezTo>
                <a:cubicBezTo>
                  <a:pt x="508" y="53"/>
                  <a:pt x="503" y="49"/>
                  <a:pt x="489" y="49"/>
                </a:cubicBezTo>
                <a:cubicBezTo>
                  <a:pt x="482" y="49"/>
                  <a:pt x="472" y="50"/>
                  <a:pt x="458" y="53"/>
                </a:cubicBezTo>
                <a:cubicBezTo>
                  <a:pt x="451" y="57"/>
                  <a:pt x="448" y="58"/>
                  <a:pt x="446" y="58"/>
                </a:cubicBezTo>
                <a:cubicBezTo>
                  <a:pt x="443" y="58"/>
                  <a:pt x="448" y="53"/>
                  <a:pt x="448" y="53"/>
                </a:cubicBezTo>
                <a:cubicBezTo>
                  <a:pt x="469" y="43"/>
                  <a:pt x="458" y="32"/>
                  <a:pt x="469" y="22"/>
                </a:cubicBezTo>
                <a:cubicBezTo>
                  <a:pt x="480" y="11"/>
                  <a:pt x="448" y="0"/>
                  <a:pt x="427" y="0"/>
                </a:cubicBezTo>
                <a:close/>
              </a:path>
            </a:pathLst>
          </a:custGeom>
          <a:solidFill>
            <a:srgbClr val="FFDC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rot="10800000" flipH="1">
            <a:off x="5378113" y="4720066"/>
            <a:ext cx="126250" cy="185629"/>
          </a:xfrm>
          <a:custGeom>
            <a:avLst/>
            <a:gdLst/>
            <a:ahLst/>
            <a:cxnLst/>
            <a:rect l="l" t="t" r="r" b="b"/>
            <a:pathLst>
              <a:path w="1129" h="1660" extrusionOk="0">
                <a:moveTo>
                  <a:pt x="352" y="1"/>
                </a:moveTo>
                <a:cubicBezTo>
                  <a:pt x="341" y="1"/>
                  <a:pt x="309" y="12"/>
                  <a:pt x="288" y="22"/>
                </a:cubicBezTo>
                <a:cubicBezTo>
                  <a:pt x="256" y="33"/>
                  <a:pt x="256" y="44"/>
                  <a:pt x="245" y="55"/>
                </a:cubicBezTo>
                <a:cubicBezTo>
                  <a:pt x="234" y="65"/>
                  <a:pt x="245" y="76"/>
                  <a:pt x="234" y="86"/>
                </a:cubicBezTo>
                <a:cubicBezTo>
                  <a:pt x="224" y="97"/>
                  <a:pt x="213" y="107"/>
                  <a:pt x="213" y="119"/>
                </a:cubicBezTo>
                <a:lnTo>
                  <a:pt x="224" y="119"/>
                </a:lnTo>
                <a:cubicBezTo>
                  <a:pt x="217" y="122"/>
                  <a:pt x="213" y="123"/>
                  <a:pt x="211" y="123"/>
                </a:cubicBezTo>
                <a:cubicBezTo>
                  <a:pt x="207" y="123"/>
                  <a:pt x="210" y="119"/>
                  <a:pt x="203" y="119"/>
                </a:cubicBezTo>
                <a:cubicBezTo>
                  <a:pt x="181" y="119"/>
                  <a:pt x="170" y="119"/>
                  <a:pt x="128" y="150"/>
                </a:cubicBezTo>
                <a:cubicBezTo>
                  <a:pt x="118" y="150"/>
                  <a:pt x="118" y="161"/>
                  <a:pt x="118" y="161"/>
                </a:cubicBezTo>
                <a:cubicBezTo>
                  <a:pt x="96" y="171"/>
                  <a:pt x="85" y="171"/>
                  <a:pt x="85" y="182"/>
                </a:cubicBezTo>
                <a:cubicBezTo>
                  <a:pt x="43" y="225"/>
                  <a:pt x="43" y="246"/>
                  <a:pt x="75" y="257"/>
                </a:cubicBezTo>
                <a:cubicBezTo>
                  <a:pt x="11" y="278"/>
                  <a:pt x="21" y="278"/>
                  <a:pt x="11" y="299"/>
                </a:cubicBezTo>
                <a:cubicBezTo>
                  <a:pt x="0" y="310"/>
                  <a:pt x="0" y="320"/>
                  <a:pt x="0" y="320"/>
                </a:cubicBezTo>
                <a:cubicBezTo>
                  <a:pt x="21" y="342"/>
                  <a:pt x="43" y="363"/>
                  <a:pt x="64" y="374"/>
                </a:cubicBezTo>
                <a:cubicBezTo>
                  <a:pt x="118" y="406"/>
                  <a:pt x="139" y="448"/>
                  <a:pt x="170" y="491"/>
                </a:cubicBezTo>
                <a:cubicBezTo>
                  <a:pt x="170" y="500"/>
                  <a:pt x="164" y="515"/>
                  <a:pt x="189" y="515"/>
                </a:cubicBezTo>
                <a:cubicBezTo>
                  <a:pt x="195" y="515"/>
                  <a:pt x="203" y="514"/>
                  <a:pt x="213" y="512"/>
                </a:cubicBezTo>
                <a:lnTo>
                  <a:pt x="213" y="512"/>
                </a:lnTo>
                <a:lnTo>
                  <a:pt x="203" y="523"/>
                </a:lnTo>
                <a:cubicBezTo>
                  <a:pt x="192" y="533"/>
                  <a:pt x="192" y="544"/>
                  <a:pt x="203" y="555"/>
                </a:cubicBezTo>
                <a:cubicBezTo>
                  <a:pt x="245" y="576"/>
                  <a:pt x="245" y="608"/>
                  <a:pt x="267" y="640"/>
                </a:cubicBezTo>
                <a:cubicBezTo>
                  <a:pt x="267" y="640"/>
                  <a:pt x="298" y="640"/>
                  <a:pt x="288" y="651"/>
                </a:cubicBezTo>
                <a:cubicBezTo>
                  <a:pt x="277" y="694"/>
                  <a:pt x="331" y="704"/>
                  <a:pt x="331" y="736"/>
                </a:cubicBezTo>
                <a:cubicBezTo>
                  <a:pt x="331" y="741"/>
                  <a:pt x="333" y="741"/>
                  <a:pt x="337" y="741"/>
                </a:cubicBezTo>
                <a:cubicBezTo>
                  <a:pt x="341" y="741"/>
                  <a:pt x="346" y="741"/>
                  <a:pt x="352" y="746"/>
                </a:cubicBezTo>
                <a:cubicBezTo>
                  <a:pt x="331" y="757"/>
                  <a:pt x="341" y="757"/>
                  <a:pt x="341" y="768"/>
                </a:cubicBezTo>
                <a:cubicBezTo>
                  <a:pt x="341" y="779"/>
                  <a:pt x="341" y="800"/>
                  <a:pt x="362" y="810"/>
                </a:cubicBezTo>
                <a:cubicBezTo>
                  <a:pt x="383" y="821"/>
                  <a:pt x="394" y="843"/>
                  <a:pt x="394" y="874"/>
                </a:cubicBezTo>
                <a:cubicBezTo>
                  <a:pt x="394" y="885"/>
                  <a:pt x="405" y="895"/>
                  <a:pt x="416" y="907"/>
                </a:cubicBezTo>
                <a:cubicBezTo>
                  <a:pt x="437" y="917"/>
                  <a:pt x="405" y="959"/>
                  <a:pt x="447" y="959"/>
                </a:cubicBezTo>
                <a:cubicBezTo>
                  <a:pt x="480" y="970"/>
                  <a:pt x="447" y="1002"/>
                  <a:pt x="480" y="1002"/>
                </a:cubicBezTo>
                <a:cubicBezTo>
                  <a:pt x="490" y="1002"/>
                  <a:pt x="490" y="1013"/>
                  <a:pt x="480" y="1023"/>
                </a:cubicBezTo>
                <a:lnTo>
                  <a:pt x="469" y="1023"/>
                </a:lnTo>
                <a:cubicBezTo>
                  <a:pt x="511" y="1023"/>
                  <a:pt x="501" y="1045"/>
                  <a:pt x="480" y="1066"/>
                </a:cubicBezTo>
                <a:cubicBezTo>
                  <a:pt x="469" y="1077"/>
                  <a:pt x="490" y="1087"/>
                  <a:pt x="501" y="1098"/>
                </a:cubicBezTo>
                <a:cubicBezTo>
                  <a:pt x="501" y="1108"/>
                  <a:pt x="511" y="1108"/>
                  <a:pt x="511" y="1119"/>
                </a:cubicBezTo>
                <a:cubicBezTo>
                  <a:pt x="511" y="1130"/>
                  <a:pt x="511" y="1141"/>
                  <a:pt x="522" y="1151"/>
                </a:cubicBezTo>
                <a:cubicBezTo>
                  <a:pt x="522" y="1162"/>
                  <a:pt x="532" y="1172"/>
                  <a:pt x="522" y="1183"/>
                </a:cubicBezTo>
                <a:cubicBezTo>
                  <a:pt x="511" y="1215"/>
                  <a:pt x="544" y="1215"/>
                  <a:pt x="554" y="1236"/>
                </a:cubicBezTo>
                <a:cubicBezTo>
                  <a:pt x="532" y="1247"/>
                  <a:pt x="532" y="1247"/>
                  <a:pt x="544" y="1247"/>
                </a:cubicBezTo>
                <a:cubicBezTo>
                  <a:pt x="554" y="1269"/>
                  <a:pt x="565" y="1290"/>
                  <a:pt x="554" y="1311"/>
                </a:cubicBezTo>
                <a:lnTo>
                  <a:pt x="565" y="1311"/>
                </a:lnTo>
                <a:cubicBezTo>
                  <a:pt x="593" y="1311"/>
                  <a:pt x="563" y="1344"/>
                  <a:pt x="570" y="1344"/>
                </a:cubicBezTo>
                <a:cubicBezTo>
                  <a:pt x="571" y="1344"/>
                  <a:pt x="573" y="1344"/>
                  <a:pt x="575" y="1343"/>
                </a:cubicBezTo>
                <a:lnTo>
                  <a:pt x="575" y="1343"/>
                </a:lnTo>
                <a:cubicBezTo>
                  <a:pt x="544" y="1375"/>
                  <a:pt x="575" y="1375"/>
                  <a:pt x="596" y="1375"/>
                </a:cubicBezTo>
                <a:lnTo>
                  <a:pt x="596" y="1385"/>
                </a:lnTo>
                <a:lnTo>
                  <a:pt x="575" y="1407"/>
                </a:lnTo>
                <a:cubicBezTo>
                  <a:pt x="586" y="1439"/>
                  <a:pt x="596" y="1449"/>
                  <a:pt x="596" y="1470"/>
                </a:cubicBezTo>
                <a:cubicBezTo>
                  <a:pt x="596" y="1503"/>
                  <a:pt x="618" y="1524"/>
                  <a:pt x="607" y="1567"/>
                </a:cubicBezTo>
                <a:cubicBezTo>
                  <a:pt x="596" y="1577"/>
                  <a:pt x="607" y="1577"/>
                  <a:pt x="618" y="1577"/>
                </a:cubicBezTo>
                <a:cubicBezTo>
                  <a:pt x="626" y="1577"/>
                  <a:pt x="638" y="1575"/>
                  <a:pt x="647" y="1575"/>
                </a:cubicBezTo>
                <a:cubicBezTo>
                  <a:pt x="661" y="1575"/>
                  <a:pt x="669" y="1579"/>
                  <a:pt x="650" y="1598"/>
                </a:cubicBezTo>
                <a:cubicBezTo>
                  <a:pt x="639" y="1598"/>
                  <a:pt x="650" y="1609"/>
                  <a:pt x="660" y="1609"/>
                </a:cubicBezTo>
                <a:cubicBezTo>
                  <a:pt x="671" y="1609"/>
                  <a:pt x="660" y="1609"/>
                  <a:pt x="660" y="1619"/>
                </a:cubicBezTo>
                <a:cubicBezTo>
                  <a:pt x="660" y="1627"/>
                  <a:pt x="645" y="1640"/>
                  <a:pt x="650" y="1640"/>
                </a:cubicBezTo>
                <a:cubicBezTo>
                  <a:pt x="652" y="1640"/>
                  <a:pt x="658" y="1637"/>
                  <a:pt x="671" y="1631"/>
                </a:cubicBezTo>
                <a:cubicBezTo>
                  <a:pt x="680" y="1631"/>
                  <a:pt x="685" y="1632"/>
                  <a:pt x="690" y="1632"/>
                </a:cubicBezTo>
                <a:cubicBezTo>
                  <a:pt x="699" y="1632"/>
                  <a:pt x="709" y="1628"/>
                  <a:pt x="735" y="1609"/>
                </a:cubicBezTo>
                <a:cubicBezTo>
                  <a:pt x="741" y="1606"/>
                  <a:pt x="745" y="1605"/>
                  <a:pt x="747" y="1605"/>
                </a:cubicBezTo>
                <a:lnTo>
                  <a:pt x="747" y="1605"/>
                </a:lnTo>
                <a:cubicBezTo>
                  <a:pt x="751" y="1605"/>
                  <a:pt x="745" y="1612"/>
                  <a:pt x="745" y="1619"/>
                </a:cubicBezTo>
                <a:cubicBezTo>
                  <a:pt x="735" y="1631"/>
                  <a:pt x="745" y="1641"/>
                  <a:pt x="735" y="1652"/>
                </a:cubicBezTo>
                <a:cubicBezTo>
                  <a:pt x="735" y="1657"/>
                  <a:pt x="740" y="1660"/>
                  <a:pt x="750" y="1660"/>
                </a:cubicBezTo>
                <a:cubicBezTo>
                  <a:pt x="759" y="1660"/>
                  <a:pt x="772" y="1657"/>
                  <a:pt x="788" y="1652"/>
                </a:cubicBezTo>
                <a:cubicBezTo>
                  <a:pt x="820" y="1641"/>
                  <a:pt x="842" y="1619"/>
                  <a:pt x="852" y="1609"/>
                </a:cubicBezTo>
                <a:cubicBezTo>
                  <a:pt x="863" y="1609"/>
                  <a:pt x="863" y="1598"/>
                  <a:pt x="863" y="1598"/>
                </a:cubicBezTo>
                <a:cubicBezTo>
                  <a:pt x="863" y="1577"/>
                  <a:pt x="873" y="1556"/>
                  <a:pt x="873" y="1545"/>
                </a:cubicBezTo>
                <a:cubicBezTo>
                  <a:pt x="873" y="1513"/>
                  <a:pt x="884" y="1470"/>
                  <a:pt x="873" y="1449"/>
                </a:cubicBezTo>
                <a:cubicBezTo>
                  <a:pt x="873" y="1449"/>
                  <a:pt x="863" y="1449"/>
                  <a:pt x="873" y="1439"/>
                </a:cubicBezTo>
                <a:lnTo>
                  <a:pt x="906" y="1439"/>
                </a:lnTo>
                <a:cubicBezTo>
                  <a:pt x="906" y="1449"/>
                  <a:pt x="906" y="1460"/>
                  <a:pt x="916" y="1470"/>
                </a:cubicBezTo>
                <a:cubicBezTo>
                  <a:pt x="916" y="1481"/>
                  <a:pt x="906" y="1503"/>
                  <a:pt x="927" y="1503"/>
                </a:cubicBezTo>
                <a:cubicBezTo>
                  <a:pt x="948" y="1513"/>
                  <a:pt x="969" y="1513"/>
                  <a:pt x="980" y="1524"/>
                </a:cubicBezTo>
                <a:cubicBezTo>
                  <a:pt x="980" y="1527"/>
                  <a:pt x="981" y="1528"/>
                  <a:pt x="985" y="1528"/>
                </a:cubicBezTo>
                <a:cubicBezTo>
                  <a:pt x="993" y="1528"/>
                  <a:pt x="1010" y="1521"/>
                  <a:pt x="1033" y="1513"/>
                </a:cubicBezTo>
                <a:lnTo>
                  <a:pt x="1097" y="1481"/>
                </a:lnTo>
                <a:cubicBezTo>
                  <a:pt x="1107" y="1470"/>
                  <a:pt x="1107" y="1460"/>
                  <a:pt x="1107" y="1460"/>
                </a:cubicBezTo>
                <a:cubicBezTo>
                  <a:pt x="1097" y="1439"/>
                  <a:pt x="1086" y="1428"/>
                  <a:pt x="1107" y="1396"/>
                </a:cubicBezTo>
                <a:cubicBezTo>
                  <a:pt x="1129" y="1375"/>
                  <a:pt x="1118" y="1364"/>
                  <a:pt x="1107" y="1354"/>
                </a:cubicBezTo>
                <a:cubicBezTo>
                  <a:pt x="1097" y="1332"/>
                  <a:pt x="1076" y="1321"/>
                  <a:pt x="1076" y="1300"/>
                </a:cubicBezTo>
                <a:cubicBezTo>
                  <a:pt x="1076" y="1257"/>
                  <a:pt x="1055" y="1226"/>
                  <a:pt x="1055" y="1183"/>
                </a:cubicBezTo>
                <a:cubicBezTo>
                  <a:pt x="1055" y="1162"/>
                  <a:pt x="1033" y="1141"/>
                  <a:pt x="1044" y="1108"/>
                </a:cubicBezTo>
                <a:cubicBezTo>
                  <a:pt x="1044" y="1101"/>
                  <a:pt x="1044" y="1094"/>
                  <a:pt x="1033" y="1094"/>
                </a:cubicBezTo>
                <a:cubicBezTo>
                  <a:pt x="1028" y="1094"/>
                  <a:pt x="1021" y="1095"/>
                  <a:pt x="1012" y="1098"/>
                </a:cubicBezTo>
                <a:cubicBezTo>
                  <a:pt x="991" y="1098"/>
                  <a:pt x="991" y="1098"/>
                  <a:pt x="1012" y="1087"/>
                </a:cubicBezTo>
                <a:cubicBezTo>
                  <a:pt x="1022" y="1077"/>
                  <a:pt x="1033" y="1077"/>
                  <a:pt x="1033" y="1066"/>
                </a:cubicBezTo>
                <a:cubicBezTo>
                  <a:pt x="1017" y="1066"/>
                  <a:pt x="1037" y="1048"/>
                  <a:pt x="1026" y="1048"/>
                </a:cubicBezTo>
                <a:lnTo>
                  <a:pt x="1026" y="1048"/>
                </a:lnTo>
                <a:cubicBezTo>
                  <a:pt x="1022" y="1048"/>
                  <a:pt x="1014" y="1050"/>
                  <a:pt x="1001" y="1056"/>
                </a:cubicBezTo>
                <a:cubicBezTo>
                  <a:pt x="991" y="1056"/>
                  <a:pt x="991" y="1045"/>
                  <a:pt x="1001" y="1045"/>
                </a:cubicBezTo>
                <a:cubicBezTo>
                  <a:pt x="1007" y="1032"/>
                  <a:pt x="1010" y="1027"/>
                  <a:pt x="1005" y="1027"/>
                </a:cubicBezTo>
                <a:lnTo>
                  <a:pt x="1005" y="1027"/>
                </a:lnTo>
                <a:cubicBezTo>
                  <a:pt x="1001" y="1027"/>
                  <a:pt x="993" y="1030"/>
                  <a:pt x="980" y="1034"/>
                </a:cubicBezTo>
                <a:cubicBezTo>
                  <a:pt x="969" y="1034"/>
                  <a:pt x="969" y="1034"/>
                  <a:pt x="980" y="1023"/>
                </a:cubicBezTo>
                <a:cubicBezTo>
                  <a:pt x="1003" y="1008"/>
                  <a:pt x="1010" y="998"/>
                  <a:pt x="995" y="998"/>
                </a:cubicBezTo>
                <a:cubicBezTo>
                  <a:pt x="989" y="998"/>
                  <a:pt x="981" y="999"/>
                  <a:pt x="969" y="1002"/>
                </a:cubicBezTo>
                <a:cubicBezTo>
                  <a:pt x="955" y="1009"/>
                  <a:pt x="949" y="1011"/>
                  <a:pt x="948" y="1011"/>
                </a:cubicBezTo>
                <a:cubicBezTo>
                  <a:pt x="944" y="1011"/>
                  <a:pt x="958" y="1002"/>
                  <a:pt x="958" y="1002"/>
                </a:cubicBezTo>
                <a:cubicBezTo>
                  <a:pt x="969" y="992"/>
                  <a:pt x="1001" y="981"/>
                  <a:pt x="991" y="981"/>
                </a:cubicBezTo>
                <a:cubicBezTo>
                  <a:pt x="969" y="970"/>
                  <a:pt x="991" y="949"/>
                  <a:pt x="969" y="949"/>
                </a:cubicBezTo>
                <a:cubicBezTo>
                  <a:pt x="958" y="949"/>
                  <a:pt x="969" y="938"/>
                  <a:pt x="948" y="938"/>
                </a:cubicBezTo>
                <a:cubicBezTo>
                  <a:pt x="1001" y="907"/>
                  <a:pt x="958" y="907"/>
                  <a:pt x="948" y="907"/>
                </a:cubicBezTo>
                <a:cubicBezTo>
                  <a:pt x="948" y="895"/>
                  <a:pt x="927" y="895"/>
                  <a:pt x="927" y="874"/>
                </a:cubicBezTo>
                <a:cubicBezTo>
                  <a:pt x="937" y="864"/>
                  <a:pt x="937" y="853"/>
                  <a:pt x="927" y="843"/>
                </a:cubicBezTo>
                <a:cubicBezTo>
                  <a:pt x="916" y="832"/>
                  <a:pt x="894" y="821"/>
                  <a:pt x="894" y="800"/>
                </a:cubicBezTo>
                <a:cubicBezTo>
                  <a:pt x="884" y="779"/>
                  <a:pt x="863" y="757"/>
                  <a:pt x="863" y="736"/>
                </a:cubicBezTo>
                <a:cubicBezTo>
                  <a:pt x="852" y="704"/>
                  <a:pt x="842" y="682"/>
                  <a:pt x="820" y="661"/>
                </a:cubicBezTo>
                <a:cubicBezTo>
                  <a:pt x="809" y="640"/>
                  <a:pt x="799" y="619"/>
                  <a:pt x="799" y="597"/>
                </a:cubicBezTo>
                <a:cubicBezTo>
                  <a:pt x="799" y="587"/>
                  <a:pt x="778" y="587"/>
                  <a:pt x="778" y="576"/>
                </a:cubicBezTo>
                <a:cubicBezTo>
                  <a:pt x="767" y="523"/>
                  <a:pt x="735" y="491"/>
                  <a:pt x="724" y="448"/>
                </a:cubicBezTo>
                <a:cubicBezTo>
                  <a:pt x="714" y="427"/>
                  <a:pt x="693" y="417"/>
                  <a:pt x="682" y="395"/>
                </a:cubicBezTo>
                <a:cubicBezTo>
                  <a:pt x="660" y="363"/>
                  <a:pt x="650" y="320"/>
                  <a:pt x="629" y="289"/>
                </a:cubicBezTo>
                <a:cubicBezTo>
                  <a:pt x="607" y="246"/>
                  <a:pt x="607" y="204"/>
                  <a:pt x="575" y="171"/>
                </a:cubicBezTo>
                <a:cubicBezTo>
                  <a:pt x="575" y="161"/>
                  <a:pt x="554" y="161"/>
                  <a:pt x="554" y="150"/>
                </a:cubicBezTo>
                <a:lnTo>
                  <a:pt x="554" y="107"/>
                </a:lnTo>
                <a:cubicBezTo>
                  <a:pt x="532" y="76"/>
                  <a:pt x="522" y="55"/>
                  <a:pt x="501" y="22"/>
                </a:cubicBezTo>
                <a:cubicBezTo>
                  <a:pt x="496" y="18"/>
                  <a:pt x="490" y="16"/>
                  <a:pt x="481" y="16"/>
                </a:cubicBezTo>
                <a:cubicBezTo>
                  <a:pt x="469" y="16"/>
                  <a:pt x="451" y="21"/>
                  <a:pt x="426" y="33"/>
                </a:cubicBezTo>
                <a:cubicBezTo>
                  <a:pt x="405" y="44"/>
                  <a:pt x="405" y="44"/>
                  <a:pt x="394" y="44"/>
                </a:cubicBezTo>
                <a:cubicBezTo>
                  <a:pt x="388" y="46"/>
                  <a:pt x="383" y="47"/>
                  <a:pt x="379" y="47"/>
                </a:cubicBezTo>
                <a:cubicBezTo>
                  <a:pt x="365" y="47"/>
                  <a:pt x="369" y="33"/>
                  <a:pt x="352" y="33"/>
                </a:cubicBezTo>
                <a:cubicBezTo>
                  <a:pt x="373" y="12"/>
                  <a:pt x="352" y="12"/>
                  <a:pt x="352" y="1"/>
                </a:cubicBezTo>
                <a:close/>
              </a:path>
            </a:pathLst>
          </a:custGeom>
          <a:solidFill>
            <a:srgbClr val="F7B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2357521" y="506922"/>
            <a:ext cx="141794" cy="178249"/>
          </a:xfrm>
          <a:custGeom>
            <a:avLst/>
            <a:gdLst/>
            <a:ahLst/>
            <a:cxnLst/>
            <a:rect l="l" t="t" r="r" b="b"/>
            <a:pathLst>
              <a:path w="1268" h="1594" extrusionOk="0">
                <a:moveTo>
                  <a:pt x="448" y="0"/>
                </a:moveTo>
                <a:cubicBezTo>
                  <a:pt x="448" y="0"/>
                  <a:pt x="427" y="0"/>
                  <a:pt x="384" y="32"/>
                </a:cubicBezTo>
                <a:cubicBezTo>
                  <a:pt x="363" y="43"/>
                  <a:pt x="363" y="43"/>
                  <a:pt x="342" y="43"/>
                </a:cubicBezTo>
                <a:cubicBezTo>
                  <a:pt x="337" y="45"/>
                  <a:pt x="334" y="46"/>
                  <a:pt x="332" y="46"/>
                </a:cubicBezTo>
                <a:cubicBezTo>
                  <a:pt x="325" y="46"/>
                  <a:pt x="325" y="40"/>
                  <a:pt x="319" y="40"/>
                </a:cubicBezTo>
                <a:cubicBezTo>
                  <a:pt x="317" y="40"/>
                  <a:pt x="314" y="41"/>
                  <a:pt x="309" y="43"/>
                </a:cubicBezTo>
                <a:cubicBezTo>
                  <a:pt x="309" y="38"/>
                  <a:pt x="307" y="38"/>
                  <a:pt x="304" y="38"/>
                </a:cubicBezTo>
                <a:cubicBezTo>
                  <a:pt x="302" y="38"/>
                  <a:pt x="299" y="38"/>
                  <a:pt x="299" y="32"/>
                </a:cubicBezTo>
                <a:cubicBezTo>
                  <a:pt x="320" y="11"/>
                  <a:pt x="299" y="21"/>
                  <a:pt x="299" y="11"/>
                </a:cubicBezTo>
                <a:cubicBezTo>
                  <a:pt x="297" y="9"/>
                  <a:pt x="294" y="8"/>
                  <a:pt x="291" y="8"/>
                </a:cubicBezTo>
                <a:cubicBezTo>
                  <a:pt x="279" y="8"/>
                  <a:pt x="261" y="24"/>
                  <a:pt x="235" y="32"/>
                </a:cubicBezTo>
                <a:cubicBezTo>
                  <a:pt x="214" y="54"/>
                  <a:pt x="214" y="64"/>
                  <a:pt x="203" y="64"/>
                </a:cubicBezTo>
                <a:cubicBezTo>
                  <a:pt x="193" y="85"/>
                  <a:pt x="203" y="96"/>
                  <a:pt x="193" y="107"/>
                </a:cubicBezTo>
                <a:cubicBezTo>
                  <a:pt x="193" y="118"/>
                  <a:pt x="182" y="139"/>
                  <a:pt x="182" y="139"/>
                </a:cubicBezTo>
                <a:cubicBezTo>
                  <a:pt x="182" y="139"/>
                  <a:pt x="203" y="139"/>
                  <a:pt x="193" y="149"/>
                </a:cubicBezTo>
                <a:lnTo>
                  <a:pt x="171" y="149"/>
                </a:lnTo>
                <a:cubicBezTo>
                  <a:pt x="150" y="149"/>
                  <a:pt x="139" y="149"/>
                  <a:pt x="96" y="192"/>
                </a:cubicBezTo>
                <a:lnTo>
                  <a:pt x="86" y="203"/>
                </a:lnTo>
                <a:cubicBezTo>
                  <a:pt x="75" y="213"/>
                  <a:pt x="65" y="213"/>
                  <a:pt x="65" y="224"/>
                </a:cubicBezTo>
                <a:cubicBezTo>
                  <a:pt x="32" y="267"/>
                  <a:pt x="32" y="288"/>
                  <a:pt x="65" y="298"/>
                </a:cubicBezTo>
                <a:cubicBezTo>
                  <a:pt x="11" y="331"/>
                  <a:pt x="11" y="331"/>
                  <a:pt x="1" y="352"/>
                </a:cubicBezTo>
                <a:lnTo>
                  <a:pt x="1" y="373"/>
                </a:lnTo>
                <a:cubicBezTo>
                  <a:pt x="32" y="394"/>
                  <a:pt x="54" y="405"/>
                  <a:pt x="75" y="416"/>
                </a:cubicBezTo>
                <a:cubicBezTo>
                  <a:pt x="129" y="447"/>
                  <a:pt x="160" y="480"/>
                  <a:pt x="193" y="522"/>
                </a:cubicBezTo>
                <a:cubicBezTo>
                  <a:pt x="200" y="522"/>
                  <a:pt x="190" y="540"/>
                  <a:pt x="207" y="540"/>
                </a:cubicBezTo>
                <a:cubicBezTo>
                  <a:pt x="213" y="540"/>
                  <a:pt x="222" y="538"/>
                  <a:pt x="235" y="532"/>
                </a:cubicBezTo>
                <a:cubicBezTo>
                  <a:pt x="245" y="532"/>
                  <a:pt x="235" y="532"/>
                  <a:pt x="235" y="544"/>
                </a:cubicBezTo>
                <a:cubicBezTo>
                  <a:pt x="214" y="565"/>
                  <a:pt x="224" y="575"/>
                  <a:pt x="235" y="575"/>
                </a:cubicBezTo>
                <a:cubicBezTo>
                  <a:pt x="278" y="586"/>
                  <a:pt x="288" y="618"/>
                  <a:pt x="309" y="650"/>
                </a:cubicBezTo>
                <a:cubicBezTo>
                  <a:pt x="309" y="650"/>
                  <a:pt x="342" y="650"/>
                  <a:pt x="331" y="660"/>
                </a:cubicBezTo>
                <a:cubicBezTo>
                  <a:pt x="331" y="703"/>
                  <a:pt x="384" y="703"/>
                  <a:pt x="384" y="735"/>
                </a:cubicBezTo>
                <a:cubicBezTo>
                  <a:pt x="388" y="739"/>
                  <a:pt x="391" y="740"/>
                  <a:pt x="394" y="740"/>
                </a:cubicBezTo>
                <a:cubicBezTo>
                  <a:pt x="401" y="740"/>
                  <a:pt x="406" y="735"/>
                  <a:pt x="406" y="735"/>
                </a:cubicBezTo>
                <a:lnTo>
                  <a:pt x="406" y="745"/>
                </a:lnTo>
                <a:cubicBezTo>
                  <a:pt x="394" y="756"/>
                  <a:pt x="394" y="756"/>
                  <a:pt x="394" y="767"/>
                </a:cubicBezTo>
                <a:cubicBezTo>
                  <a:pt x="406" y="778"/>
                  <a:pt x="406" y="799"/>
                  <a:pt x="427" y="809"/>
                </a:cubicBezTo>
                <a:cubicBezTo>
                  <a:pt x="458" y="820"/>
                  <a:pt x="469" y="831"/>
                  <a:pt x="469" y="863"/>
                </a:cubicBezTo>
                <a:lnTo>
                  <a:pt x="501" y="894"/>
                </a:lnTo>
                <a:cubicBezTo>
                  <a:pt x="522" y="906"/>
                  <a:pt x="501" y="937"/>
                  <a:pt x="533" y="948"/>
                </a:cubicBezTo>
                <a:cubicBezTo>
                  <a:pt x="565" y="948"/>
                  <a:pt x="544" y="980"/>
                  <a:pt x="576" y="980"/>
                </a:cubicBezTo>
                <a:cubicBezTo>
                  <a:pt x="586" y="980"/>
                  <a:pt x="586" y="980"/>
                  <a:pt x="576" y="991"/>
                </a:cubicBezTo>
                <a:lnTo>
                  <a:pt x="565" y="1001"/>
                </a:lnTo>
                <a:cubicBezTo>
                  <a:pt x="607" y="1001"/>
                  <a:pt x="597" y="1012"/>
                  <a:pt x="586" y="1033"/>
                </a:cubicBezTo>
                <a:cubicBezTo>
                  <a:pt x="576" y="1055"/>
                  <a:pt x="597" y="1065"/>
                  <a:pt x="607" y="1076"/>
                </a:cubicBezTo>
                <a:cubicBezTo>
                  <a:pt x="619" y="1076"/>
                  <a:pt x="619" y="1076"/>
                  <a:pt x="619" y="1086"/>
                </a:cubicBezTo>
                <a:cubicBezTo>
                  <a:pt x="629" y="1097"/>
                  <a:pt x="629" y="1107"/>
                  <a:pt x="640" y="1119"/>
                </a:cubicBezTo>
                <a:cubicBezTo>
                  <a:pt x="640" y="1129"/>
                  <a:pt x="661" y="1129"/>
                  <a:pt x="650" y="1150"/>
                </a:cubicBezTo>
                <a:cubicBezTo>
                  <a:pt x="640" y="1182"/>
                  <a:pt x="671" y="1182"/>
                  <a:pt x="682" y="1193"/>
                </a:cubicBezTo>
                <a:cubicBezTo>
                  <a:pt x="671" y="1204"/>
                  <a:pt x="671" y="1214"/>
                  <a:pt x="671" y="1214"/>
                </a:cubicBezTo>
                <a:cubicBezTo>
                  <a:pt x="682" y="1235"/>
                  <a:pt x="704" y="1246"/>
                  <a:pt x="704" y="1268"/>
                </a:cubicBezTo>
                <a:lnTo>
                  <a:pt x="704" y="1278"/>
                </a:lnTo>
                <a:cubicBezTo>
                  <a:pt x="708" y="1277"/>
                  <a:pt x="712" y="1276"/>
                  <a:pt x="714" y="1276"/>
                </a:cubicBezTo>
                <a:cubicBezTo>
                  <a:pt x="736" y="1276"/>
                  <a:pt x="696" y="1310"/>
                  <a:pt x="725" y="1310"/>
                </a:cubicBezTo>
                <a:cubicBezTo>
                  <a:pt x="705" y="1329"/>
                  <a:pt x="710" y="1333"/>
                  <a:pt x="721" y="1333"/>
                </a:cubicBezTo>
                <a:cubicBezTo>
                  <a:pt x="728" y="1333"/>
                  <a:pt x="738" y="1331"/>
                  <a:pt x="746" y="1331"/>
                </a:cubicBezTo>
                <a:lnTo>
                  <a:pt x="746" y="1342"/>
                </a:lnTo>
                <a:cubicBezTo>
                  <a:pt x="756" y="1342"/>
                  <a:pt x="735" y="1363"/>
                  <a:pt x="735" y="1363"/>
                </a:cubicBezTo>
                <a:cubicBezTo>
                  <a:pt x="735" y="1384"/>
                  <a:pt x="756" y="1406"/>
                  <a:pt x="756" y="1427"/>
                </a:cubicBezTo>
                <a:cubicBezTo>
                  <a:pt x="768" y="1459"/>
                  <a:pt x="789" y="1481"/>
                  <a:pt x="778" y="1512"/>
                </a:cubicBezTo>
                <a:cubicBezTo>
                  <a:pt x="778" y="1523"/>
                  <a:pt x="789" y="1523"/>
                  <a:pt x="799" y="1523"/>
                </a:cubicBezTo>
                <a:cubicBezTo>
                  <a:pt x="808" y="1523"/>
                  <a:pt x="820" y="1521"/>
                  <a:pt x="829" y="1521"/>
                </a:cubicBezTo>
                <a:cubicBezTo>
                  <a:pt x="843" y="1521"/>
                  <a:pt x="850" y="1525"/>
                  <a:pt x="831" y="1544"/>
                </a:cubicBezTo>
                <a:cubicBezTo>
                  <a:pt x="824" y="1544"/>
                  <a:pt x="827" y="1549"/>
                  <a:pt x="832" y="1549"/>
                </a:cubicBezTo>
                <a:cubicBezTo>
                  <a:pt x="835" y="1549"/>
                  <a:pt x="838" y="1548"/>
                  <a:pt x="842" y="1544"/>
                </a:cubicBezTo>
                <a:cubicBezTo>
                  <a:pt x="853" y="1544"/>
                  <a:pt x="842" y="1555"/>
                  <a:pt x="842" y="1566"/>
                </a:cubicBezTo>
                <a:cubicBezTo>
                  <a:pt x="842" y="1573"/>
                  <a:pt x="832" y="1585"/>
                  <a:pt x="836" y="1585"/>
                </a:cubicBezTo>
                <a:cubicBezTo>
                  <a:pt x="838" y="1585"/>
                  <a:pt x="843" y="1583"/>
                  <a:pt x="853" y="1576"/>
                </a:cubicBezTo>
                <a:cubicBezTo>
                  <a:pt x="874" y="1566"/>
                  <a:pt x="884" y="1576"/>
                  <a:pt x="917" y="1544"/>
                </a:cubicBezTo>
                <a:cubicBezTo>
                  <a:pt x="924" y="1541"/>
                  <a:pt x="927" y="1540"/>
                  <a:pt x="929" y="1540"/>
                </a:cubicBezTo>
                <a:lnTo>
                  <a:pt x="929" y="1540"/>
                </a:lnTo>
                <a:cubicBezTo>
                  <a:pt x="932" y="1540"/>
                  <a:pt x="927" y="1544"/>
                  <a:pt x="927" y="1544"/>
                </a:cubicBezTo>
                <a:cubicBezTo>
                  <a:pt x="917" y="1566"/>
                  <a:pt x="927" y="1576"/>
                  <a:pt x="927" y="1587"/>
                </a:cubicBezTo>
                <a:cubicBezTo>
                  <a:pt x="923" y="1591"/>
                  <a:pt x="925" y="1594"/>
                  <a:pt x="932" y="1594"/>
                </a:cubicBezTo>
                <a:cubicBezTo>
                  <a:pt x="941" y="1594"/>
                  <a:pt x="957" y="1589"/>
                  <a:pt x="969" y="1576"/>
                </a:cubicBezTo>
                <a:cubicBezTo>
                  <a:pt x="1012" y="1555"/>
                  <a:pt x="1023" y="1533"/>
                  <a:pt x="1033" y="1523"/>
                </a:cubicBezTo>
                <a:lnTo>
                  <a:pt x="1033" y="1512"/>
                </a:lnTo>
                <a:cubicBezTo>
                  <a:pt x="1044" y="1491"/>
                  <a:pt x="1044" y="1469"/>
                  <a:pt x="1044" y="1448"/>
                </a:cubicBezTo>
                <a:cubicBezTo>
                  <a:pt x="1033" y="1427"/>
                  <a:pt x="1044" y="1384"/>
                  <a:pt x="1023" y="1363"/>
                </a:cubicBezTo>
                <a:lnTo>
                  <a:pt x="1033" y="1353"/>
                </a:lnTo>
                <a:cubicBezTo>
                  <a:pt x="1044" y="1342"/>
                  <a:pt x="1055" y="1342"/>
                  <a:pt x="1055" y="1342"/>
                </a:cubicBezTo>
                <a:lnTo>
                  <a:pt x="1055" y="1353"/>
                </a:lnTo>
                <a:cubicBezTo>
                  <a:pt x="1066" y="1363"/>
                  <a:pt x="1066" y="1374"/>
                  <a:pt x="1076" y="1384"/>
                </a:cubicBezTo>
                <a:cubicBezTo>
                  <a:pt x="1076" y="1395"/>
                  <a:pt x="1066" y="1417"/>
                  <a:pt x="1087" y="1417"/>
                </a:cubicBezTo>
                <a:cubicBezTo>
                  <a:pt x="1103" y="1411"/>
                  <a:pt x="1116" y="1408"/>
                  <a:pt x="1125" y="1408"/>
                </a:cubicBezTo>
                <a:cubicBezTo>
                  <a:pt x="1135" y="1408"/>
                  <a:pt x="1140" y="1411"/>
                  <a:pt x="1140" y="1417"/>
                </a:cubicBezTo>
                <a:cubicBezTo>
                  <a:pt x="1143" y="1420"/>
                  <a:pt x="1147" y="1421"/>
                  <a:pt x="1152" y="1421"/>
                </a:cubicBezTo>
                <a:cubicBezTo>
                  <a:pt x="1163" y="1421"/>
                  <a:pt x="1178" y="1413"/>
                  <a:pt x="1193" y="1406"/>
                </a:cubicBezTo>
                <a:cubicBezTo>
                  <a:pt x="1215" y="1395"/>
                  <a:pt x="1236" y="1374"/>
                  <a:pt x="1257" y="1363"/>
                </a:cubicBezTo>
                <a:cubicBezTo>
                  <a:pt x="1268" y="1342"/>
                  <a:pt x="1268" y="1342"/>
                  <a:pt x="1257" y="1331"/>
                </a:cubicBezTo>
                <a:cubicBezTo>
                  <a:pt x="1257" y="1320"/>
                  <a:pt x="1236" y="1310"/>
                  <a:pt x="1257" y="1278"/>
                </a:cubicBezTo>
                <a:cubicBezTo>
                  <a:pt x="1268" y="1257"/>
                  <a:pt x="1268" y="1235"/>
                  <a:pt x="1257" y="1225"/>
                </a:cubicBezTo>
                <a:cubicBezTo>
                  <a:pt x="1236" y="1214"/>
                  <a:pt x="1215" y="1204"/>
                  <a:pt x="1215" y="1182"/>
                </a:cubicBezTo>
                <a:cubicBezTo>
                  <a:pt x="1204" y="1140"/>
                  <a:pt x="1172" y="1119"/>
                  <a:pt x="1172" y="1076"/>
                </a:cubicBezTo>
                <a:cubicBezTo>
                  <a:pt x="1172" y="1044"/>
                  <a:pt x="1140" y="1033"/>
                  <a:pt x="1140" y="1001"/>
                </a:cubicBezTo>
                <a:cubicBezTo>
                  <a:pt x="1140" y="994"/>
                  <a:pt x="1140" y="986"/>
                  <a:pt x="1129" y="986"/>
                </a:cubicBezTo>
                <a:cubicBezTo>
                  <a:pt x="1124" y="986"/>
                  <a:pt x="1118" y="987"/>
                  <a:pt x="1108" y="991"/>
                </a:cubicBezTo>
                <a:cubicBezTo>
                  <a:pt x="1105" y="994"/>
                  <a:pt x="1103" y="995"/>
                  <a:pt x="1102" y="995"/>
                </a:cubicBezTo>
                <a:cubicBezTo>
                  <a:pt x="1099" y="995"/>
                  <a:pt x="1103" y="988"/>
                  <a:pt x="1119" y="980"/>
                </a:cubicBezTo>
                <a:lnTo>
                  <a:pt x="1130" y="969"/>
                </a:lnTo>
                <a:cubicBezTo>
                  <a:pt x="1113" y="969"/>
                  <a:pt x="1136" y="942"/>
                  <a:pt x="1119" y="942"/>
                </a:cubicBezTo>
                <a:cubicBezTo>
                  <a:pt x="1115" y="942"/>
                  <a:pt x="1108" y="944"/>
                  <a:pt x="1097" y="948"/>
                </a:cubicBezTo>
                <a:cubicBezTo>
                  <a:pt x="1087" y="948"/>
                  <a:pt x="1087" y="948"/>
                  <a:pt x="1097" y="937"/>
                </a:cubicBezTo>
                <a:cubicBezTo>
                  <a:pt x="1103" y="932"/>
                  <a:pt x="1103" y="929"/>
                  <a:pt x="1099" y="929"/>
                </a:cubicBezTo>
                <a:cubicBezTo>
                  <a:pt x="1095" y="929"/>
                  <a:pt x="1087" y="932"/>
                  <a:pt x="1076" y="937"/>
                </a:cubicBezTo>
                <a:cubicBezTo>
                  <a:pt x="1066" y="937"/>
                  <a:pt x="1066" y="937"/>
                  <a:pt x="1076" y="927"/>
                </a:cubicBezTo>
                <a:cubicBezTo>
                  <a:pt x="1090" y="906"/>
                  <a:pt x="1095" y="894"/>
                  <a:pt x="1085" y="894"/>
                </a:cubicBezTo>
                <a:cubicBezTo>
                  <a:pt x="1080" y="894"/>
                  <a:pt x="1070" y="898"/>
                  <a:pt x="1055" y="906"/>
                </a:cubicBezTo>
                <a:cubicBezTo>
                  <a:pt x="1055" y="894"/>
                  <a:pt x="1087" y="884"/>
                  <a:pt x="1076" y="884"/>
                </a:cubicBezTo>
                <a:cubicBezTo>
                  <a:pt x="1055" y="873"/>
                  <a:pt x="1076" y="852"/>
                  <a:pt x="1055" y="852"/>
                </a:cubicBezTo>
                <a:cubicBezTo>
                  <a:pt x="1044" y="852"/>
                  <a:pt x="1055" y="842"/>
                  <a:pt x="1033" y="842"/>
                </a:cubicBezTo>
                <a:cubicBezTo>
                  <a:pt x="1076" y="809"/>
                  <a:pt x="1033" y="820"/>
                  <a:pt x="1023" y="809"/>
                </a:cubicBezTo>
                <a:cubicBezTo>
                  <a:pt x="1012" y="799"/>
                  <a:pt x="1002" y="799"/>
                  <a:pt x="1002" y="788"/>
                </a:cubicBezTo>
                <a:cubicBezTo>
                  <a:pt x="1002" y="778"/>
                  <a:pt x="1002" y="756"/>
                  <a:pt x="991" y="756"/>
                </a:cubicBezTo>
                <a:cubicBezTo>
                  <a:pt x="981" y="745"/>
                  <a:pt x="959" y="735"/>
                  <a:pt x="959" y="714"/>
                </a:cubicBezTo>
                <a:cubicBezTo>
                  <a:pt x="948" y="693"/>
                  <a:pt x="927" y="682"/>
                  <a:pt x="917" y="650"/>
                </a:cubicBezTo>
                <a:cubicBezTo>
                  <a:pt x="906" y="629"/>
                  <a:pt x="884" y="607"/>
                  <a:pt x="863" y="586"/>
                </a:cubicBezTo>
                <a:cubicBezTo>
                  <a:pt x="842" y="575"/>
                  <a:pt x="842" y="554"/>
                  <a:pt x="831" y="532"/>
                </a:cubicBezTo>
                <a:cubicBezTo>
                  <a:pt x="831" y="522"/>
                  <a:pt x="810" y="522"/>
                  <a:pt x="810" y="511"/>
                </a:cubicBezTo>
                <a:cubicBezTo>
                  <a:pt x="799" y="458"/>
                  <a:pt x="756" y="437"/>
                  <a:pt x="735" y="394"/>
                </a:cubicBezTo>
                <a:cubicBezTo>
                  <a:pt x="725" y="373"/>
                  <a:pt x="704" y="362"/>
                  <a:pt x="682" y="352"/>
                </a:cubicBezTo>
                <a:cubicBezTo>
                  <a:pt x="661" y="309"/>
                  <a:pt x="640" y="277"/>
                  <a:pt x="619" y="245"/>
                </a:cubicBezTo>
                <a:cubicBezTo>
                  <a:pt x="586" y="213"/>
                  <a:pt x="586" y="170"/>
                  <a:pt x="555" y="139"/>
                </a:cubicBezTo>
                <a:cubicBezTo>
                  <a:pt x="544" y="139"/>
                  <a:pt x="522" y="139"/>
                  <a:pt x="522" y="128"/>
                </a:cubicBezTo>
                <a:cubicBezTo>
                  <a:pt x="522" y="107"/>
                  <a:pt x="522" y="96"/>
                  <a:pt x="512" y="85"/>
                </a:cubicBezTo>
                <a:cubicBezTo>
                  <a:pt x="491" y="54"/>
                  <a:pt x="469" y="32"/>
                  <a:pt x="4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4227740" y="4418929"/>
            <a:ext cx="149622" cy="172546"/>
          </a:xfrm>
          <a:custGeom>
            <a:avLst/>
            <a:gdLst/>
            <a:ahLst/>
            <a:cxnLst/>
            <a:rect l="l" t="t" r="r" b="b"/>
            <a:pathLst>
              <a:path w="1338" h="1543" extrusionOk="0">
                <a:moveTo>
                  <a:pt x="951" y="1"/>
                </a:moveTo>
                <a:cubicBezTo>
                  <a:pt x="948" y="1"/>
                  <a:pt x="948" y="4"/>
                  <a:pt x="948" y="9"/>
                </a:cubicBezTo>
                <a:cubicBezTo>
                  <a:pt x="940" y="17"/>
                  <a:pt x="938" y="33"/>
                  <a:pt x="915" y="33"/>
                </a:cubicBezTo>
                <a:cubicBezTo>
                  <a:pt x="910" y="33"/>
                  <a:pt x="903" y="32"/>
                  <a:pt x="895" y="30"/>
                </a:cubicBezTo>
                <a:cubicBezTo>
                  <a:pt x="863" y="30"/>
                  <a:pt x="853" y="41"/>
                  <a:pt x="853" y="52"/>
                </a:cubicBezTo>
                <a:cubicBezTo>
                  <a:pt x="842" y="73"/>
                  <a:pt x="842" y="94"/>
                  <a:pt x="820" y="105"/>
                </a:cubicBezTo>
                <a:cubicBezTo>
                  <a:pt x="789" y="126"/>
                  <a:pt x="778" y="168"/>
                  <a:pt x="735" y="180"/>
                </a:cubicBezTo>
                <a:cubicBezTo>
                  <a:pt x="714" y="190"/>
                  <a:pt x="704" y="222"/>
                  <a:pt x="682" y="232"/>
                </a:cubicBezTo>
                <a:cubicBezTo>
                  <a:pt x="671" y="243"/>
                  <a:pt x="661" y="243"/>
                  <a:pt x="682" y="275"/>
                </a:cubicBezTo>
                <a:cubicBezTo>
                  <a:pt x="688" y="280"/>
                  <a:pt x="690" y="283"/>
                  <a:pt x="689" y="283"/>
                </a:cubicBezTo>
                <a:cubicBezTo>
                  <a:pt x="687" y="283"/>
                  <a:pt x="682" y="280"/>
                  <a:pt x="671" y="275"/>
                </a:cubicBezTo>
                <a:cubicBezTo>
                  <a:pt x="661" y="265"/>
                  <a:pt x="650" y="265"/>
                  <a:pt x="650" y="265"/>
                </a:cubicBezTo>
                <a:lnTo>
                  <a:pt x="650" y="265"/>
                </a:lnTo>
                <a:cubicBezTo>
                  <a:pt x="661" y="286"/>
                  <a:pt x="607" y="265"/>
                  <a:pt x="650" y="307"/>
                </a:cubicBezTo>
                <a:lnTo>
                  <a:pt x="640" y="307"/>
                </a:lnTo>
                <a:cubicBezTo>
                  <a:pt x="634" y="304"/>
                  <a:pt x="630" y="303"/>
                  <a:pt x="627" y="303"/>
                </a:cubicBezTo>
                <a:lnTo>
                  <a:pt x="627" y="303"/>
                </a:lnTo>
                <a:cubicBezTo>
                  <a:pt x="620" y="303"/>
                  <a:pt x="624" y="313"/>
                  <a:pt x="640" y="329"/>
                </a:cubicBezTo>
                <a:cubicBezTo>
                  <a:pt x="624" y="325"/>
                  <a:pt x="614" y="322"/>
                  <a:pt x="610" y="322"/>
                </a:cubicBezTo>
                <a:lnTo>
                  <a:pt x="610" y="322"/>
                </a:lnTo>
                <a:cubicBezTo>
                  <a:pt x="602" y="322"/>
                  <a:pt x="609" y="329"/>
                  <a:pt x="629" y="350"/>
                </a:cubicBezTo>
                <a:cubicBezTo>
                  <a:pt x="643" y="363"/>
                  <a:pt x="645" y="367"/>
                  <a:pt x="642" y="367"/>
                </a:cubicBezTo>
                <a:cubicBezTo>
                  <a:pt x="639" y="367"/>
                  <a:pt x="629" y="360"/>
                  <a:pt x="629" y="360"/>
                </a:cubicBezTo>
                <a:cubicBezTo>
                  <a:pt x="621" y="360"/>
                  <a:pt x="599" y="347"/>
                  <a:pt x="590" y="347"/>
                </a:cubicBezTo>
                <a:cubicBezTo>
                  <a:pt x="588" y="347"/>
                  <a:pt x="586" y="348"/>
                  <a:pt x="586" y="350"/>
                </a:cubicBezTo>
                <a:cubicBezTo>
                  <a:pt x="597" y="360"/>
                  <a:pt x="565" y="360"/>
                  <a:pt x="576" y="371"/>
                </a:cubicBezTo>
                <a:cubicBezTo>
                  <a:pt x="576" y="381"/>
                  <a:pt x="565" y="381"/>
                  <a:pt x="576" y="403"/>
                </a:cubicBezTo>
                <a:cubicBezTo>
                  <a:pt x="563" y="398"/>
                  <a:pt x="555" y="396"/>
                  <a:pt x="549" y="396"/>
                </a:cubicBezTo>
                <a:cubicBezTo>
                  <a:pt x="531" y="396"/>
                  <a:pt x="544" y="416"/>
                  <a:pt x="544" y="424"/>
                </a:cubicBezTo>
                <a:cubicBezTo>
                  <a:pt x="544" y="424"/>
                  <a:pt x="544" y="445"/>
                  <a:pt x="533" y="445"/>
                </a:cubicBezTo>
                <a:cubicBezTo>
                  <a:pt x="522" y="445"/>
                  <a:pt x="512" y="456"/>
                  <a:pt x="501" y="467"/>
                </a:cubicBezTo>
                <a:cubicBezTo>
                  <a:pt x="501" y="488"/>
                  <a:pt x="501" y="509"/>
                  <a:pt x="480" y="520"/>
                </a:cubicBezTo>
                <a:lnTo>
                  <a:pt x="448" y="584"/>
                </a:lnTo>
                <a:cubicBezTo>
                  <a:pt x="427" y="605"/>
                  <a:pt x="406" y="627"/>
                  <a:pt x="406" y="648"/>
                </a:cubicBezTo>
                <a:cubicBezTo>
                  <a:pt x="394" y="669"/>
                  <a:pt x="373" y="680"/>
                  <a:pt x="363" y="701"/>
                </a:cubicBezTo>
                <a:cubicBezTo>
                  <a:pt x="352" y="701"/>
                  <a:pt x="352" y="722"/>
                  <a:pt x="342" y="733"/>
                </a:cubicBezTo>
                <a:cubicBezTo>
                  <a:pt x="309" y="765"/>
                  <a:pt x="299" y="807"/>
                  <a:pt x="267" y="840"/>
                </a:cubicBezTo>
                <a:cubicBezTo>
                  <a:pt x="256" y="861"/>
                  <a:pt x="256" y="882"/>
                  <a:pt x="245" y="904"/>
                </a:cubicBezTo>
                <a:cubicBezTo>
                  <a:pt x="224" y="935"/>
                  <a:pt x="193" y="967"/>
                  <a:pt x="182" y="1010"/>
                </a:cubicBezTo>
                <a:cubicBezTo>
                  <a:pt x="160" y="1042"/>
                  <a:pt x="118" y="1063"/>
                  <a:pt x="96" y="1105"/>
                </a:cubicBezTo>
                <a:cubicBezTo>
                  <a:pt x="96" y="1117"/>
                  <a:pt x="107" y="1138"/>
                  <a:pt x="96" y="1138"/>
                </a:cubicBezTo>
                <a:cubicBezTo>
                  <a:pt x="86" y="1138"/>
                  <a:pt x="65" y="1148"/>
                  <a:pt x="65" y="1159"/>
                </a:cubicBezTo>
                <a:cubicBezTo>
                  <a:pt x="44" y="1191"/>
                  <a:pt x="32" y="1223"/>
                  <a:pt x="11" y="1255"/>
                </a:cubicBezTo>
                <a:cubicBezTo>
                  <a:pt x="1" y="1255"/>
                  <a:pt x="22" y="1276"/>
                  <a:pt x="54" y="1308"/>
                </a:cubicBezTo>
                <a:cubicBezTo>
                  <a:pt x="75" y="1318"/>
                  <a:pt x="75" y="1318"/>
                  <a:pt x="86" y="1330"/>
                </a:cubicBezTo>
                <a:cubicBezTo>
                  <a:pt x="107" y="1351"/>
                  <a:pt x="86" y="1351"/>
                  <a:pt x="96" y="1372"/>
                </a:cubicBezTo>
                <a:cubicBezTo>
                  <a:pt x="65" y="1372"/>
                  <a:pt x="75" y="1382"/>
                  <a:pt x="75" y="1393"/>
                </a:cubicBezTo>
                <a:cubicBezTo>
                  <a:pt x="75" y="1404"/>
                  <a:pt x="96" y="1415"/>
                  <a:pt x="118" y="1436"/>
                </a:cubicBezTo>
                <a:cubicBezTo>
                  <a:pt x="139" y="1457"/>
                  <a:pt x="150" y="1457"/>
                  <a:pt x="160" y="1457"/>
                </a:cubicBezTo>
                <a:cubicBezTo>
                  <a:pt x="182" y="1457"/>
                  <a:pt x="182" y="1446"/>
                  <a:pt x="203" y="1446"/>
                </a:cubicBezTo>
                <a:cubicBezTo>
                  <a:pt x="210" y="1446"/>
                  <a:pt x="222" y="1451"/>
                  <a:pt x="229" y="1451"/>
                </a:cubicBezTo>
                <a:cubicBezTo>
                  <a:pt x="233" y="1451"/>
                  <a:pt x="235" y="1450"/>
                  <a:pt x="235" y="1446"/>
                </a:cubicBezTo>
                <a:cubicBezTo>
                  <a:pt x="245" y="1446"/>
                  <a:pt x="245" y="1446"/>
                  <a:pt x="245" y="1457"/>
                </a:cubicBezTo>
                <a:cubicBezTo>
                  <a:pt x="256" y="1479"/>
                  <a:pt x="256" y="1479"/>
                  <a:pt x="309" y="1510"/>
                </a:cubicBezTo>
                <a:lnTo>
                  <a:pt x="320" y="1510"/>
                </a:lnTo>
                <a:cubicBezTo>
                  <a:pt x="342" y="1521"/>
                  <a:pt x="352" y="1531"/>
                  <a:pt x="352" y="1531"/>
                </a:cubicBezTo>
                <a:cubicBezTo>
                  <a:pt x="368" y="1534"/>
                  <a:pt x="381" y="1536"/>
                  <a:pt x="391" y="1536"/>
                </a:cubicBezTo>
                <a:cubicBezTo>
                  <a:pt x="421" y="1536"/>
                  <a:pt x="427" y="1523"/>
                  <a:pt x="427" y="1500"/>
                </a:cubicBezTo>
                <a:cubicBezTo>
                  <a:pt x="480" y="1542"/>
                  <a:pt x="469" y="1542"/>
                  <a:pt x="491" y="1542"/>
                </a:cubicBezTo>
                <a:cubicBezTo>
                  <a:pt x="501" y="1531"/>
                  <a:pt x="512" y="1531"/>
                  <a:pt x="522" y="1531"/>
                </a:cubicBezTo>
                <a:cubicBezTo>
                  <a:pt x="522" y="1500"/>
                  <a:pt x="533" y="1468"/>
                  <a:pt x="533" y="1446"/>
                </a:cubicBezTo>
                <a:cubicBezTo>
                  <a:pt x="544" y="1393"/>
                  <a:pt x="565" y="1351"/>
                  <a:pt x="586" y="1297"/>
                </a:cubicBezTo>
                <a:cubicBezTo>
                  <a:pt x="586" y="1287"/>
                  <a:pt x="619" y="1297"/>
                  <a:pt x="586" y="1255"/>
                </a:cubicBezTo>
                <a:lnTo>
                  <a:pt x="586" y="1255"/>
                </a:lnTo>
                <a:cubicBezTo>
                  <a:pt x="596" y="1258"/>
                  <a:pt x="602" y="1259"/>
                  <a:pt x="607" y="1259"/>
                </a:cubicBezTo>
                <a:cubicBezTo>
                  <a:pt x="619" y="1259"/>
                  <a:pt x="619" y="1252"/>
                  <a:pt x="619" y="1244"/>
                </a:cubicBezTo>
                <a:cubicBezTo>
                  <a:pt x="619" y="1202"/>
                  <a:pt x="640" y="1169"/>
                  <a:pt x="661" y="1148"/>
                </a:cubicBezTo>
                <a:cubicBezTo>
                  <a:pt x="661" y="1138"/>
                  <a:pt x="650" y="1117"/>
                  <a:pt x="661" y="1117"/>
                </a:cubicBezTo>
                <a:cubicBezTo>
                  <a:pt x="704" y="1105"/>
                  <a:pt x="682" y="1053"/>
                  <a:pt x="714" y="1031"/>
                </a:cubicBezTo>
                <a:lnTo>
                  <a:pt x="714" y="1020"/>
                </a:lnTo>
                <a:lnTo>
                  <a:pt x="735" y="1020"/>
                </a:lnTo>
                <a:cubicBezTo>
                  <a:pt x="746" y="999"/>
                  <a:pt x="768" y="999"/>
                  <a:pt x="768" y="978"/>
                </a:cubicBezTo>
                <a:cubicBezTo>
                  <a:pt x="768" y="946"/>
                  <a:pt x="768" y="925"/>
                  <a:pt x="799" y="914"/>
                </a:cubicBezTo>
                <a:cubicBezTo>
                  <a:pt x="810" y="904"/>
                  <a:pt x="810" y="893"/>
                  <a:pt x="820" y="871"/>
                </a:cubicBezTo>
                <a:cubicBezTo>
                  <a:pt x="820" y="850"/>
                  <a:pt x="863" y="861"/>
                  <a:pt x="853" y="818"/>
                </a:cubicBezTo>
                <a:cubicBezTo>
                  <a:pt x="842" y="797"/>
                  <a:pt x="884" y="797"/>
                  <a:pt x="863" y="776"/>
                </a:cubicBezTo>
                <a:cubicBezTo>
                  <a:pt x="863" y="770"/>
                  <a:pt x="866" y="768"/>
                  <a:pt x="870" y="768"/>
                </a:cubicBezTo>
                <a:cubicBezTo>
                  <a:pt x="874" y="768"/>
                  <a:pt x="879" y="770"/>
                  <a:pt x="884" y="776"/>
                </a:cubicBezTo>
                <a:cubicBezTo>
                  <a:pt x="895" y="776"/>
                  <a:pt x="895" y="776"/>
                  <a:pt x="895" y="765"/>
                </a:cubicBezTo>
                <a:cubicBezTo>
                  <a:pt x="874" y="743"/>
                  <a:pt x="895" y="743"/>
                  <a:pt x="917" y="743"/>
                </a:cubicBezTo>
                <a:cubicBezTo>
                  <a:pt x="948" y="743"/>
                  <a:pt x="938" y="722"/>
                  <a:pt x="938" y="712"/>
                </a:cubicBezTo>
                <a:cubicBezTo>
                  <a:pt x="948" y="701"/>
                  <a:pt x="948" y="701"/>
                  <a:pt x="948" y="691"/>
                </a:cubicBezTo>
                <a:cubicBezTo>
                  <a:pt x="959" y="680"/>
                  <a:pt x="969" y="680"/>
                  <a:pt x="981" y="669"/>
                </a:cubicBezTo>
                <a:cubicBezTo>
                  <a:pt x="981" y="658"/>
                  <a:pt x="981" y="637"/>
                  <a:pt x="1002" y="637"/>
                </a:cubicBezTo>
                <a:cubicBezTo>
                  <a:pt x="1005" y="638"/>
                  <a:pt x="1008" y="639"/>
                  <a:pt x="1011" y="639"/>
                </a:cubicBezTo>
                <a:cubicBezTo>
                  <a:pt x="1031" y="639"/>
                  <a:pt x="1024" y="604"/>
                  <a:pt x="1033" y="594"/>
                </a:cubicBezTo>
                <a:cubicBezTo>
                  <a:pt x="1039" y="600"/>
                  <a:pt x="1044" y="603"/>
                  <a:pt x="1048" y="603"/>
                </a:cubicBezTo>
                <a:cubicBezTo>
                  <a:pt x="1052" y="603"/>
                  <a:pt x="1055" y="600"/>
                  <a:pt x="1055" y="594"/>
                </a:cubicBezTo>
                <a:cubicBezTo>
                  <a:pt x="1066" y="573"/>
                  <a:pt x="1066" y="552"/>
                  <a:pt x="1097" y="552"/>
                </a:cubicBezTo>
                <a:lnTo>
                  <a:pt x="1097" y="542"/>
                </a:lnTo>
                <a:cubicBezTo>
                  <a:pt x="1087" y="525"/>
                  <a:pt x="1095" y="525"/>
                  <a:pt x="1104" y="525"/>
                </a:cubicBezTo>
                <a:cubicBezTo>
                  <a:pt x="1113" y="525"/>
                  <a:pt x="1124" y="525"/>
                  <a:pt x="1119" y="509"/>
                </a:cubicBezTo>
                <a:lnTo>
                  <a:pt x="1119" y="509"/>
                </a:lnTo>
                <a:cubicBezTo>
                  <a:pt x="1131" y="515"/>
                  <a:pt x="1138" y="518"/>
                  <a:pt x="1141" y="518"/>
                </a:cubicBezTo>
                <a:cubicBezTo>
                  <a:pt x="1150" y="518"/>
                  <a:pt x="1137" y="503"/>
                  <a:pt x="1130" y="488"/>
                </a:cubicBezTo>
                <a:cubicBezTo>
                  <a:pt x="1140" y="488"/>
                  <a:pt x="1140" y="488"/>
                  <a:pt x="1140" y="478"/>
                </a:cubicBezTo>
                <a:cubicBezTo>
                  <a:pt x="1140" y="478"/>
                  <a:pt x="1149" y="482"/>
                  <a:pt x="1159" y="482"/>
                </a:cubicBezTo>
                <a:cubicBezTo>
                  <a:pt x="1164" y="482"/>
                  <a:pt x="1169" y="481"/>
                  <a:pt x="1172" y="478"/>
                </a:cubicBezTo>
                <a:cubicBezTo>
                  <a:pt x="1194" y="467"/>
                  <a:pt x="1194" y="445"/>
                  <a:pt x="1215" y="435"/>
                </a:cubicBezTo>
                <a:cubicBezTo>
                  <a:pt x="1236" y="424"/>
                  <a:pt x="1257" y="392"/>
                  <a:pt x="1289" y="381"/>
                </a:cubicBezTo>
                <a:cubicBezTo>
                  <a:pt x="1300" y="381"/>
                  <a:pt x="1300" y="371"/>
                  <a:pt x="1300" y="360"/>
                </a:cubicBezTo>
                <a:cubicBezTo>
                  <a:pt x="1291" y="352"/>
                  <a:pt x="1269" y="323"/>
                  <a:pt x="1283" y="323"/>
                </a:cubicBezTo>
                <a:lnTo>
                  <a:pt x="1283" y="323"/>
                </a:lnTo>
                <a:cubicBezTo>
                  <a:pt x="1286" y="323"/>
                  <a:pt x="1292" y="324"/>
                  <a:pt x="1300" y="329"/>
                </a:cubicBezTo>
                <a:cubicBezTo>
                  <a:pt x="1310" y="329"/>
                  <a:pt x="1310" y="329"/>
                  <a:pt x="1300" y="318"/>
                </a:cubicBezTo>
                <a:cubicBezTo>
                  <a:pt x="1289" y="307"/>
                  <a:pt x="1310" y="307"/>
                  <a:pt x="1310" y="307"/>
                </a:cubicBezTo>
                <a:cubicBezTo>
                  <a:pt x="1316" y="307"/>
                  <a:pt x="1326" y="310"/>
                  <a:pt x="1331" y="310"/>
                </a:cubicBezTo>
                <a:cubicBezTo>
                  <a:pt x="1337" y="310"/>
                  <a:pt x="1337" y="307"/>
                  <a:pt x="1321" y="296"/>
                </a:cubicBezTo>
                <a:cubicBezTo>
                  <a:pt x="1300" y="275"/>
                  <a:pt x="1310" y="265"/>
                  <a:pt x="1268" y="243"/>
                </a:cubicBezTo>
                <a:cubicBezTo>
                  <a:pt x="1246" y="232"/>
                  <a:pt x="1257" y="232"/>
                  <a:pt x="1268" y="232"/>
                </a:cubicBezTo>
                <a:cubicBezTo>
                  <a:pt x="1274" y="236"/>
                  <a:pt x="1278" y="237"/>
                  <a:pt x="1282" y="237"/>
                </a:cubicBezTo>
                <a:cubicBezTo>
                  <a:pt x="1290" y="237"/>
                  <a:pt x="1292" y="229"/>
                  <a:pt x="1300" y="222"/>
                </a:cubicBezTo>
                <a:cubicBezTo>
                  <a:pt x="1321" y="222"/>
                  <a:pt x="1300" y="201"/>
                  <a:pt x="1279" y="180"/>
                </a:cubicBezTo>
                <a:cubicBezTo>
                  <a:pt x="1246" y="158"/>
                  <a:pt x="1225" y="147"/>
                  <a:pt x="1204" y="147"/>
                </a:cubicBezTo>
                <a:lnTo>
                  <a:pt x="1194" y="147"/>
                </a:lnTo>
                <a:cubicBezTo>
                  <a:pt x="1172" y="158"/>
                  <a:pt x="1151" y="158"/>
                  <a:pt x="1140" y="168"/>
                </a:cubicBezTo>
                <a:cubicBezTo>
                  <a:pt x="1108" y="180"/>
                  <a:pt x="1076" y="190"/>
                  <a:pt x="1055" y="211"/>
                </a:cubicBezTo>
                <a:cubicBezTo>
                  <a:pt x="1055" y="211"/>
                  <a:pt x="1060" y="216"/>
                  <a:pt x="1057" y="216"/>
                </a:cubicBezTo>
                <a:cubicBezTo>
                  <a:pt x="1055" y="216"/>
                  <a:pt x="1052" y="215"/>
                  <a:pt x="1044" y="211"/>
                </a:cubicBezTo>
                <a:cubicBezTo>
                  <a:pt x="1033" y="201"/>
                  <a:pt x="1033" y="201"/>
                  <a:pt x="1033" y="190"/>
                </a:cubicBezTo>
                <a:lnTo>
                  <a:pt x="1055" y="168"/>
                </a:lnTo>
                <a:cubicBezTo>
                  <a:pt x="1066" y="158"/>
                  <a:pt x="1087" y="158"/>
                  <a:pt x="1076" y="137"/>
                </a:cubicBezTo>
                <a:cubicBezTo>
                  <a:pt x="1066" y="116"/>
                  <a:pt x="1066" y="94"/>
                  <a:pt x="1066" y="83"/>
                </a:cubicBezTo>
                <a:cubicBezTo>
                  <a:pt x="1076" y="73"/>
                  <a:pt x="1055" y="62"/>
                  <a:pt x="1033" y="41"/>
                </a:cubicBezTo>
                <a:cubicBezTo>
                  <a:pt x="1012" y="19"/>
                  <a:pt x="991" y="9"/>
                  <a:pt x="969" y="9"/>
                </a:cubicBezTo>
                <a:cubicBezTo>
                  <a:pt x="959" y="4"/>
                  <a:pt x="954" y="1"/>
                  <a:pt x="95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ctrTitle"/>
          </p:nvPr>
        </p:nvSpPr>
        <p:spPr>
          <a:xfrm>
            <a:off x="1025850" y="1133746"/>
            <a:ext cx="7092300" cy="23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subTitle" idx="1"/>
          </p:nvPr>
        </p:nvSpPr>
        <p:spPr>
          <a:xfrm>
            <a:off x="2297664" y="3768275"/>
            <a:ext cx="4548600" cy="2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4"/>
          <p:cNvSpPr txBox="1">
            <a:spLocks noGrp="1"/>
          </p:cNvSpPr>
          <p:nvPr>
            <p:ph type="subTitle" idx="1"/>
          </p:nvPr>
        </p:nvSpPr>
        <p:spPr>
          <a:xfrm>
            <a:off x="3007675" y="1401700"/>
            <a:ext cx="5084700" cy="18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10" name="Google Shape;210;p14"/>
          <p:cNvSpPr txBox="1">
            <a:spLocks noGrp="1"/>
          </p:cNvSpPr>
          <p:nvPr>
            <p:ph type="subTitle" idx="2"/>
          </p:nvPr>
        </p:nvSpPr>
        <p:spPr>
          <a:xfrm>
            <a:off x="4185925" y="3463425"/>
            <a:ext cx="2728200" cy="35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211" name="Google Shape;211;p14"/>
          <p:cNvGrpSpPr/>
          <p:nvPr/>
        </p:nvGrpSpPr>
        <p:grpSpPr>
          <a:xfrm rot="10800000" flipH="1">
            <a:off x="333391" y="155129"/>
            <a:ext cx="8517645" cy="4758440"/>
            <a:chOff x="333391" y="155129"/>
            <a:chExt cx="8517645" cy="4758440"/>
          </a:xfrm>
        </p:grpSpPr>
        <p:grpSp>
          <p:nvGrpSpPr>
            <p:cNvPr id="212" name="Google Shape;212;p14"/>
            <p:cNvGrpSpPr/>
            <p:nvPr/>
          </p:nvGrpSpPr>
          <p:grpSpPr>
            <a:xfrm flipH="1">
              <a:off x="335794" y="155129"/>
              <a:ext cx="8347271" cy="1009090"/>
              <a:chOff x="335794" y="155129"/>
              <a:chExt cx="8347271" cy="1009090"/>
            </a:xfrm>
          </p:grpSpPr>
          <p:sp>
            <p:nvSpPr>
              <p:cNvPr id="213" name="Google Shape;213;p14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14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14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4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4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4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14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14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1" name="Google Shape;221;p14"/>
            <p:cNvGrpSpPr/>
            <p:nvPr/>
          </p:nvGrpSpPr>
          <p:grpSpPr>
            <a:xfrm rot="10800000" flipH="1">
              <a:off x="335794" y="3904479"/>
              <a:ext cx="8347271" cy="1009090"/>
              <a:chOff x="335794" y="155129"/>
              <a:chExt cx="8347271" cy="1009090"/>
            </a:xfrm>
          </p:grpSpPr>
          <p:sp>
            <p:nvSpPr>
              <p:cNvPr id="222" name="Google Shape;222;p14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14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224;p14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4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4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4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14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14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0" name="Google Shape;230;p14"/>
            <p:cNvSpPr/>
            <p:nvPr/>
          </p:nvSpPr>
          <p:spPr>
            <a:xfrm rot="10800000" flipH="1">
              <a:off x="372090" y="3016761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4"/>
            <p:cNvSpPr/>
            <p:nvPr/>
          </p:nvSpPr>
          <p:spPr>
            <a:xfrm rot="10800000" flipH="1">
              <a:off x="333391" y="222444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4"/>
            <p:cNvSpPr/>
            <p:nvPr/>
          </p:nvSpPr>
          <p:spPr>
            <a:xfrm rot="10800000" flipH="1">
              <a:off x="8683075" y="2749255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4"/>
            <p:cNvSpPr/>
            <p:nvPr/>
          </p:nvSpPr>
          <p:spPr>
            <a:xfrm rot="10800000" flipH="1">
              <a:off x="8353096" y="1881303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_AND_TWO_COLUMNS_1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15"/>
          <p:cNvSpPr txBox="1">
            <a:spLocks noGrp="1"/>
          </p:cNvSpPr>
          <p:nvPr>
            <p:ph type="subTitle" idx="1"/>
          </p:nvPr>
        </p:nvSpPr>
        <p:spPr>
          <a:xfrm>
            <a:off x="782550" y="4066700"/>
            <a:ext cx="23931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15"/>
          <p:cNvSpPr txBox="1">
            <a:spLocks noGrp="1"/>
          </p:cNvSpPr>
          <p:nvPr>
            <p:ph type="subTitle" idx="2"/>
          </p:nvPr>
        </p:nvSpPr>
        <p:spPr>
          <a:xfrm>
            <a:off x="782550" y="3825750"/>
            <a:ext cx="23931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sp>
        <p:nvSpPr>
          <p:cNvPr id="238" name="Google Shape;238;p15"/>
          <p:cNvSpPr txBox="1">
            <a:spLocks noGrp="1"/>
          </p:cNvSpPr>
          <p:nvPr>
            <p:ph type="subTitle" idx="3"/>
          </p:nvPr>
        </p:nvSpPr>
        <p:spPr>
          <a:xfrm>
            <a:off x="3375440" y="4066700"/>
            <a:ext cx="23931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15"/>
          <p:cNvSpPr txBox="1">
            <a:spLocks noGrp="1"/>
          </p:cNvSpPr>
          <p:nvPr>
            <p:ph type="subTitle" idx="4"/>
          </p:nvPr>
        </p:nvSpPr>
        <p:spPr>
          <a:xfrm>
            <a:off x="3375440" y="3825750"/>
            <a:ext cx="23931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sp>
        <p:nvSpPr>
          <p:cNvPr id="240" name="Google Shape;240;p15"/>
          <p:cNvSpPr txBox="1">
            <a:spLocks noGrp="1"/>
          </p:cNvSpPr>
          <p:nvPr>
            <p:ph type="subTitle" idx="5"/>
          </p:nvPr>
        </p:nvSpPr>
        <p:spPr>
          <a:xfrm>
            <a:off x="5968342" y="4066700"/>
            <a:ext cx="23931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15"/>
          <p:cNvSpPr txBox="1">
            <a:spLocks noGrp="1"/>
          </p:cNvSpPr>
          <p:nvPr>
            <p:ph type="subTitle" idx="6"/>
          </p:nvPr>
        </p:nvSpPr>
        <p:spPr>
          <a:xfrm>
            <a:off x="5968342" y="3825750"/>
            <a:ext cx="23931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sp>
        <p:nvSpPr>
          <p:cNvPr id="242" name="Google Shape;242;p15"/>
          <p:cNvSpPr txBox="1">
            <a:spLocks noGrp="1"/>
          </p:cNvSpPr>
          <p:nvPr>
            <p:ph type="subTitle" idx="7"/>
          </p:nvPr>
        </p:nvSpPr>
        <p:spPr>
          <a:xfrm>
            <a:off x="782550" y="2220650"/>
            <a:ext cx="23931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15"/>
          <p:cNvSpPr txBox="1">
            <a:spLocks noGrp="1"/>
          </p:cNvSpPr>
          <p:nvPr>
            <p:ph type="subTitle" idx="8"/>
          </p:nvPr>
        </p:nvSpPr>
        <p:spPr>
          <a:xfrm>
            <a:off x="782550" y="1979700"/>
            <a:ext cx="23931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sp>
        <p:nvSpPr>
          <p:cNvPr id="244" name="Google Shape;244;p15"/>
          <p:cNvSpPr txBox="1">
            <a:spLocks noGrp="1"/>
          </p:cNvSpPr>
          <p:nvPr>
            <p:ph type="subTitle" idx="9"/>
          </p:nvPr>
        </p:nvSpPr>
        <p:spPr>
          <a:xfrm>
            <a:off x="3375440" y="2220650"/>
            <a:ext cx="23931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15"/>
          <p:cNvSpPr txBox="1">
            <a:spLocks noGrp="1"/>
          </p:cNvSpPr>
          <p:nvPr>
            <p:ph type="subTitle" idx="13"/>
          </p:nvPr>
        </p:nvSpPr>
        <p:spPr>
          <a:xfrm>
            <a:off x="3375440" y="1979700"/>
            <a:ext cx="23931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sp>
        <p:nvSpPr>
          <p:cNvPr id="246" name="Google Shape;246;p15"/>
          <p:cNvSpPr txBox="1">
            <a:spLocks noGrp="1"/>
          </p:cNvSpPr>
          <p:nvPr>
            <p:ph type="subTitle" idx="14"/>
          </p:nvPr>
        </p:nvSpPr>
        <p:spPr>
          <a:xfrm>
            <a:off x="5968342" y="2220650"/>
            <a:ext cx="23931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15"/>
          <p:cNvSpPr txBox="1">
            <a:spLocks noGrp="1"/>
          </p:cNvSpPr>
          <p:nvPr>
            <p:ph type="subTitle" idx="15"/>
          </p:nvPr>
        </p:nvSpPr>
        <p:spPr>
          <a:xfrm>
            <a:off x="5968342" y="1979700"/>
            <a:ext cx="23931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grpSp>
        <p:nvGrpSpPr>
          <p:cNvPr id="248" name="Google Shape;248;p15"/>
          <p:cNvGrpSpPr/>
          <p:nvPr/>
        </p:nvGrpSpPr>
        <p:grpSpPr>
          <a:xfrm flipH="1">
            <a:off x="335794" y="155129"/>
            <a:ext cx="8347271" cy="1009090"/>
            <a:chOff x="335794" y="155129"/>
            <a:chExt cx="8347271" cy="1009090"/>
          </a:xfrm>
        </p:grpSpPr>
        <p:sp>
          <p:nvSpPr>
            <p:cNvPr id="249" name="Google Shape;249;p15"/>
            <p:cNvSpPr/>
            <p:nvPr/>
          </p:nvSpPr>
          <p:spPr>
            <a:xfrm>
              <a:off x="5534016" y="3265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5"/>
            <p:cNvSpPr/>
            <p:nvPr/>
          </p:nvSpPr>
          <p:spPr>
            <a:xfrm>
              <a:off x="7066600" y="290431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5"/>
            <p:cNvSpPr/>
            <p:nvPr/>
          </p:nvSpPr>
          <p:spPr>
            <a:xfrm>
              <a:off x="85412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5"/>
            <p:cNvSpPr/>
            <p:nvPr/>
          </p:nvSpPr>
          <p:spPr>
            <a:xfrm>
              <a:off x="4165190" y="155129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5"/>
            <p:cNvSpPr/>
            <p:nvPr/>
          </p:nvSpPr>
          <p:spPr>
            <a:xfrm>
              <a:off x="335794" y="901436"/>
              <a:ext cx="183505" cy="105786"/>
            </a:xfrm>
            <a:custGeom>
              <a:avLst/>
              <a:gdLst/>
              <a:ahLst/>
              <a:cxnLst/>
              <a:rect l="l" t="t" r="r" b="b"/>
              <a:pathLst>
                <a:path w="1641" h="946" extrusionOk="0">
                  <a:moveTo>
                    <a:pt x="173" y="0"/>
                  </a:moveTo>
                  <a:cubicBezTo>
                    <a:pt x="171" y="0"/>
                    <a:pt x="167" y="5"/>
                    <a:pt x="160" y="19"/>
                  </a:cubicBezTo>
                  <a:cubicBezTo>
                    <a:pt x="150" y="40"/>
                    <a:pt x="139" y="40"/>
                    <a:pt x="129" y="83"/>
                  </a:cubicBezTo>
                  <a:lnTo>
                    <a:pt x="129" y="94"/>
                  </a:lnTo>
                  <a:cubicBezTo>
                    <a:pt x="118" y="73"/>
                    <a:pt x="107" y="73"/>
                    <a:pt x="96" y="51"/>
                  </a:cubicBezTo>
                  <a:cubicBezTo>
                    <a:pt x="96" y="49"/>
                    <a:pt x="96" y="48"/>
                    <a:pt x="95" y="48"/>
                  </a:cubicBezTo>
                  <a:cubicBezTo>
                    <a:pt x="89" y="48"/>
                    <a:pt x="75" y="67"/>
                    <a:pt x="75" y="94"/>
                  </a:cubicBezTo>
                  <a:cubicBezTo>
                    <a:pt x="54" y="137"/>
                    <a:pt x="54" y="158"/>
                    <a:pt x="54" y="179"/>
                  </a:cubicBezTo>
                  <a:cubicBezTo>
                    <a:pt x="65" y="179"/>
                    <a:pt x="65" y="189"/>
                    <a:pt x="65" y="189"/>
                  </a:cubicBezTo>
                  <a:cubicBezTo>
                    <a:pt x="75" y="200"/>
                    <a:pt x="86" y="222"/>
                    <a:pt x="96" y="232"/>
                  </a:cubicBezTo>
                  <a:cubicBezTo>
                    <a:pt x="118" y="253"/>
                    <a:pt x="139" y="286"/>
                    <a:pt x="171" y="296"/>
                  </a:cubicBezTo>
                  <a:lnTo>
                    <a:pt x="171" y="307"/>
                  </a:lnTo>
                  <a:cubicBezTo>
                    <a:pt x="171" y="317"/>
                    <a:pt x="160" y="328"/>
                    <a:pt x="160" y="328"/>
                  </a:cubicBezTo>
                  <a:lnTo>
                    <a:pt x="150" y="328"/>
                  </a:lnTo>
                  <a:lnTo>
                    <a:pt x="129" y="307"/>
                  </a:lnTo>
                  <a:cubicBezTo>
                    <a:pt x="112" y="307"/>
                    <a:pt x="108" y="293"/>
                    <a:pt x="96" y="293"/>
                  </a:cubicBezTo>
                  <a:cubicBezTo>
                    <a:pt x="94" y="293"/>
                    <a:pt x="90" y="294"/>
                    <a:pt x="86" y="296"/>
                  </a:cubicBezTo>
                  <a:cubicBezTo>
                    <a:pt x="75" y="317"/>
                    <a:pt x="54" y="328"/>
                    <a:pt x="44" y="328"/>
                  </a:cubicBezTo>
                  <a:cubicBezTo>
                    <a:pt x="42" y="327"/>
                    <a:pt x="40" y="326"/>
                    <a:pt x="39" y="326"/>
                  </a:cubicBezTo>
                  <a:cubicBezTo>
                    <a:pt x="30" y="326"/>
                    <a:pt x="21" y="353"/>
                    <a:pt x="11" y="371"/>
                  </a:cubicBezTo>
                  <a:cubicBezTo>
                    <a:pt x="1" y="402"/>
                    <a:pt x="1" y="424"/>
                    <a:pt x="1" y="445"/>
                  </a:cubicBezTo>
                  <a:cubicBezTo>
                    <a:pt x="1" y="466"/>
                    <a:pt x="1" y="466"/>
                    <a:pt x="11" y="466"/>
                  </a:cubicBezTo>
                  <a:cubicBezTo>
                    <a:pt x="22" y="477"/>
                    <a:pt x="44" y="466"/>
                    <a:pt x="54" y="499"/>
                  </a:cubicBezTo>
                  <a:cubicBezTo>
                    <a:pt x="54" y="530"/>
                    <a:pt x="75" y="541"/>
                    <a:pt x="86" y="541"/>
                  </a:cubicBezTo>
                  <a:cubicBezTo>
                    <a:pt x="107" y="541"/>
                    <a:pt x="129" y="541"/>
                    <a:pt x="150" y="551"/>
                  </a:cubicBezTo>
                  <a:cubicBezTo>
                    <a:pt x="182" y="573"/>
                    <a:pt x="214" y="573"/>
                    <a:pt x="245" y="605"/>
                  </a:cubicBezTo>
                  <a:cubicBezTo>
                    <a:pt x="267" y="626"/>
                    <a:pt x="299" y="615"/>
                    <a:pt x="320" y="648"/>
                  </a:cubicBezTo>
                  <a:cubicBezTo>
                    <a:pt x="320" y="648"/>
                    <a:pt x="322" y="649"/>
                    <a:pt x="325" y="649"/>
                  </a:cubicBezTo>
                  <a:cubicBezTo>
                    <a:pt x="329" y="649"/>
                    <a:pt x="335" y="645"/>
                    <a:pt x="342" y="626"/>
                  </a:cubicBezTo>
                  <a:cubicBezTo>
                    <a:pt x="345" y="622"/>
                    <a:pt x="349" y="620"/>
                    <a:pt x="352" y="620"/>
                  </a:cubicBezTo>
                  <a:lnTo>
                    <a:pt x="352" y="620"/>
                  </a:lnTo>
                  <a:cubicBezTo>
                    <a:pt x="357" y="620"/>
                    <a:pt x="359" y="627"/>
                    <a:pt x="352" y="648"/>
                  </a:cubicBezTo>
                  <a:lnTo>
                    <a:pt x="352" y="658"/>
                  </a:lnTo>
                  <a:cubicBezTo>
                    <a:pt x="353" y="657"/>
                    <a:pt x="354" y="657"/>
                    <a:pt x="355" y="657"/>
                  </a:cubicBezTo>
                  <a:cubicBezTo>
                    <a:pt x="360" y="657"/>
                    <a:pt x="363" y="672"/>
                    <a:pt x="369" y="672"/>
                  </a:cubicBezTo>
                  <a:cubicBezTo>
                    <a:pt x="372" y="672"/>
                    <a:pt x="377" y="666"/>
                    <a:pt x="384" y="648"/>
                  </a:cubicBezTo>
                  <a:cubicBezTo>
                    <a:pt x="387" y="644"/>
                    <a:pt x="389" y="643"/>
                    <a:pt x="391" y="643"/>
                  </a:cubicBezTo>
                  <a:cubicBezTo>
                    <a:pt x="395" y="643"/>
                    <a:pt x="395" y="651"/>
                    <a:pt x="395" y="658"/>
                  </a:cubicBezTo>
                  <a:cubicBezTo>
                    <a:pt x="395" y="668"/>
                    <a:pt x="395" y="673"/>
                    <a:pt x="396" y="673"/>
                  </a:cubicBezTo>
                  <a:cubicBezTo>
                    <a:pt x="397" y="673"/>
                    <a:pt x="400" y="665"/>
                    <a:pt x="406" y="648"/>
                  </a:cubicBezTo>
                  <a:cubicBezTo>
                    <a:pt x="410" y="643"/>
                    <a:pt x="412" y="640"/>
                    <a:pt x="414" y="640"/>
                  </a:cubicBezTo>
                  <a:cubicBezTo>
                    <a:pt x="416" y="640"/>
                    <a:pt x="416" y="646"/>
                    <a:pt x="416" y="658"/>
                  </a:cubicBezTo>
                  <a:cubicBezTo>
                    <a:pt x="416" y="675"/>
                    <a:pt x="419" y="686"/>
                    <a:pt x="423" y="686"/>
                  </a:cubicBezTo>
                  <a:cubicBezTo>
                    <a:pt x="427" y="686"/>
                    <a:pt x="432" y="678"/>
                    <a:pt x="437" y="658"/>
                  </a:cubicBezTo>
                  <a:cubicBezTo>
                    <a:pt x="445" y="642"/>
                    <a:pt x="449" y="636"/>
                    <a:pt x="450" y="636"/>
                  </a:cubicBezTo>
                  <a:lnTo>
                    <a:pt x="450" y="636"/>
                  </a:lnTo>
                  <a:cubicBezTo>
                    <a:pt x="452" y="636"/>
                    <a:pt x="448" y="652"/>
                    <a:pt x="448" y="658"/>
                  </a:cubicBezTo>
                  <a:cubicBezTo>
                    <a:pt x="448" y="669"/>
                    <a:pt x="437" y="690"/>
                    <a:pt x="448" y="690"/>
                  </a:cubicBezTo>
                  <a:cubicBezTo>
                    <a:pt x="450" y="689"/>
                    <a:pt x="451" y="688"/>
                    <a:pt x="453" y="688"/>
                  </a:cubicBezTo>
                  <a:cubicBezTo>
                    <a:pt x="460" y="688"/>
                    <a:pt x="468" y="703"/>
                    <a:pt x="475" y="703"/>
                  </a:cubicBezTo>
                  <a:cubicBezTo>
                    <a:pt x="477" y="703"/>
                    <a:pt x="478" y="702"/>
                    <a:pt x="480" y="700"/>
                  </a:cubicBezTo>
                  <a:cubicBezTo>
                    <a:pt x="485" y="695"/>
                    <a:pt x="488" y="695"/>
                    <a:pt x="491" y="695"/>
                  </a:cubicBezTo>
                  <a:cubicBezTo>
                    <a:pt x="493" y="695"/>
                    <a:pt x="496" y="695"/>
                    <a:pt x="501" y="690"/>
                  </a:cubicBezTo>
                  <a:cubicBezTo>
                    <a:pt x="501" y="714"/>
                    <a:pt x="505" y="721"/>
                    <a:pt x="511" y="721"/>
                  </a:cubicBezTo>
                  <a:cubicBezTo>
                    <a:pt x="518" y="721"/>
                    <a:pt x="527" y="712"/>
                    <a:pt x="533" y="712"/>
                  </a:cubicBezTo>
                  <a:cubicBezTo>
                    <a:pt x="540" y="712"/>
                    <a:pt x="547" y="707"/>
                    <a:pt x="554" y="707"/>
                  </a:cubicBezTo>
                  <a:cubicBezTo>
                    <a:pt x="558" y="707"/>
                    <a:pt x="561" y="708"/>
                    <a:pt x="565" y="712"/>
                  </a:cubicBezTo>
                  <a:cubicBezTo>
                    <a:pt x="565" y="722"/>
                    <a:pt x="576" y="733"/>
                    <a:pt x="586" y="733"/>
                  </a:cubicBezTo>
                  <a:lnTo>
                    <a:pt x="650" y="733"/>
                  </a:lnTo>
                  <a:cubicBezTo>
                    <a:pt x="671" y="743"/>
                    <a:pt x="693" y="743"/>
                    <a:pt x="714" y="754"/>
                  </a:cubicBezTo>
                  <a:cubicBezTo>
                    <a:pt x="746" y="764"/>
                    <a:pt x="768" y="775"/>
                    <a:pt x="799" y="775"/>
                  </a:cubicBezTo>
                  <a:cubicBezTo>
                    <a:pt x="803" y="773"/>
                    <a:pt x="808" y="772"/>
                    <a:pt x="812" y="772"/>
                  </a:cubicBezTo>
                  <a:cubicBezTo>
                    <a:pt x="828" y="772"/>
                    <a:pt x="844" y="788"/>
                    <a:pt x="853" y="797"/>
                  </a:cubicBezTo>
                  <a:cubicBezTo>
                    <a:pt x="855" y="799"/>
                    <a:pt x="857" y="800"/>
                    <a:pt x="860" y="800"/>
                  </a:cubicBezTo>
                  <a:cubicBezTo>
                    <a:pt x="868" y="800"/>
                    <a:pt x="879" y="793"/>
                    <a:pt x="887" y="793"/>
                  </a:cubicBezTo>
                  <a:cubicBezTo>
                    <a:pt x="890" y="793"/>
                    <a:pt x="893" y="794"/>
                    <a:pt x="895" y="797"/>
                  </a:cubicBezTo>
                  <a:cubicBezTo>
                    <a:pt x="927" y="828"/>
                    <a:pt x="981" y="818"/>
                    <a:pt x="1023" y="839"/>
                  </a:cubicBezTo>
                  <a:lnTo>
                    <a:pt x="1087" y="839"/>
                  </a:lnTo>
                  <a:cubicBezTo>
                    <a:pt x="1130" y="850"/>
                    <a:pt x="1161" y="861"/>
                    <a:pt x="1204" y="871"/>
                  </a:cubicBezTo>
                  <a:cubicBezTo>
                    <a:pt x="1246" y="882"/>
                    <a:pt x="1279" y="903"/>
                    <a:pt x="1332" y="913"/>
                  </a:cubicBezTo>
                  <a:cubicBezTo>
                    <a:pt x="1332" y="913"/>
                    <a:pt x="1345" y="900"/>
                    <a:pt x="1350" y="900"/>
                  </a:cubicBezTo>
                  <a:cubicBezTo>
                    <a:pt x="1352" y="900"/>
                    <a:pt x="1353" y="901"/>
                    <a:pt x="1353" y="903"/>
                  </a:cubicBezTo>
                  <a:cubicBezTo>
                    <a:pt x="1364" y="913"/>
                    <a:pt x="1374" y="925"/>
                    <a:pt x="1385" y="925"/>
                  </a:cubicBezTo>
                  <a:cubicBezTo>
                    <a:pt x="1417" y="935"/>
                    <a:pt x="1459" y="946"/>
                    <a:pt x="1492" y="946"/>
                  </a:cubicBezTo>
                  <a:cubicBezTo>
                    <a:pt x="1502" y="946"/>
                    <a:pt x="1513" y="935"/>
                    <a:pt x="1523" y="882"/>
                  </a:cubicBezTo>
                  <a:cubicBezTo>
                    <a:pt x="1534" y="861"/>
                    <a:pt x="1534" y="861"/>
                    <a:pt x="1545" y="850"/>
                  </a:cubicBezTo>
                  <a:cubicBezTo>
                    <a:pt x="1550" y="839"/>
                    <a:pt x="1555" y="839"/>
                    <a:pt x="1561" y="839"/>
                  </a:cubicBezTo>
                  <a:cubicBezTo>
                    <a:pt x="1566" y="839"/>
                    <a:pt x="1571" y="839"/>
                    <a:pt x="1577" y="828"/>
                  </a:cubicBezTo>
                  <a:lnTo>
                    <a:pt x="1587" y="828"/>
                  </a:lnTo>
                  <a:cubicBezTo>
                    <a:pt x="1587" y="839"/>
                    <a:pt x="1590" y="842"/>
                    <a:pt x="1593" y="842"/>
                  </a:cubicBezTo>
                  <a:cubicBezTo>
                    <a:pt x="1596" y="842"/>
                    <a:pt x="1598" y="839"/>
                    <a:pt x="1598" y="839"/>
                  </a:cubicBezTo>
                  <a:cubicBezTo>
                    <a:pt x="1608" y="839"/>
                    <a:pt x="1619" y="818"/>
                    <a:pt x="1630" y="786"/>
                  </a:cubicBezTo>
                  <a:cubicBezTo>
                    <a:pt x="1641" y="754"/>
                    <a:pt x="1641" y="743"/>
                    <a:pt x="1641" y="733"/>
                  </a:cubicBezTo>
                  <a:cubicBezTo>
                    <a:pt x="1630" y="712"/>
                    <a:pt x="1619" y="722"/>
                    <a:pt x="1608" y="700"/>
                  </a:cubicBezTo>
                  <a:lnTo>
                    <a:pt x="1608" y="669"/>
                  </a:lnTo>
                  <a:cubicBezTo>
                    <a:pt x="1602" y="669"/>
                    <a:pt x="1599" y="678"/>
                    <a:pt x="1599" y="678"/>
                  </a:cubicBezTo>
                  <a:cubicBezTo>
                    <a:pt x="1598" y="678"/>
                    <a:pt x="1598" y="676"/>
                    <a:pt x="1598" y="669"/>
                  </a:cubicBezTo>
                  <a:cubicBezTo>
                    <a:pt x="1598" y="658"/>
                    <a:pt x="1608" y="658"/>
                    <a:pt x="1608" y="658"/>
                  </a:cubicBezTo>
                  <a:cubicBezTo>
                    <a:pt x="1630" y="648"/>
                    <a:pt x="1630" y="637"/>
                    <a:pt x="1641" y="584"/>
                  </a:cubicBezTo>
                  <a:lnTo>
                    <a:pt x="1641" y="562"/>
                  </a:lnTo>
                  <a:lnTo>
                    <a:pt x="1641" y="530"/>
                  </a:lnTo>
                  <a:cubicBezTo>
                    <a:pt x="1641" y="480"/>
                    <a:pt x="1628" y="463"/>
                    <a:pt x="1606" y="463"/>
                  </a:cubicBezTo>
                  <a:cubicBezTo>
                    <a:pt x="1604" y="463"/>
                    <a:pt x="1602" y="463"/>
                    <a:pt x="1599" y="463"/>
                  </a:cubicBezTo>
                  <a:lnTo>
                    <a:pt x="1599" y="463"/>
                  </a:lnTo>
                  <a:cubicBezTo>
                    <a:pt x="1619" y="413"/>
                    <a:pt x="1619" y="413"/>
                    <a:pt x="1608" y="392"/>
                  </a:cubicBezTo>
                  <a:cubicBezTo>
                    <a:pt x="1598" y="381"/>
                    <a:pt x="1598" y="381"/>
                    <a:pt x="1587" y="381"/>
                  </a:cubicBezTo>
                  <a:cubicBezTo>
                    <a:pt x="1556" y="381"/>
                    <a:pt x="1534" y="381"/>
                    <a:pt x="1502" y="392"/>
                  </a:cubicBezTo>
                  <a:cubicBezTo>
                    <a:pt x="1484" y="396"/>
                    <a:pt x="1468" y="397"/>
                    <a:pt x="1452" y="397"/>
                  </a:cubicBezTo>
                  <a:cubicBezTo>
                    <a:pt x="1419" y="397"/>
                    <a:pt x="1389" y="392"/>
                    <a:pt x="1353" y="392"/>
                  </a:cubicBezTo>
                  <a:cubicBezTo>
                    <a:pt x="1347" y="386"/>
                    <a:pt x="1341" y="377"/>
                    <a:pt x="1334" y="377"/>
                  </a:cubicBezTo>
                  <a:cubicBezTo>
                    <a:pt x="1327" y="377"/>
                    <a:pt x="1320" y="383"/>
                    <a:pt x="1310" y="402"/>
                  </a:cubicBezTo>
                  <a:cubicBezTo>
                    <a:pt x="1300" y="371"/>
                    <a:pt x="1300" y="371"/>
                    <a:pt x="1289" y="371"/>
                  </a:cubicBezTo>
                  <a:cubicBezTo>
                    <a:pt x="1275" y="378"/>
                    <a:pt x="1262" y="380"/>
                    <a:pt x="1250" y="380"/>
                  </a:cubicBezTo>
                  <a:cubicBezTo>
                    <a:pt x="1225" y="380"/>
                    <a:pt x="1204" y="371"/>
                    <a:pt x="1182" y="371"/>
                  </a:cubicBezTo>
                  <a:cubicBezTo>
                    <a:pt x="1174" y="371"/>
                    <a:pt x="1166" y="384"/>
                    <a:pt x="1157" y="384"/>
                  </a:cubicBezTo>
                  <a:cubicBezTo>
                    <a:pt x="1155" y="384"/>
                    <a:pt x="1153" y="383"/>
                    <a:pt x="1151" y="381"/>
                  </a:cubicBezTo>
                  <a:cubicBezTo>
                    <a:pt x="1141" y="360"/>
                    <a:pt x="1125" y="357"/>
                    <a:pt x="1108" y="357"/>
                  </a:cubicBezTo>
                  <a:cubicBezTo>
                    <a:pt x="1102" y="357"/>
                    <a:pt x="1095" y="358"/>
                    <a:pt x="1088" y="358"/>
                  </a:cubicBezTo>
                  <a:cubicBezTo>
                    <a:pt x="1077" y="358"/>
                    <a:pt x="1065" y="356"/>
                    <a:pt x="1055" y="350"/>
                  </a:cubicBezTo>
                  <a:lnTo>
                    <a:pt x="1044" y="360"/>
                  </a:lnTo>
                  <a:cubicBezTo>
                    <a:pt x="1044" y="338"/>
                    <a:pt x="1044" y="338"/>
                    <a:pt x="1033" y="338"/>
                  </a:cubicBezTo>
                  <a:cubicBezTo>
                    <a:pt x="1023" y="328"/>
                    <a:pt x="1002" y="317"/>
                    <a:pt x="981" y="317"/>
                  </a:cubicBezTo>
                  <a:cubicBezTo>
                    <a:pt x="972" y="326"/>
                    <a:pt x="962" y="330"/>
                    <a:pt x="953" y="330"/>
                  </a:cubicBezTo>
                  <a:cubicBezTo>
                    <a:pt x="941" y="330"/>
                    <a:pt x="929" y="324"/>
                    <a:pt x="917" y="317"/>
                  </a:cubicBezTo>
                  <a:cubicBezTo>
                    <a:pt x="906" y="307"/>
                    <a:pt x="895" y="307"/>
                    <a:pt x="874" y="307"/>
                  </a:cubicBezTo>
                  <a:cubicBezTo>
                    <a:pt x="872" y="308"/>
                    <a:pt x="870" y="308"/>
                    <a:pt x="869" y="308"/>
                  </a:cubicBezTo>
                  <a:cubicBezTo>
                    <a:pt x="855" y="308"/>
                    <a:pt x="845" y="286"/>
                    <a:pt x="829" y="286"/>
                  </a:cubicBezTo>
                  <a:cubicBezTo>
                    <a:pt x="824" y="286"/>
                    <a:pt x="818" y="288"/>
                    <a:pt x="810" y="296"/>
                  </a:cubicBezTo>
                  <a:cubicBezTo>
                    <a:pt x="808" y="297"/>
                    <a:pt x="805" y="298"/>
                    <a:pt x="803" y="298"/>
                  </a:cubicBezTo>
                  <a:cubicBezTo>
                    <a:pt x="793" y="298"/>
                    <a:pt x="788" y="284"/>
                    <a:pt x="777" y="284"/>
                  </a:cubicBezTo>
                  <a:cubicBezTo>
                    <a:pt x="772" y="284"/>
                    <a:pt x="766" y="287"/>
                    <a:pt x="757" y="296"/>
                  </a:cubicBezTo>
                  <a:lnTo>
                    <a:pt x="757" y="275"/>
                  </a:lnTo>
                  <a:cubicBezTo>
                    <a:pt x="757" y="264"/>
                    <a:pt x="746" y="264"/>
                    <a:pt x="746" y="264"/>
                  </a:cubicBezTo>
                  <a:cubicBezTo>
                    <a:pt x="739" y="276"/>
                    <a:pt x="734" y="280"/>
                    <a:pt x="730" y="280"/>
                  </a:cubicBezTo>
                  <a:cubicBezTo>
                    <a:pt x="724" y="280"/>
                    <a:pt x="721" y="267"/>
                    <a:pt x="714" y="253"/>
                  </a:cubicBezTo>
                  <a:cubicBezTo>
                    <a:pt x="714" y="240"/>
                    <a:pt x="710" y="236"/>
                    <a:pt x="704" y="236"/>
                  </a:cubicBezTo>
                  <a:cubicBezTo>
                    <a:pt x="696" y="236"/>
                    <a:pt x="684" y="243"/>
                    <a:pt x="671" y="243"/>
                  </a:cubicBezTo>
                  <a:cubicBezTo>
                    <a:pt x="671" y="243"/>
                    <a:pt x="661" y="243"/>
                    <a:pt x="661" y="232"/>
                  </a:cubicBezTo>
                  <a:cubicBezTo>
                    <a:pt x="650" y="232"/>
                    <a:pt x="640" y="222"/>
                    <a:pt x="629" y="222"/>
                  </a:cubicBezTo>
                  <a:cubicBezTo>
                    <a:pt x="619" y="222"/>
                    <a:pt x="597" y="222"/>
                    <a:pt x="597" y="200"/>
                  </a:cubicBezTo>
                  <a:cubicBezTo>
                    <a:pt x="593" y="189"/>
                    <a:pt x="587" y="186"/>
                    <a:pt x="580" y="186"/>
                  </a:cubicBezTo>
                  <a:cubicBezTo>
                    <a:pt x="570" y="186"/>
                    <a:pt x="558" y="192"/>
                    <a:pt x="550" y="192"/>
                  </a:cubicBezTo>
                  <a:cubicBezTo>
                    <a:pt x="548" y="192"/>
                    <a:pt x="545" y="191"/>
                    <a:pt x="544" y="189"/>
                  </a:cubicBezTo>
                  <a:cubicBezTo>
                    <a:pt x="544" y="179"/>
                    <a:pt x="544" y="168"/>
                    <a:pt x="533" y="168"/>
                  </a:cubicBezTo>
                  <a:cubicBezTo>
                    <a:pt x="512" y="168"/>
                    <a:pt x="491" y="168"/>
                    <a:pt x="480" y="147"/>
                  </a:cubicBezTo>
                  <a:lnTo>
                    <a:pt x="469" y="147"/>
                  </a:lnTo>
                  <a:cubicBezTo>
                    <a:pt x="465" y="154"/>
                    <a:pt x="462" y="156"/>
                    <a:pt x="460" y="156"/>
                  </a:cubicBezTo>
                  <a:cubicBezTo>
                    <a:pt x="453" y="156"/>
                    <a:pt x="453" y="132"/>
                    <a:pt x="445" y="132"/>
                  </a:cubicBezTo>
                  <a:cubicBezTo>
                    <a:pt x="443" y="132"/>
                    <a:pt x="440" y="133"/>
                    <a:pt x="437" y="137"/>
                  </a:cubicBezTo>
                  <a:cubicBezTo>
                    <a:pt x="437" y="119"/>
                    <a:pt x="433" y="112"/>
                    <a:pt x="428" y="112"/>
                  </a:cubicBezTo>
                  <a:cubicBezTo>
                    <a:pt x="421" y="112"/>
                    <a:pt x="411" y="124"/>
                    <a:pt x="406" y="137"/>
                  </a:cubicBezTo>
                  <a:lnTo>
                    <a:pt x="395" y="125"/>
                  </a:lnTo>
                  <a:cubicBezTo>
                    <a:pt x="395" y="125"/>
                    <a:pt x="395" y="104"/>
                    <a:pt x="384" y="94"/>
                  </a:cubicBezTo>
                  <a:cubicBezTo>
                    <a:pt x="373" y="83"/>
                    <a:pt x="352" y="83"/>
                    <a:pt x="331" y="73"/>
                  </a:cubicBezTo>
                  <a:cubicBezTo>
                    <a:pt x="309" y="51"/>
                    <a:pt x="278" y="51"/>
                    <a:pt x="257" y="19"/>
                  </a:cubicBezTo>
                  <a:cubicBezTo>
                    <a:pt x="257" y="14"/>
                    <a:pt x="254" y="11"/>
                    <a:pt x="250" y="11"/>
                  </a:cubicBezTo>
                  <a:cubicBezTo>
                    <a:pt x="246" y="11"/>
                    <a:pt x="240" y="14"/>
                    <a:pt x="235" y="19"/>
                  </a:cubicBezTo>
                  <a:cubicBezTo>
                    <a:pt x="228" y="27"/>
                    <a:pt x="215" y="49"/>
                    <a:pt x="208" y="49"/>
                  </a:cubicBezTo>
                  <a:cubicBezTo>
                    <a:pt x="205" y="49"/>
                    <a:pt x="203" y="44"/>
                    <a:pt x="203" y="30"/>
                  </a:cubicBezTo>
                  <a:cubicBezTo>
                    <a:pt x="203" y="25"/>
                    <a:pt x="200" y="22"/>
                    <a:pt x="198" y="22"/>
                  </a:cubicBezTo>
                  <a:cubicBezTo>
                    <a:pt x="195" y="22"/>
                    <a:pt x="193" y="25"/>
                    <a:pt x="193" y="30"/>
                  </a:cubicBezTo>
                  <a:cubicBezTo>
                    <a:pt x="189" y="33"/>
                    <a:pt x="187" y="34"/>
                    <a:pt x="186" y="34"/>
                  </a:cubicBezTo>
                  <a:cubicBezTo>
                    <a:pt x="182" y="34"/>
                    <a:pt x="182" y="27"/>
                    <a:pt x="182" y="19"/>
                  </a:cubicBezTo>
                  <a:cubicBezTo>
                    <a:pt x="175" y="19"/>
                    <a:pt x="177" y="0"/>
                    <a:pt x="1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5"/>
            <p:cNvSpPr/>
            <p:nvPr/>
          </p:nvSpPr>
          <p:spPr>
            <a:xfrm>
              <a:off x="761541" y="20282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5"/>
            <p:cNvSpPr/>
            <p:nvPr/>
          </p:nvSpPr>
          <p:spPr>
            <a:xfrm>
              <a:off x="23460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5"/>
            <p:cNvSpPr/>
            <p:nvPr/>
          </p:nvSpPr>
          <p:spPr>
            <a:xfrm>
              <a:off x="8423991" y="10072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_AND_TWO_COLUMNS_2_1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grpSp>
        <p:nvGrpSpPr>
          <p:cNvPr id="278" name="Google Shape;278;p17"/>
          <p:cNvGrpSpPr/>
          <p:nvPr/>
        </p:nvGrpSpPr>
        <p:grpSpPr>
          <a:xfrm>
            <a:off x="335794" y="155129"/>
            <a:ext cx="8347271" cy="1009090"/>
            <a:chOff x="335794" y="155129"/>
            <a:chExt cx="8347271" cy="1009090"/>
          </a:xfrm>
        </p:grpSpPr>
        <p:sp>
          <p:nvSpPr>
            <p:cNvPr id="279" name="Google Shape;279;p17"/>
            <p:cNvSpPr/>
            <p:nvPr/>
          </p:nvSpPr>
          <p:spPr>
            <a:xfrm>
              <a:off x="5838816" y="4027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7"/>
            <p:cNvSpPr/>
            <p:nvPr/>
          </p:nvSpPr>
          <p:spPr>
            <a:xfrm>
              <a:off x="7066600" y="290431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7"/>
            <p:cNvSpPr/>
            <p:nvPr/>
          </p:nvSpPr>
          <p:spPr>
            <a:xfrm>
              <a:off x="85412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7"/>
            <p:cNvSpPr/>
            <p:nvPr/>
          </p:nvSpPr>
          <p:spPr>
            <a:xfrm>
              <a:off x="4165190" y="155129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7"/>
            <p:cNvSpPr/>
            <p:nvPr/>
          </p:nvSpPr>
          <p:spPr>
            <a:xfrm>
              <a:off x="335794" y="901436"/>
              <a:ext cx="183505" cy="105786"/>
            </a:xfrm>
            <a:custGeom>
              <a:avLst/>
              <a:gdLst/>
              <a:ahLst/>
              <a:cxnLst/>
              <a:rect l="l" t="t" r="r" b="b"/>
              <a:pathLst>
                <a:path w="1641" h="946" extrusionOk="0">
                  <a:moveTo>
                    <a:pt x="173" y="0"/>
                  </a:moveTo>
                  <a:cubicBezTo>
                    <a:pt x="171" y="0"/>
                    <a:pt x="167" y="5"/>
                    <a:pt x="160" y="19"/>
                  </a:cubicBezTo>
                  <a:cubicBezTo>
                    <a:pt x="150" y="40"/>
                    <a:pt x="139" y="40"/>
                    <a:pt x="129" y="83"/>
                  </a:cubicBezTo>
                  <a:lnTo>
                    <a:pt x="129" y="94"/>
                  </a:lnTo>
                  <a:cubicBezTo>
                    <a:pt x="118" y="73"/>
                    <a:pt x="107" y="73"/>
                    <a:pt x="96" y="51"/>
                  </a:cubicBezTo>
                  <a:cubicBezTo>
                    <a:pt x="96" y="49"/>
                    <a:pt x="96" y="48"/>
                    <a:pt x="95" y="48"/>
                  </a:cubicBezTo>
                  <a:cubicBezTo>
                    <a:pt x="89" y="48"/>
                    <a:pt x="75" y="67"/>
                    <a:pt x="75" y="94"/>
                  </a:cubicBezTo>
                  <a:cubicBezTo>
                    <a:pt x="54" y="137"/>
                    <a:pt x="54" y="158"/>
                    <a:pt x="54" y="179"/>
                  </a:cubicBezTo>
                  <a:cubicBezTo>
                    <a:pt x="65" y="179"/>
                    <a:pt x="65" y="189"/>
                    <a:pt x="65" y="189"/>
                  </a:cubicBezTo>
                  <a:cubicBezTo>
                    <a:pt x="75" y="200"/>
                    <a:pt x="86" y="222"/>
                    <a:pt x="96" y="232"/>
                  </a:cubicBezTo>
                  <a:cubicBezTo>
                    <a:pt x="118" y="253"/>
                    <a:pt x="139" y="286"/>
                    <a:pt x="171" y="296"/>
                  </a:cubicBezTo>
                  <a:lnTo>
                    <a:pt x="171" y="307"/>
                  </a:lnTo>
                  <a:cubicBezTo>
                    <a:pt x="171" y="317"/>
                    <a:pt x="160" y="328"/>
                    <a:pt x="160" y="328"/>
                  </a:cubicBezTo>
                  <a:lnTo>
                    <a:pt x="150" y="328"/>
                  </a:lnTo>
                  <a:lnTo>
                    <a:pt x="129" y="307"/>
                  </a:lnTo>
                  <a:cubicBezTo>
                    <a:pt x="112" y="307"/>
                    <a:pt x="108" y="293"/>
                    <a:pt x="96" y="293"/>
                  </a:cubicBezTo>
                  <a:cubicBezTo>
                    <a:pt x="94" y="293"/>
                    <a:pt x="90" y="294"/>
                    <a:pt x="86" y="296"/>
                  </a:cubicBezTo>
                  <a:cubicBezTo>
                    <a:pt x="75" y="317"/>
                    <a:pt x="54" y="328"/>
                    <a:pt x="44" y="328"/>
                  </a:cubicBezTo>
                  <a:cubicBezTo>
                    <a:pt x="42" y="327"/>
                    <a:pt x="40" y="326"/>
                    <a:pt x="39" y="326"/>
                  </a:cubicBezTo>
                  <a:cubicBezTo>
                    <a:pt x="30" y="326"/>
                    <a:pt x="21" y="353"/>
                    <a:pt x="11" y="371"/>
                  </a:cubicBezTo>
                  <a:cubicBezTo>
                    <a:pt x="1" y="402"/>
                    <a:pt x="1" y="424"/>
                    <a:pt x="1" y="445"/>
                  </a:cubicBezTo>
                  <a:cubicBezTo>
                    <a:pt x="1" y="466"/>
                    <a:pt x="1" y="466"/>
                    <a:pt x="11" y="466"/>
                  </a:cubicBezTo>
                  <a:cubicBezTo>
                    <a:pt x="22" y="477"/>
                    <a:pt x="44" y="466"/>
                    <a:pt x="54" y="499"/>
                  </a:cubicBezTo>
                  <a:cubicBezTo>
                    <a:pt x="54" y="530"/>
                    <a:pt x="75" y="541"/>
                    <a:pt x="86" y="541"/>
                  </a:cubicBezTo>
                  <a:cubicBezTo>
                    <a:pt x="107" y="541"/>
                    <a:pt x="129" y="541"/>
                    <a:pt x="150" y="551"/>
                  </a:cubicBezTo>
                  <a:cubicBezTo>
                    <a:pt x="182" y="573"/>
                    <a:pt x="214" y="573"/>
                    <a:pt x="245" y="605"/>
                  </a:cubicBezTo>
                  <a:cubicBezTo>
                    <a:pt x="267" y="626"/>
                    <a:pt x="299" y="615"/>
                    <a:pt x="320" y="648"/>
                  </a:cubicBezTo>
                  <a:cubicBezTo>
                    <a:pt x="320" y="648"/>
                    <a:pt x="322" y="649"/>
                    <a:pt x="325" y="649"/>
                  </a:cubicBezTo>
                  <a:cubicBezTo>
                    <a:pt x="329" y="649"/>
                    <a:pt x="335" y="645"/>
                    <a:pt x="342" y="626"/>
                  </a:cubicBezTo>
                  <a:cubicBezTo>
                    <a:pt x="345" y="622"/>
                    <a:pt x="349" y="620"/>
                    <a:pt x="352" y="620"/>
                  </a:cubicBezTo>
                  <a:lnTo>
                    <a:pt x="352" y="620"/>
                  </a:lnTo>
                  <a:cubicBezTo>
                    <a:pt x="357" y="620"/>
                    <a:pt x="359" y="627"/>
                    <a:pt x="352" y="648"/>
                  </a:cubicBezTo>
                  <a:lnTo>
                    <a:pt x="352" y="658"/>
                  </a:lnTo>
                  <a:cubicBezTo>
                    <a:pt x="353" y="657"/>
                    <a:pt x="354" y="657"/>
                    <a:pt x="355" y="657"/>
                  </a:cubicBezTo>
                  <a:cubicBezTo>
                    <a:pt x="360" y="657"/>
                    <a:pt x="363" y="672"/>
                    <a:pt x="369" y="672"/>
                  </a:cubicBezTo>
                  <a:cubicBezTo>
                    <a:pt x="372" y="672"/>
                    <a:pt x="377" y="666"/>
                    <a:pt x="384" y="648"/>
                  </a:cubicBezTo>
                  <a:cubicBezTo>
                    <a:pt x="387" y="644"/>
                    <a:pt x="389" y="643"/>
                    <a:pt x="391" y="643"/>
                  </a:cubicBezTo>
                  <a:cubicBezTo>
                    <a:pt x="395" y="643"/>
                    <a:pt x="395" y="651"/>
                    <a:pt x="395" y="658"/>
                  </a:cubicBezTo>
                  <a:cubicBezTo>
                    <a:pt x="395" y="668"/>
                    <a:pt x="395" y="673"/>
                    <a:pt x="396" y="673"/>
                  </a:cubicBezTo>
                  <a:cubicBezTo>
                    <a:pt x="397" y="673"/>
                    <a:pt x="400" y="665"/>
                    <a:pt x="406" y="648"/>
                  </a:cubicBezTo>
                  <a:cubicBezTo>
                    <a:pt x="410" y="643"/>
                    <a:pt x="412" y="640"/>
                    <a:pt x="414" y="640"/>
                  </a:cubicBezTo>
                  <a:cubicBezTo>
                    <a:pt x="416" y="640"/>
                    <a:pt x="416" y="646"/>
                    <a:pt x="416" y="658"/>
                  </a:cubicBezTo>
                  <a:cubicBezTo>
                    <a:pt x="416" y="675"/>
                    <a:pt x="419" y="686"/>
                    <a:pt x="423" y="686"/>
                  </a:cubicBezTo>
                  <a:cubicBezTo>
                    <a:pt x="427" y="686"/>
                    <a:pt x="432" y="678"/>
                    <a:pt x="437" y="658"/>
                  </a:cubicBezTo>
                  <a:cubicBezTo>
                    <a:pt x="445" y="642"/>
                    <a:pt x="449" y="636"/>
                    <a:pt x="450" y="636"/>
                  </a:cubicBezTo>
                  <a:lnTo>
                    <a:pt x="450" y="636"/>
                  </a:lnTo>
                  <a:cubicBezTo>
                    <a:pt x="452" y="636"/>
                    <a:pt x="448" y="652"/>
                    <a:pt x="448" y="658"/>
                  </a:cubicBezTo>
                  <a:cubicBezTo>
                    <a:pt x="448" y="669"/>
                    <a:pt x="437" y="690"/>
                    <a:pt x="448" y="690"/>
                  </a:cubicBezTo>
                  <a:cubicBezTo>
                    <a:pt x="450" y="689"/>
                    <a:pt x="451" y="688"/>
                    <a:pt x="453" y="688"/>
                  </a:cubicBezTo>
                  <a:cubicBezTo>
                    <a:pt x="460" y="688"/>
                    <a:pt x="468" y="703"/>
                    <a:pt x="475" y="703"/>
                  </a:cubicBezTo>
                  <a:cubicBezTo>
                    <a:pt x="477" y="703"/>
                    <a:pt x="478" y="702"/>
                    <a:pt x="480" y="700"/>
                  </a:cubicBezTo>
                  <a:cubicBezTo>
                    <a:pt x="485" y="695"/>
                    <a:pt x="488" y="695"/>
                    <a:pt x="491" y="695"/>
                  </a:cubicBezTo>
                  <a:cubicBezTo>
                    <a:pt x="493" y="695"/>
                    <a:pt x="496" y="695"/>
                    <a:pt x="501" y="690"/>
                  </a:cubicBezTo>
                  <a:cubicBezTo>
                    <a:pt x="501" y="714"/>
                    <a:pt x="505" y="721"/>
                    <a:pt x="511" y="721"/>
                  </a:cubicBezTo>
                  <a:cubicBezTo>
                    <a:pt x="518" y="721"/>
                    <a:pt x="527" y="712"/>
                    <a:pt x="533" y="712"/>
                  </a:cubicBezTo>
                  <a:cubicBezTo>
                    <a:pt x="540" y="712"/>
                    <a:pt x="547" y="707"/>
                    <a:pt x="554" y="707"/>
                  </a:cubicBezTo>
                  <a:cubicBezTo>
                    <a:pt x="558" y="707"/>
                    <a:pt x="561" y="708"/>
                    <a:pt x="565" y="712"/>
                  </a:cubicBezTo>
                  <a:cubicBezTo>
                    <a:pt x="565" y="722"/>
                    <a:pt x="576" y="733"/>
                    <a:pt x="586" y="733"/>
                  </a:cubicBezTo>
                  <a:lnTo>
                    <a:pt x="650" y="733"/>
                  </a:lnTo>
                  <a:cubicBezTo>
                    <a:pt x="671" y="743"/>
                    <a:pt x="693" y="743"/>
                    <a:pt x="714" y="754"/>
                  </a:cubicBezTo>
                  <a:cubicBezTo>
                    <a:pt x="746" y="764"/>
                    <a:pt x="768" y="775"/>
                    <a:pt x="799" y="775"/>
                  </a:cubicBezTo>
                  <a:cubicBezTo>
                    <a:pt x="803" y="773"/>
                    <a:pt x="808" y="772"/>
                    <a:pt x="812" y="772"/>
                  </a:cubicBezTo>
                  <a:cubicBezTo>
                    <a:pt x="828" y="772"/>
                    <a:pt x="844" y="788"/>
                    <a:pt x="853" y="797"/>
                  </a:cubicBezTo>
                  <a:cubicBezTo>
                    <a:pt x="855" y="799"/>
                    <a:pt x="857" y="800"/>
                    <a:pt x="860" y="800"/>
                  </a:cubicBezTo>
                  <a:cubicBezTo>
                    <a:pt x="868" y="800"/>
                    <a:pt x="879" y="793"/>
                    <a:pt x="887" y="793"/>
                  </a:cubicBezTo>
                  <a:cubicBezTo>
                    <a:pt x="890" y="793"/>
                    <a:pt x="893" y="794"/>
                    <a:pt x="895" y="797"/>
                  </a:cubicBezTo>
                  <a:cubicBezTo>
                    <a:pt x="927" y="828"/>
                    <a:pt x="981" y="818"/>
                    <a:pt x="1023" y="839"/>
                  </a:cubicBezTo>
                  <a:lnTo>
                    <a:pt x="1087" y="839"/>
                  </a:lnTo>
                  <a:cubicBezTo>
                    <a:pt x="1130" y="850"/>
                    <a:pt x="1161" y="861"/>
                    <a:pt x="1204" y="871"/>
                  </a:cubicBezTo>
                  <a:cubicBezTo>
                    <a:pt x="1246" y="882"/>
                    <a:pt x="1279" y="903"/>
                    <a:pt x="1332" y="913"/>
                  </a:cubicBezTo>
                  <a:cubicBezTo>
                    <a:pt x="1332" y="913"/>
                    <a:pt x="1345" y="900"/>
                    <a:pt x="1350" y="900"/>
                  </a:cubicBezTo>
                  <a:cubicBezTo>
                    <a:pt x="1352" y="900"/>
                    <a:pt x="1353" y="901"/>
                    <a:pt x="1353" y="903"/>
                  </a:cubicBezTo>
                  <a:cubicBezTo>
                    <a:pt x="1364" y="913"/>
                    <a:pt x="1374" y="925"/>
                    <a:pt x="1385" y="925"/>
                  </a:cubicBezTo>
                  <a:cubicBezTo>
                    <a:pt x="1417" y="935"/>
                    <a:pt x="1459" y="946"/>
                    <a:pt x="1492" y="946"/>
                  </a:cubicBezTo>
                  <a:cubicBezTo>
                    <a:pt x="1502" y="946"/>
                    <a:pt x="1513" y="935"/>
                    <a:pt x="1523" y="882"/>
                  </a:cubicBezTo>
                  <a:cubicBezTo>
                    <a:pt x="1534" y="861"/>
                    <a:pt x="1534" y="861"/>
                    <a:pt x="1545" y="850"/>
                  </a:cubicBezTo>
                  <a:cubicBezTo>
                    <a:pt x="1550" y="839"/>
                    <a:pt x="1555" y="839"/>
                    <a:pt x="1561" y="839"/>
                  </a:cubicBezTo>
                  <a:cubicBezTo>
                    <a:pt x="1566" y="839"/>
                    <a:pt x="1571" y="839"/>
                    <a:pt x="1577" y="828"/>
                  </a:cubicBezTo>
                  <a:lnTo>
                    <a:pt x="1587" y="828"/>
                  </a:lnTo>
                  <a:cubicBezTo>
                    <a:pt x="1587" y="839"/>
                    <a:pt x="1590" y="842"/>
                    <a:pt x="1593" y="842"/>
                  </a:cubicBezTo>
                  <a:cubicBezTo>
                    <a:pt x="1596" y="842"/>
                    <a:pt x="1598" y="839"/>
                    <a:pt x="1598" y="839"/>
                  </a:cubicBezTo>
                  <a:cubicBezTo>
                    <a:pt x="1608" y="839"/>
                    <a:pt x="1619" y="818"/>
                    <a:pt x="1630" y="786"/>
                  </a:cubicBezTo>
                  <a:cubicBezTo>
                    <a:pt x="1641" y="754"/>
                    <a:pt x="1641" y="743"/>
                    <a:pt x="1641" y="733"/>
                  </a:cubicBezTo>
                  <a:cubicBezTo>
                    <a:pt x="1630" y="712"/>
                    <a:pt x="1619" y="722"/>
                    <a:pt x="1608" y="700"/>
                  </a:cubicBezTo>
                  <a:lnTo>
                    <a:pt x="1608" y="669"/>
                  </a:lnTo>
                  <a:cubicBezTo>
                    <a:pt x="1602" y="669"/>
                    <a:pt x="1599" y="678"/>
                    <a:pt x="1599" y="678"/>
                  </a:cubicBezTo>
                  <a:cubicBezTo>
                    <a:pt x="1598" y="678"/>
                    <a:pt x="1598" y="676"/>
                    <a:pt x="1598" y="669"/>
                  </a:cubicBezTo>
                  <a:cubicBezTo>
                    <a:pt x="1598" y="658"/>
                    <a:pt x="1608" y="658"/>
                    <a:pt x="1608" y="658"/>
                  </a:cubicBezTo>
                  <a:cubicBezTo>
                    <a:pt x="1630" y="648"/>
                    <a:pt x="1630" y="637"/>
                    <a:pt x="1641" y="584"/>
                  </a:cubicBezTo>
                  <a:lnTo>
                    <a:pt x="1641" y="562"/>
                  </a:lnTo>
                  <a:lnTo>
                    <a:pt x="1641" y="530"/>
                  </a:lnTo>
                  <a:cubicBezTo>
                    <a:pt x="1641" y="480"/>
                    <a:pt x="1628" y="463"/>
                    <a:pt x="1606" y="463"/>
                  </a:cubicBezTo>
                  <a:cubicBezTo>
                    <a:pt x="1604" y="463"/>
                    <a:pt x="1602" y="463"/>
                    <a:pt x="1599" y="463"/>
                  </a:cubicBezTo>
                  <a:lnTo>
                    <a:pt x="1599" y="463"/>
                  </a:lnTo>
                  <a:cubicBezTo>
                    <a:pt x="1619" y="413"/>
                    <a:pt x="1619" y="413"/>
                    <a:pt x="1608" y="392"/>
                  </a:cubicBezTo>
                  <a:cubicBezTo>
                    <a:pt x="1598" y="381"/>
                    <a:pt x="1598" y="381"/>
                    <a:pt x="1587" y="381"/>
                  </a:cubicBezTo>
                  <a:cubicBezTo>
                    <a:pt x="1556" y="381"/>
                    <a:pt x="1534" y="381"/>
                    <a:pt x="1502" y="392"/>
                  </a:cubicBezTo>
                  <a:cubicBezTo>
                    <a:pt x="1484" y="396"/>
                    <a:pt x="1468" y="397"/>
                    <a:pt x="1452" y="397"/>
                  </a:cubicBezTo>
                  <a:cubicBezTo>
                    <a:pt x="1419" y="397"/>
                    <a:pt x="1389" y="392"/>
                    <a:pt x="1353" y="392"/>
                  </a:cubicBezTo>
                  <a:cubicBezTo>
                    <a:pt x="1347" y="386"/>
                    <a:pt x="1341" y="377"/>
                    <a:pt x="1334" y="377"/>
                  </a:cubicBezTo>
                  <a:cubicBezTo>
                    <a:pt x="1327" y="377"/>
                    <a:pt x="1320" y="383"/>
                    <a:pt x="1310" y="402"/>
                  </a:cubicBezTo>
                  <a:cubicBezTo>
                    <a:pt x="1300" y="371"/>
                    <a:pt x="1300" y="371"/>
                    <a:pt x="1289" y="371"/>
                  </a:cubicBezTo>
                  <a:cubicBezTo>
                    <a:pt x="1275" y="378"/>
                    <a:pt x="1262" y="380"/>
                    <a:pt x="1250" y="380"/>
                  </a:cubicBezTo>
                  <a:cubicBezTo>
                    <a:pt x="1225" y="380"/>
                    <a:pt x="1204" y="371"/>
                    <a:pt x="1182" y="371"/>
                  </a:cubicBezTo>
                  <a:cubicBezTo>
                    <a:pt x="1174" y="371"/>
                    <a:pt x="1166" y="384"/>
                    <a:pt x="1157" y="384"/>
                  </a:cubicBezTo>
                  <a:cubicBezTo>
                    <a:pt x="1155" y="384"/>
                    <a:pt x="1153" y="383"/>
                    <a:pt x="1151" y="381"/>
                  </a:cubicBezTo>
                  <a:cubicBezTo>
                    <a:pt x="1141" y="360"/>
                    <a:pt x="1125" y="357"/>
                    <a:pt x="1108" y="357"/>
                  </a:cubicBezTo>
                  <a:cubicBezTo>
                    <a:pt x="1102" y="357"/>
                    <a:pt x="1095" y="358"/>
                    <a:pt x="1088" y="358"/>
                  </a:cubicBezTo>
                  <a:cubicBezTo>
                    <a:pt x="1077" y="358"/>
                    <a:pt x="1065" y="356"/>
                    <a:pt x="1055" y="350"/>
                  </a:cubicBezTo>
                  <a:lnTo>
                    <a:pt x="1044" y="360"/>
                  </a:lnTo>
                  <a:cubicBezTo>
                    <a:pt x="1044" y="338"/>
                    <a:pt x="1044" y="338"/>
                    <a:pt x="1033" y="338"/>
                  </a:cubicBezTo>
                  <a:cubicBezTo>
                    <a:pt x="1023" y="328"/>
                    <a:pt x="1002" y="317"/>
                    <a:pt x="981" y="317"/>
                  </a:cubicBezTo>
                  <a:cubicBezTo>
                    <a:pt x="972" y="326"/>
                    <a:pt x="962" y="330"/>
                    <a:pt x="953" y="330"/>
                  </a:cubicBezTo>
                  <a:cubicBezTo>
                    <a:pt x="941" y="330"/>
                    <a:pt x="929" y="324"/>
                    <a:pt x="917" y="317"/>
                  </a:cubicBezTo>
                  <a:cubicBezTo>
                    <a:pt x="906" y="307"/>
                    <a:pt x="895" y="307"/>
                    <a:pt x="874" y="307"/>
                  </a:cubicBezTo>
                  <a:cubicBezTo>
                    <a:pt x="872" y="308"/>
                    <a:pt x="870" y="308"/>
                    <a:pt x="869" y="308"/>
                  </a:cubicBezTo>
                  <a:cubicBezTo>
                    <a:pt x="855" y="308"/>
                    <a:pt x="845" y="286"/>
                    <a:pt x="829" y="286"/>
                  </a:cubicBezTo>
                  <a:cubicBezTo>
                    <a:pt x="824" y="286"/>
                    <a:pt x="818" y="288"/>
                    <a:pt x="810" y="296"/>
                  </a:cubicBezTo>
                  <a:cubicBezTo>
                    <a:pt x="808" y="297"/>
                    <a:pt x="805" y="298"/>
                    <a:pt x="803" y="298"/>
                  </a:cubicBezTo>
                  <a:cubicBezTo>
                    <a:pt x="793" y="298"/>
                    <a:pt x="788" y="284"/>
                    <a:pt x="777" y="284"/>
                  </a:cubicBezTo>
                  <a:cubicBezTo>
                    <a:pt x="772" y="284"/>
                    <a:pt x="766" y="287"/>
                    <a:pt x="757" y="296"/>
                  </a:cubicBezTo>
                  <a:lnTo>
                    <a:pt x="757" y="275"/>
                  </a:lnTo>
                  <a:cubicBezTo>
                    <a:pt x="757" y="264"/>
                    <a:pt x="746" y="264"/>
                    <a:pt x="746" y="264"/>
                  </a:cubicBezTo>
                  <a:cubicBezTo>
                    <a:pt x="739" y="276"/>
                    <a:pt x="734" y="280"/>
                    <a:pt x="730" y="280"/>
                  </a:cubicBezTo>
                  <a:cubicBezTo>
                    <a:pt x="724" y="280"/>
                    <a:pt x="721" y="267"/>
                    <a:pt x="714" y="253"/>
                  </a:cubicBezTo>
                  <a:cubicBezTo>
                    <a:pt x="714" y="240"/>
                    <a:pt x="710" y="236"/>
                    <a:pt x="704" y="236"/>
                  </a:cubicBezTo>
                  <a:cubicBezTo>
                    <a:pt x="696" y="236"/>
                    <a:pt x="684" y="243"/>
                    <a:pt x="671" y="243"/>
                  </a:cubicBezTo>
                  <a:cubicBezTo>
                    <a:pt x="671" y="243"/>
                    <a:pt x="661" y="243"/>
                    <a:pt x="661" y="232"/>
                  </a:cubicBezTo>
                  <a:cubicBezTo>
                    <a:pt x="650" y="232"/>
                    <a:pt x="640" y="222"/>
                    <a:pt x="629" y="222"/>
                  </a:cubicBezTo>
                  <a:cubicBezTo>
                    <a:pt x="619" y="222"/>
                    <a:pt x="597" y="222"/>
                    <a:pt x="597" y="200"/>
                  </a:cubicBezTo>
                  <a:cubicBezTo>
                    <a:pt x="593" y="189"/>
                    <a:pt x="587" y="186"/>
                    <a:pt x="580" y="186"/>
                  </a:cubicBezTo>
                  <a:cubicBezTo>
                    <a:pt x="570" y="186"/>
                    <a:pt x="558" y="192"/>
                    <a:pt x="550" y="192"/>
                  </a:cubicBezTo>
                  <a:cubicBezTo>
                    <a:pt x="548" y="192"/>
                    <a:pt x="545" y="191"/>
                    <a:pt x="544" y="189"/>
                  </a:cubicBezTo>
                  <a:cubicBezTo>
                    <a:pt x="544" y="179"/>
                    <a:pt x="544" y="168"/>
                    <a:pt x="533" y="168"/>
                  </a:cubicBezTo>
                  <a:cubicBezTo>
                    <a:pt x="512" y="168"/>
                    <a:pt x="491" y="168"/>
                    <a:pt x="480" y="147"/>
                  </a:cubicBezTo>
                  <a:lnTo>
                    <a:pt x="469" y="147"/>
                  </a:lnTo>
                  <a:cubicBezTo>
                    <a:pt x="465" y="154"/>
                    <a:pt x="462" y="156"/>
                    <a:pt x="460" y="156"/>
                  </a:cubicBezTo>
                  <a:cubicBezTo>
                    <a:pt x="453" y="156"/>
                    <a:pt x="453" y="132"/>
                    <a:pt x="445" y="132"/>
                  </a:cubicBezTo>
                  <a:cubicBezTo>
                    <a:pt x="443" y="132"/>
                    <a:pt x="440" y="133"/>
                    <a:pt x="437" y="137"/>
                  </a:cubicBezTo>
                  <a:cubicBezTo>
                    <a:pt x="437" y="119"/>
                    <a:pt x="433" y="112"/>
                    <a:pt x="428" y="112"/>
                  </a:cubicBezTo>
                  <a:cubicBezTo>
                    <a:pt x="421" y="112"/>
                    <a:pt x="411" y="124"/>
                    <a:pt x="406" y="137"/>
                  </a:cubicBezTo>
                  <a:lnTo>
                    <a:pt x="395" y="125"/>
                  </a:lnTo>
                  <a:cubicBezTo>
                    <a:pt x="395" y="125"/>
                    <a:pt x="395" y="104"/>
                    <a:pt x="384" y="94"/>
                  </a:cubicBezTo>
                  <a:cubicBezTo>
                    <a:pt x="373" y="83"/>
                    <a:pt x="352" y="83"/>
                    <a:pt x="331" y="73"/>
                  </a:cubicBezTo>
                  <a:cubicBezTo>
                    <a:pt x="309" y="51"/>
                    <a:pt x="278" y="51"/>
                    <a:pt x="257" y="19"/>
                  </a:cubicBezTo>
                  <a:cubicBezTo>
                    <a:pt x="257" y="14"/>
                    <a:pt x="254" y="11"/>
                    <a:pt x="250" y="11"/>
                  </a:cubicBezTo>
                  <a:cubicBezTo>
                    <a:pt x="246" y="11"/>
                    <a:pt x="240" y="14"/>
                    <a:pt x="235" y="19"/>
                  </a:cubicBezTo>
                  <a:cubicBezTo>
                    <a:pt x="228" y="27"/>
                    <a:pt x="215" y="49"/>
                    <a:pt x="208" y="49"/>
                  </a:cubicBezTo>
                  <a:cubicBezTo>
                    <a:pt x="205" y="49"/>
                    <a:pt x="203" y="44"/>
                    <a:pt x="203" y="30"/>
                  </a:cubicBezTo>
                  <a:cubicBezTo>
                    <a:pt x="203" y="25"/>
                    <a:pt x="200" y="22"/>
                    <a:pt x="198" y="22"/>
                  </a:cubicBezTo>
                  <a:cubicBezTo>
                    <a:pt x="195" y="22"/>
                    <a:pt x="193" y="25"/>
                    <a:pt x="193" y="30"/>
                  </a:cubicBezTo>
                  <a:cubicBezTo>
                    <a:pt x="189" y="33"/>
                    <a:pt x="187" y="34"/>
                    <a:pt x="186" y="34"/>
                  </a:cubicBezTo>
                  <a:cubicBezTo>
                    <a:pt x="182" y="34"/>
                    <a:pt x="182" y="27"/>
                    <a:pt x="182" y="19"/>
                  </a:cubicBezTo>
                  <a:cubicBezTo>
                    <a:pt x="175" y="19"/>
                    <a:pt x="177" y="0"/>
                    <a:pt x="1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7"/>
            <p:cNvSpPr/>
            <p:nvPr/>
          </p:nvSpPr>
          <p:spPr>
            <a:xfrm>
              <a:off x="761541" y="20282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7"/>
            <p:cNvSpPr/>
            <p:nvPr/>
          </p:nvSpPr>
          <p:spPr>
            <a:xfrm>
              <a:off x="23460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7"/>
            <p:cNvSpPr/>
            <p:nvPr/>
          </p:nvSpPr>
          <p:spPr>
            <a:xfrm>
              <a:off x="8423991" y="10072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ITLE_1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1"/>
          <p:cNvSpPr txBox="1">
            <a:spLocks noGrp="1"/>
          </p:cNvSpPr>
          <p:nvPr>
            <p:ph type="ctrTitle"/>
          </p:nvPr>
        </p:nvSpPr>
        <p:spPr>
          <a:xfrm>
            <a:off x="1025850" y="944800"/>
            <a:ext cx="7092300" cy="78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0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38" name="Google Shape;338;p21"/>
          <p:cNvSpPr txBox="1">
            <a:spLocks noGrp="1"/>
          </p:cNvSpPr>
          <p:nvPr>
            <p:ph type="subTitle" idx="1"/>
          </p:nvPr>
        </p:nvSpPr>
        <p:spPr>
          <a:xfrm>
            <a:off x="2297675" y="2367300"/>
            <a:ext cx="4548600" cy="7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9" name="Google Shape;339;p21"/>
          <p:cNvSpPr txBox="1">
            <a:spLocks noGrp="1"/>
          </p:cNvSpPr>
          <p:nvPr>
            <p:ph type="subTitle" idx="2"/>
          </p:nvPr>
        </p:nvSpPr>
        <p:spPr>
          <a:xfrm>
            <a:off x="2297664" y="1877150"/>
            <a:ext cx="4548600" cy="2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orditas"/>
              <a:buNone/>
              <a:defRPr sz="20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orditas"/>
              <a:buNone/>
              <a:defRPr sz="20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orditas"/>
              <a:buNone/>
              <a:defRPr sz="20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orditas"/>
              <a:buNone/>
              <a:defRPr sz="20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orditas"/>
              <a:buNone/>
              <a:defRPr sz="20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orditas"/>
              <a:buNone/>
              <a:defRPr sz="20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orditas"/>
              <a:buNone/>
              <a:defRPr sz="20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orditas"/>
              <a:buNone/>
              <a:defRPr sz="20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Gorditas"/>
              <a:buNone/>
              <a:defRPr sz="20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sp>
        <p:nvSpPr>
          <p:cNvPr id="340" name="Google Shape;340;p21"/>
          <p:cNvSpPr txBox="1"/>
          <p:nvPr/>
        </p:nvSpPr>
        <p:spPr>
          <a:xfrm>
            <a:off x="2553150" y="3814650"/>
            <a:ext cx="40377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CREDITS:</a:t>
            </a:r>
            <a:r>
              <a:rPr lang="en" sz="1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This presentation template was created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 including icons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 infographics &amp; images by </a:t>
            </a:r>
            <a:r>
              <a:rPr lang="en" sz="1000" b="1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341" name="Google Shape;341;p21"/>
          <p:cNvGrpSpPr/>
          <p:nvPr/>
        </p:nvGrpSpPr>
        <p:grpSpPr>
          <a:xfrm flipH="1">
            <a:off x="257191" y="155129"/>
            <a:ext cx="8517645" cy="4758440"/>
            <a:chOff x="333391" y="155129"/>
            <a:chExt cx="8517645" cy="4758440"/>
          </a:xfrm>
        </p:grpSpPr>
        <p:grpSp>
          <p:nvGrpSpPr>
            <p:cNvPr id="342" name="Google Shape;342;p21"/>
            <p:cNvGrpSpPr/>
            <p:nvPr/>
          </p:nvGrpSpPr>
          <p:grpSpPr>
            <a:xfrm flipH="1">
              <a:off x="335794" y="155129"/>
              <a:ext cx="8347271" cy="1009090"/>
              <a:chOff x="335794" y="155129"/>
              <a:chExt cx="8347271" cy="1009090"/>
            </a:xfrm>
          </p:grpSpPr>
          <p:sp>
            <p:nvSpPr>
              <p:cNvPr id="343" name="Google Shape;343;p21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21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21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21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21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348;p21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21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21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1" name="Google Shape;351;p21"/>
            <p:cNvGrpSpPr/>
            <p:nvPr/>
          </p:nvGrpSpPr>
          <p:grpSpPr>
            <a:xfrm rot="10800000" flipH="1">
              <a:off x="335794" y="3904479"/>
              <a:ext cx="8347271" cy="1009090"/>
              <a:chOff x="335794" y="155129"/>
              <a:chExt cx="8347271" cy="1009090"/>
            </a:xfrm>
          </p:grpSpPr>
          <p:sp>
            <p:nvSpPr>
              <p:cNvPr id="352" name="Google Shape;352;p21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21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21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21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21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21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21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21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0" name="Google Shape;360;p21"/>
            <p:cNvSpPr/>
            <p:nvPr/>
          </p:nvSpPr>
          <p:spPr>
            <a:xfrm rot="10800000" flipH="1">
              <a:off x="372090" y="3016761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1"/>
            <p:cNvSpPr/>
            <p:nvPr/>
          </p:nvSpPr>
          <p:spPr>
            <a:xfrm rot="10800000" flipH="1">
              <a:off x="333391" y="222444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1"/>
            <p:cNvSpPr/>
            <p:nvPr/>
          </p:nvSpPr>
          <p:spPr>
            <a:xfrm rot="10800000" flipH="1">
              <a:off x="8683075" y="2749255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1"/>
            <p:cNvSpPr/>
            <p:nvPr/>
          </p:nvSpPr>
          <p:spPr>
            <a:xfrm rot="10800000" flipH="1">
              <a:off x="8353096" y="1881303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0">
          <p15:clr>
            <a:srgbClr val="FA7B17"/>
          </p15:clr>
        </p15:guide>
        <p15:guide id="2" pos="454">
          <p15:clr>
            <a:srgbClr val="FA7B17"/>
          </p15:clr>
        </p15:guide>
        <p15:guide id="3" pos="5306">
          <p15:clr>
            <a:srgbClr val="FA7B17"/>
          </p15:clr>
        </p15:guide>
        <p15:guide id="4" orient="horz" pos="2900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" name="Google Shape;365;p22"/>
          <p:cNvGrpSpPr/>
          <p:nvPr/>
        </p:nvGrpSpPr>
        <p:grpSpPr>
          <a:xfrm flipH="1">
            <a:off x="257191" y="155129"/>
            <a:ext cx="8517645" cy="4758440"/>
            <a:chOff x="333391" y="155129"/>
            <a:chExt cx="8517645" cy="4758440"/>
          </a:xfrm>
        </p:grpSpPr>
        <p:grpSp>
          <p:nvGrpSpPr>
            <p:cNvPr id="366" name="Google Shape;366;p22"/>
            <p:cNvGrpSpPr/>
            <p:nvPr/>
          </p:nvGrpSpPr>
          <p:grpSpPr>
            <a:xfrm flipH="1">
              <a:off x="335794" y="155129"/>
              <a:ext cx="8347271" cy="1009090"/>
              <a:chOff x="335794" y="155129"/>
              <a:chExt cx="8347271" cy="1009090"/>
            </a:xfrm>
          </p:grpSpPr>
          <p:sp>
            <p:nvSpPr>
              <p:cNvPr id="367" name="Google Shape;367;p22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22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22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22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22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22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22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22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5" name="Google Shape;375;p22"/>
            <p:cNvGrpSpPr/>
            <p:nvPr/>
          </p:nvGrpSpPr>
          <p:grpSpPr>
            <a:xfrm rot="10800000" flipH="1">
              <a:off x="335794" y="3904479"/>
              <a:ext cx="8347271" cy="1009090"/>
              <a:chOff x="335794" y="155129"/>
              <a:chExt cx="8347271" cy="1009090"/>
            </a:xfrm>
          </p:grpSpPr>
          <p:sp>
            <p:nvSpPr>
              <p:cNvPr id="376" name="Google Shape;376;p22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22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22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22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22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22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22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22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4" name="Google Shape;384;p22"/>
            <p:cNvSpPr/>
            <p:nvPr/>
          </p:nvSpPr>
          <p:spPr>
            <a:xfrm rot="10800000" flipH="1">
              <a:off x="372090" y="3016761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2"/>
            <p:cNvSpPr/>
            <p:nvPr/>
          </p:nvSpPr>
          <p:spPr>
            <a:xfrm rot="10800000" flipH="1">
              <a:off x="333391" y="222444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2"/>
            <p:cNvSpPr/>
            <p:nvPr/>
          </p:nvSpPr>
          <p:spPr>
            <a:xfrm rot="10800000" flipH="1">
              <a:off x="8683075" y="2749255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2"/>
            <p:cNvSpPr/>
            <p:nvPr/>
          </p:nvSpPr>
          <p:spPr>
            <a:xfrm rot="10800000" flipH="1">
              <a:off x="8353096" y="1881303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_1"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" name="Google Shape;389;p23"/>
          <p:cNvGrpSpPr/>
          <p:nvPr/>
        </p:nvGrpSpPr>
        <p:grpSpPr>
          <a:xfrm>
            <a:off x="335794" y="155129"/>
            <a:ext cx="8347271" cy="1009090"/>
            <a:chOff x="335794" y="155129"/>
            <a:chExt cx="8347271" cy="1009090"/>
          </a:xfrm>
        </p:grpSpPr>
        <p:sp>
          <p:nvSpPr>
            <p:cNvPr id="390" name="Google Shape;390;p23"/>
            <p:cNvSpPr/>
            <p:nvPr/>
          </p:nvSpPr>
          <p:spPr>
            <a:xfrm>
              <a:off x="5838816" y="4027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3"/>
            <p:cNvSpPr/>
            <p:nvPr/>
          </p:nvSpPr>
          <p:spPr>
            <a:xfrm>
              <a:off x="7066600" y="290431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3"/>
            <p:cNvSpPr/>
            <p:nvPr/>
          </p:nvSpPr>
          <p:spPr>
            <a:xfrm>
              <a:off x="85412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3"/>
            <p:cNvSpPr/>
            <p:nvPr/>
          </p:nvSpPr>
          <p:spPr>
            <a:xfrm>
              <a:off x="4165190" y="155129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3"/>
            <p:cNvSpPr/>
            <p:nvPr/>
          </p:nvSpPr>
          <p:spPr>
            <a:xfrm>
              <a:off x="335794" y="901436"/>
              <a:ext cx="183505" cy="105786"/>
            </a:xfrm>
            <a:custGeom>
              <a:avLst/>
              <a:gdLst/>
              <a:ahLst/>
              <a:cxnLst/>
              <a:rect l="l" t="t" r="r" b="b"/>
              <a:pathLst>
                <a:path w="1641" h="946" extrusionOk="0">
                  <a:moveTo>
                    <a:pt x="173" y="0"/>
                  </a:moveTo>
                  <a:cubicBezTo>
                    <a:pt x="171" y="0"/>
                    <a:pt x="167" y="5"/>
                    <a:pt x="160" y="19"/>
                  </a:cubicBezTo>
                  <a:cubicBezTo>
                    <a:pt x="150" y="40"/>
                    <a:pt x="139" y="40"/>
                    <a:pt x="129" y="83"/>
                  </a:cubicBezTo>
                  <a:lnTo>
                    <a:pt x="129" y="94"/>
                  </a:lnTo>
                  <a:cubicBezTo>
                    <a:pt x="118" y="73"/>
                    <a:pt x="107" y="73"/>
                    <a:pt x="96" y="51"/>
                  </a:cubicBezTo>
                  <a:cubicBezTo>
                    <a:pt x="96" y="49"/>
                    <a:pt x="96" y="48"/>
                    <a:pt x="95" y="48"/>
                  </a:cubicBezTo>
                  <a:cubicBezTo>
                    <a:pt x="89" y="48"/>
                    <a:pt x="75" y="67"/>
                    <a:pt x="75" y="94"/>
                  </a:cubicBezTo>
                  <a:cubicBezTo>
                    <a:pt x="54" y="137"/>
                    <a:pt x="54" y="158"/>
                    <a:pt x="54" y="179"/>
                  </a:cubicBezTo>
                  <a:cubicBezTo>
                    <a:pt x="65" y="179"/>
                    <a:pt x="65" y="189"/>
                    <a:pt x="65" y="189"/>
                  </a:cubicBezTo>
                  <a:cubicBezTo>
                    <a:pt x="75" y="200"/>
                    <a:pt x="86" y="222"/>
                    <a:pt x="96" y="232"/>
                  </a:cubicBezTo>
                  <a:cubicBezTo>
                    <a:pt x="118" y="253"/>
                    <a:pt x="139" y="286"/>
                    <a:pt x="171" y="296"/>
                  </a:cubicBezTo>
                  <a:lnTo>
                    <a:pt x="171" y="307"/>
                  </a:lnTo>
                  <a:cubicBezTo>
                    <a:pt x="171" y="317"/>
                    <a:pt x="160" y="328"/>
                    <a:pt x="160" y="328"/>
                  </a:cubicBezTo>
                  <a:lnTo>
                    <a:pt x="150" y="328"/>
                  </a:lnTo>
                  <a:lnTo>
                    <a:pt x="129" y="307"/>
                  </a:lnTo>
                  <a:cubicBezTo>
                    <a:pt x="112" y="307"/>
                    <a:pt x="108" y="293"/>
                    <a:pt x="96" y="293"/>
                  </a:cubicBezTo>
                  <a:cubicBezTo>
                    <a:pt x="94" y="293"/>
                    <a:pt x="90" y="294"/>
                    <a:pt x="86" y="296"/>
                  </a:cubicBezTo>
                  <a:cubicBezTo>
                    <a:pt x="75" y="317"/>
                    <a:pt x="54" y="328"/>
                    <a:pt x="44" y="328"/>
                  </a:cubicBezTo>
                  <a:cubicBezTo>
                    <a:pt x="42" y="327"/>
                    <a:pt x="40" y="326"/>
                    <a:pt x="39" y="326"/>
                  </a:cubicBezTo>
                  <a:cubicBezTo>
                    <a:pt x="30" y="326"/>
                    <a:pt x="21" y="353"/>
                    <a:pt x="11" y="371"/>
                  </a:cubicBezTo>
                  <a:cubicBezTo>
                    <a:pt x="1" y="402"/>
                    <a:pt x="1" y="424"/>
                    <a:pt x="1" y="445"/>
                  </a:cubicBezTo>
                  <a:cubicBezTo>
                    <a:pt x="1" y="466"/>
                    <a:pt x="1" y="466"/>
                    <a:pt x="11" y="466"/>
                  </a:cubicBezTo>
                  <a:cubicBezTo>
                    <a:pt x="22" y="477"/>
                    <a:pt x="44" y="466"/>
                    <a:pt x="54" y="499"/>
                  </a:cubicBezTo>
                  <a:cubicBezTo>
                    <a:pt x="54" y="530"/>
                    <a:pt x="75" y="541"/>
                    <a:pt x="86" y="541"/>
                  </a:cubicBezTo>
                  <a:cubicBezTo>
                    <a:pt x="107" y="541"/>
                    <a:pt x="129" y="541"/>
                    <a:pt x="150" y="551"/>
                  </a:cubicBezTo>
                  <a:cubicBezTo>
                    <a:pt x="182" y="573"/>
                    <a:pt x="214" y="573"/>
                    <a:pt x="245" y="605"/>
                  </a:cubicBezTo>
                  <a:cubicBezTo>
                    <a:pt x="267" y="626"/>
                    <a:pt x="299" y="615"/>
                    <a:pt x="320" y="648"/>
                  </a:cubicBezTo>
                  <a:cubicBezTo>
                    <a:pt x="320" y="648"/>
                    <a:pt x="322" y="649"/>
                    <a:pt x="325" y="649"/>
                  </a:cubicBezTo>
                  <a:cubicBezTo>
                    <a:pt x="329" y="649"/>
                    <a:pt x="335" y="645"/>
                    <a:pt x="342" y="626"/>
                  </a:cubicBezTo>
                  <a:cubicBezTo>
                    <a:pt x="345" y="622"/>
                    <a:pt x="349" y="620"/>
                    <a:pt x="352" y="620"/>
                  </a:cubicBezTo>
                  <a:lnTo>
                    <a:pt x="352" y="620"/>
                  </a:lnTo>
                  <a:cubicBezTo>
                    <a:pt x="357" y="620"/>
                    <a:pt x="359" y="627"/>
                    <a:pt x="352" y="648"/>
                  </a:cubicBezTo>
                  <a:lnTo>
                    <a:pt x="352" y="658"/>
                  </a:lnTo>
                  <a:cubicBezTo>
                    <a:pt x="353" y="657"/>
                    <a:pt x="354" y="657"/>
                    <a:pt x="355" y="657"/>
                  </a:cubicBezTo>
                  <a:cubicBezTo>
                    <a:pt x="360" y="657"/>
                    <a:pt x="363" y="672"/>
                    <a:pt x="369" y="672"/>
                  </a:cubicBezTo>
                  <a:cubicBezTo>
                    <a:pt x="372" y="672"/>
                    <a:pt x="377" y="666"/>
                    <a:pt x="384" y="648"/>
                  </a:cubicBezTo>
                  <a:cubicBezTo>
                    <a:pt x="387" y="644"/>
                    <a:pt x="389" y="643"/>
                    <a:pt x="391" y="643"/>
                  </a:cubicBezTo>
                  <a:cubicBezTo>
                    <a:pt x="395" y="643"/>
                    <a:pt x="395" y="651"/>
                    <a:pt x="395" y="658"/>
                  </a:cubicBezTo>
                  <a:cubicBezTo>
                    <a:pt x="395" y="668"/>
                    <a:pt x="395" y="673"/>
                    <a:pt x="396" y="673"/>
                  </a:cubicBezTo>
                  <a:cubicBezTo>
                    <a:pt x="397" y="673"/>
                    <a:pt x="400" y="665"/>
                    <a:pt x="406" y="648"/>
                  </a:cubicBezTo>
                  <a:cubicBezTo>
                    <a:pt x="410" y="643"/>
                    <a:pt x="412" y="640"/>
                    <a:pt x="414" y="640"/>
                  </a:cubicBezTo>
                  <a:cubicBezTo>
                    <a:pt x="416" y="640"/>
                    <a:pt x="416" y="646"/>
                    <a:pt x="416" y="658"/>
                  </a:cubicBezTo>
                  <a:cubicBezTo>
                    <a:pt x="416" y="675"/>
                    <a:pt x="419" y="686"/>
                    <a:pt x="423" y="686"/>
                  </a:cubicBezTo>
                  <a:cubicBezTo>
                    <a:pt x="427" y="686"/>
                    <a:pt x="432" y="678"/>
                    <a:pt x="437" y="658"/>
                  </a:cubicBezTo>
                  <a:cubicBezTo>
                    <a:pt x="445" y="642"/>
                    <a:pt x="449" y="636"/>
                    <a:pt x="450" y="636"/>
                  </a:cubicBezTo>
                  <a:lnTo>
                    <a:pt x="450" y="636"/>
                  </a:lnTo>
                  <a:cubicBezTo>
                    <a:pt x="452" y="636"/>
                    <a:pt x="448" y="652"/>
                    <a:pt x="448" y="658"/>
                  </a:cubicBezTo>
                  <a:cubicBezTo>
                    <a:pt x="448" y="669"/>
                    <a:pt x="437" y="690"/>
                    <a:pt x="448" y="690"/>
                  </a:cubicBezTo>
                  <a:cubicBezTo>
                    <a:pt x="450" y="689"/>
                    <a:pt x="451" y="688"/>
                    <a:pt x="453" y="688"/>
                  </a:cubicBezTo>
                  <a:cubicBezTo>
                    <a:pt x="460" y="688"/>
                    <a:pt x="468" y="703"/>
                    <a:pt x="475" y="703"/>
                  </a:cubicBezTo>
                  <a:cubicBezTo>
                    <a:pt x="477" y="703"/>
                    <a:pt x="478" y="702"/>
                    <a:pt x="480" y="700"/>
                  </a:cubicBezTo>
                  <a:cubicBezTo>
                    <a:pt x="485" y="695"/>
                    <a:pt x="488" y="695"/>
                    <a:pt x="491" y="695"/>
                  </a:cubicBezTo>
                  <a:cubicBezTo>
                    <a:pt x="493" y="695"/>
                    <a:pt x="496" y="695"/>
                    <a:pt x="501" y="690"/>
                  </a:cubicBezTo>
                  <a:cubicBezTo>
                    <a:pt x="501" y="714"/>
                    <a:pt x="505" y="721"/>
                    <a:pt x="511" y="721"/>
                  </a:cubicBezTo>
                  <a:cubicBezTo>
                    <a:pt x="518" y="721"/>
                    <a:pt x="527" y="712"/>
                    <a:pt x="533" y="712"/>
                  </a:cubicBezTo>
                  <a:cubicBezTo>
                    <a:pt x="540" y="712"/>
                    <a:pt x="547" y="707"/>
                    <a:pt x="554" y="707"/>
                  </a:cubicBezTo>
                  <a:cubicBezTo>
                    <a:pt x="558" y="707"/>
                    <a:pt x="561" y="708"/>
                    <a:pt x="565" y="712"/>
                  </a:cubicBezTo>
                  <a:cubicBezTo>
                    <a:pt x="565" y="722"/>
                    <a:pt x="576" y="733"/>
                    <a:pt x="586" y="733"/>
                  </a:cubicBezTo>
                  <a:lnTo>
                    <a:pt x="650" y="733"/>
                  </a:lnTo>
                  <a:cubicBezTo>
                    <a:pt x="671" y="743"/>
                    <a:pt x="693" y="743"/>
                    <a:pt x="714" y="754"/>
                  </a:cubicBezTo>
                  <a:cubicBezTo>
                    <a:pt x="746" y="764"/>
                    <a:pt x="768" y="775"/>
                    <a:pt x="799" y="775"/>
                  </a:cubicBezTo>
                  <a:cubicBezTo>
                    <a:pt x="803" y="773"/>
                    <a:pt x="808" y="772"/>
                    <a:pt x="812" y="772"/>
                  </a:cubicBezTo>
                  <a:cubicBezTo>
                    <a:pt x="828" y="772"/>
                    <a:pt x="844" y="788"/>
                    <a:pt x="853" y="797"/>
                  </a:cubicBezTo>
                  <a:cubicBezTo>
                    <a:pt x="855" y="799"/>
                    <a:pt x="857" y="800"/>
                    <a:pt x="860" y="800"/>
                  </a:cubicBezTo>
                  <a:cubicBezTo>
                    <a:pt x="868" y="800"/>
                    <a:pt x="879" y="793"/>
                    <a:pt x="887" y="793"/>
                  </a:cubicBezTo>
                  <a:cubicBezTo>
                    <a:pt x="890" y="793"/>
                    <a:pt x="893" y="794"/>
                    <a:pt x="895" y="797"/>
                  </a:cubicBezTo>
                  <a:cubicBezTo>
                    <a:pt x="927" y="828"/>
                    <a:pt x="981" y="818"/>
                    <a:pt x="1023" y="839"/>
                  </a:cubicBezTo>
                  <a:lnTo>
                    <a:pt x="1087" y="839"/>
                  </a:lnTo>
                  <a:cubicBezTo>
                    <a:pt x="1130" y="850"/>
                    <a:pt x="1161" y="861"/>
                    <a:pt x="1204" y="871"/>
                  </a:cubicBezTo>
                  <a:cubicBezTo>
                    <a:pt x="1246" y="882"/>
                    <a:pt x="1279" y="903"/>
                    <a:pt x="1332" y="913"/>
                  </a:cubicBezTo>
                  <a:cubicBezTo>
                    <a:pt x="1332" y="913"/>
                    <a:pt x="1345" y="900"/>
                    <a:pt x="1350" y="900"/>
                  </a:cubicBezTo>
                  <a:cubicBezTo>
                    <a:pt x="1352" y="900"/>
                    <a:pt x="1353" y="901"/>
                    <a:pt x="1353" y="903"/>
                  </a:cubicBezTo>
                  <a:cubicBezTo>
                    <a:pt x="1364" y="913"/>
                    <a:pt x="1374" y="925"/>
                    <a:pt x="1385" y="925"/>
                  </a:cubicBezTo>
                  <a:cubicBezTo>
                    <a:pt x="1417" y="935"/>
                    <a:pt x="1459" y="946"/>
                    <a:pt x="1492" y="946"/>
                  </a:cubicBezTo>
                  <a:cubicBezTo>
                    <a:pt x="1502" y="946"/>
                    <a:pt x="1513" y="935"/>
                    <a:pt x="1523" y="882"/>
                  </a:cubicBezTo>
                  <a:cubicBezTo>
                    <a:pt x="1534" y="861"/>
                    <a:pt x="1534" y="861"/>
                    <a:pt x="1545" y="850"/>
                  </a:cubicBezTo>
                  <a:cubicBezTo>
                    <a:pt x="1550" y="839"/>
                    <a:pt x="1555" y="839"/>
                    <a:pt x="1561" y="839"/>
                  </a:cubicBezTo>
                  <a:cubicBezTo>
                    <a:pt x="1566" y="839"/>
                    <a:pt x="1571" y="839"/>
                    <a:pt x="1577" y="828"/>
                  </a:cubicBezTo>
                  <a:lnTo>
                    <a:pt x="1587" y="828"/>
                  </a:lnTo>
                  <a:cubicBezTo>
                    <a:pt x="1587" y="839"/>
                    <a:pt x="1590" y="842"/>
                    <a:pt x="1593" y="842"/>
                  </a:cubicBezTo>
                  <a:cubicBezTo>
                    <a:pt x="1596" y="842"/>
                    <a:pt x="1598" y="839"/>
                    <a:pt x="1598" y="839"/>
                  </a:cubicBezTo>
                  <a:cubicBezTo>
                    <a:pt x="1608" y="839"/>
                    <a:pt x="1619" y="818"/>
                    <a:pt x="1630" y="786"/>
                  </a:cubicBezTo>
                  <a:cubicBezTo>
                    <a:pt x="1641" y="754"/>
                    <a:pt x="1641" y="743"/>
                    <a:pt x="1641" y="733"/>
                  </a:cubicBezTo>
                  <a:cubicBezTo>
                    <a:pt x="1630" y="712"/>
                    <a:pt x="1619" y="722"/>
                    <a:pt x="1608" y="700"/>
                  </a:cubicBezTo>
                  <a:lnTo>
                    <a:pt x="1608" y="669"/>
                  </a:lnTo>
                  <a:cubicBezTo>
                    <a:pt x="1602" y="669"/>
                    <a:pt x="1599" y="678"/>
                    <a:pt x="1599" y="678"/>
                  </a:cubicBezTo>
                  <a:cubicBezTo>
                    <a:pt x="1598" y="678"/>
                    <a:pt x="1598" y="676"/>
                    <a:pt x="1598" y="669"/>
                  </a:cubicBezTo>
                  <a:cubicBezTo>
                    <a:pt x="1598" y="658"/>
                    <a:pt x="1608" y="658"/>
                    <a:pt x="1608" y="658"/>
                  </a:cubicBezTo>
                  <a:cubicBezTo>
                    <a:pt x="1630" y="648"/>
                    <a:pt x="1630" y="637"/>
                    <a:pt x="1641" y="584"/>
                  </a:cubicBezTo>
                  <a:lnTo>
                    <a:pt x="1641" y="562"/>
                  </a:lnTo>
                  <a:lnTo>
                    <a:pt x="1641" y="530"/>
                  </a:lnTo>
                  <a:cubicBezTo>
                    <a:pt x="1641" y="480"/>
                    <a:pt x="1628" y="463"/>
                    <a:pt x="1606" y="463"/>
                  </a:cubicBezTo>
                  <a:cubicBezTo>
                    <a:pt x="1604" y="463"/>
                    <a:pt x="1602" y="463"/>
                    <a:pt x="1599" y="463"/>
                  </a:cubicBezTo>
                  <a:lnTo>
                    <a:pt x="1599" y="463"/>
                  </a:lnTo>
                  <a:cubicBezTo>
                    <a:pt x="1619" y="413"/>
                    <a:pt x="1619" y="413"/>
                    <a:pt x="1608" y="392"/>
                  </a:cubicBezTo>
                  <a:cubicBezTo>
                    <a:pt x="1598" y="381"/>
                    <a:pt x="1598" y="381"/>
                    <a:pt x="1587" y="381"/>
                  </a:cubicBezTo>
                  <a:cubicBezTo>
                    <a:pt x="1556" y="381"/>
                    <a:pt x="1534" y="381"/>
                    <a:pt x="1502" y="392"/>
                  </a:cubicBezTo>
                  <a:cubicBezTo>
                    <a:pt x="1484" y="396"/>
                    <a:pt x="1468" y="397"/>
                    <a:pt x="1452" y="397"/>
                  </a:cubicBezTo>
                  <a:cubicBezTo>
                    <a:pt x="1419" y="397"/>
                    <a:pt x="1389" y="392"/>
                    <a:pt x="1353" y="392"/>
                  </a:cubicBezTo>
                  <a:cubicBezTo>
                    <a:pt x="1347" y="386"/>
                    <a:pt x="1341" y="377"/>
                    <a:pt x="1334" y="377"/>
                  </a:cubicBezTo>
                  <a:cubicBezTo>
                    <a:pt x="1327" y="377"/>
                    <a:pt x="1320" y="383"/>
                    <a:pt x="1310" y="402"/>
                  </a:cubicBezTo>
                  <a:cubicBezTo>
                    <a:pt x="1300" y="371"/>
                    <a:pt x="1300" y="371"/>
                    <a:pt x="1289" y="371"/>
                  </a:cubicBezTo>
                  <a:cubicBezTo>
                    <a:pt x="1275" y="378"/>
                    <a:pt x="1262" y="380"/>
                    <a:pt x="1250" y="380"/>
                  </a:cubicBezTo>
                  <a:cubicBezTo>
                    <a:pt x="1225" y="380"/>
                    <a:pt x="1204" y="371"/>
                    <a:pt x="1182" y="371"/>
                  </a:cubicBezTo>
                  <a:cubicBezTo>
                    <a:pt x="1174" y="371"/>
                    <a:pt x="1166" y="384"/>
                    <a:pt x="1157" y="384"/>
                  </a:cubicBezTo>
                  <a:cubicBezTo>
                    <a:pt x="1155" y="384"/>
                    <a:pt x="1153" y="383"/>
                    <a:pt x="1151" y="381"/>
                  </a:cubicBezTo>
                  <a:cubicBezTo>
                    <a:pt x="1141" y="360"/>
                    <a:pt x="1125" y="357"/>
                    <a:pt x="1108" y="357"/>
                  </a:cubicBezTo>
                  <a:cubicBezTo>
                    <a:pt x="1102" y="357"/>
                    <a:pt x="1095" y="358"/>
                    <a:pt x="1088" y="358"/>
                  </a:cubicBezTo>
                  <a:cubicBezTo>
                    <a:pt x="1077" y="358"/>
                    <a:pt x="1065" y="356"/>
                    <a:pt x="1055" y="350"/>
                  </a:cubicBezTo>
                  <a:lnTo>
                    <a:pt x="1044" y="360"/>
                  </a:lnTo>
                  <a:cubicBezTo>
                    <a:pt x="1044" y="338"/>
                    <a:pt x="1044" y="338"/>
                    <a:pt x="1033" y="338"/>
                  </a:cubicBezTo>
                  <a:cubicBezTo>
                    <a:pt x="1023" y="328"/>
                    <a:pt x="1002" y="317"/>
                    <a:pt x="981" y="317"/>
                  </a:cubicBezTo>
                  <a:cubicBezTo>
                    <a:pt x="972" y="326"/>
                    <a:pt x="962" y="330"/>
                    <a:pt x="953" y="330"/>
                  </a:cubicBezTo>
                  <a:cubicBezTo>
                    <a:pt x="941" y="330"/>
                    <a:pt x="929" y="324"/>
                    <a:pt x="917" y="317"/>
                  </a:cubicBezTo>
                  <a:cubicBezTo>
                    <a:pt x="906" y="307"/>
                    <a:pt x="895" y="307"/>
                    <a:pt x="874" y="307"/>
                  </a:cubicBezTo>
                  <a:cubicBezTo>
                    <a:pt x="872" y="308"/>
                    <a:pt x="870" y="308"/>
                    <a:pt x="869" y="308"/>
                  </a:cubicBezTo>
                  <a:cubicBezTo>
                    <a:pt x="855" y="308"/>
                    <a:pt x="845" y="286"/>
                    <a:pt x="829" y="286"/>
                  </a:cubicBezTo>
                  <a:cubicBezTo>
                    <a:pt x="824" y="286"/>
                    <a:pt x="818" y="288"/>
                    <a:pt x="810" y="296"/>
                  </a:cubicBezTo>
                  <a:cubicBezTo>
                    <a:pt x="808" y="297"/>
                    <a:pt x="805" y="298"/>
                    <a:pt x="803" y="298"/>
                  </a:cubicBezTo>
                  <a:cubicBezTo>
                    <a:pt x="793" y="298"/>
                    <a:pt x="788" y="284"/>
                    <a:pt x="777" y="284"/>
                  </a:cubicBezTo>
                  <a:cubicBezTo>
                    <a:pt x="772" y="284"/>
                    <a:pt x="766" y="287"/>
                    <a:pt x="757" y="296"/>
                  </a:cubicBezTo>
                  <a:lnTo>
                    <a:pt x="757" y="275"/>
                  </a:lnTo>
                  <a:cubicBezTo>
                    <a:pt x="757" y="264"/>
                    <a:pt x="746" y="264"/>
                    <a:pt x="746" y="264"/>
                  </a:cubicBezTo>
                  <a:cubicBezTo>
                    <a:pt x="739" y="276"/>
                    <a:pt x="734" y="280"/>
                    <a:pt x="730" y="280"/>
                  </a:cubicBezTo>
                  <a:cubicBezTo>
                    <a:pt x="724" y="280"/>
                    <a:pt x="721" y="267"/>
                    <a:pt x="714" y="253"/>
                  </a:cubicBezTo>
                  <a:cubicBezTo>
                    <a:pt x="714" y="240"/>
                    <a:pt x="710" y="236"/>
                    <a:pt x="704" y="236"/>
                  </a:cubicBezTo>
                  <a:cubicBezTo>
                    <a:pt x="696" y="236"/>
                    <a:pt x="684" y="243"/>
                    <a:pt x="671" y="243"/>
                  </a:cubicBezTo>
                  <a:cubicBezTo>
                    <a:pt x="671" y="243"/>
                    <a:pt x="661" y="243"/>
                    <a:pt x="661" y="232"/>
                  </a:cubicBezTo>
                  <a:cubicBezTo>
                    <a:pt x="650" y="232"/>
                    <a:pt x="640" y="222"/>
                    <a:pt x="629" y="222"/>
                  </a:cubicBezTo>
                  <a:cubicBezTo>
                    <a:pt x="619" y="222"/>
                    <a:pt x="597" y="222"/>
                    <a:pt x="597" y="200"/>
                  </a:cubicBezTo>
                  <a:cubicBezTo>
                    <a:pt x="593" y="189"/>
                    <a:pt x="587" y="186"/>
                    <a:pt x="580" y="186"/>
                  </a:cubicBezTo>
                  <a:cubicBezTo>
                    <a:pt x="570" y="186"/>
                    <a:pt x="558" y="192"/>
                    <a:pt x="550" y="192"/>
                  </a:cubicBezTo>
                  <a:cubicBezTo>
                    <a:pt x="548" y="192"/>
                    <a:pt x="545" y="191"/>
                    <a:pt x="544" y="189"/>
                  </a:cubicBezTo>
                  <a:cubicBezTo>
                    <a:pt x="544" y="179"/>
                    <a:pt x="544" y="168"/>
                    <a:pt x="533" y="168"/>
                  </a:cubicBezTo>
                  <a:cubicBezTo>
                    <a:pt x="512" y="168"/>
                    <a:pt x="491" y="168"/>
                    <a:pt x="480" y="147"/>
                  </a:cubicBezTo>
                  <a:lnTo>
                    <a:pt x="469" y="147"/>
                  </a:lnTo>
                  <a:cubicBezTo>
                    <a:pt x="465" y="154"/>
                    <a:pt x="462" y="156"/>
                    <a:pt x="460" y="156"/>
                  </a:cubicBezTo>
                  <a:cubicBezTo>
                    <a:pt x="453" y="156"/>
                    <a:pt x="453" y="132"/>
                    <a:pt x="445" y="132"/>
                  </a:cubicBezTo>
                  <a:cubicBezTo>
                    <a:pt x="443" y="132"/>
                    <a:pt x="440" y="133"/>
                    <a:pt x="437" y="137"/>
                  </a:cubicBezTo>
                  <a:cubicBezTo>
                    <a:pt x="437" y="119"/>
                    <a:pt x="433" y="112"/>
                    <a:pt x="428" y="112"/>
                  </a:cubicBezTo>
                  <a:cubicBezTo>
                    <a:pt x="421" y="112"/>
                    <a:pt x="411" y="124"/>
                    <a:pt x="406" y="137"/>
                  </a:cubicBezTo>
                  <a:lnTo>
                    <a:pt x="395" y="125"/>
                  </a:lnTo>
                  <a:cubicBezTo>
                    <a:pt x="395" y="125"/>
                    <a:pt x="395" y="104"/>
                    <a:pt x="384" y="94"/>
                  </a:cubicBezTo>
                  <a:cubicBezTo>
                    <a:pt x="373" y="83"/>
                    <a:pt x="352" y="83"/>
                    <a:pt x="331" y="73"/>
                  </a:cubicBezTo>
                  <a:cubicBezTo>
                    <a:pt x="309" y="51"/>
                    <a:pt x="278" y="51"/>
                    <a:pt x="257" y="19"/>
                  </a:cubicBezTo>
                  <a:cubicBezTo>
                    <a:pt x="257" y="14"/>
                    <a:pt x="254" y="11"/>
                    <a:pt x="250" y="11"/>
                  </a:cubicBezTo>
                  <a:cubicBezTo>
                    <a:pt x="246" y="11"/>
                    <a:pt x="240" y="14"/>
                    <a:pt x="235" y="19"/>
                  </a:cubicBezTo>
                  <a:cubicBezTo>
                    <a:pt x="228" y="27"/>
                    <a:pt x="215" y="49"/>
                    <a:pt x="208" y="49"/>
                  </a:cubicBezTo>
                  <a:cubicBezTo>
                    <a:pt x="205" y="49"/>
                    <a:pt x="203" y="44"/>
                    <a:pt x="203" y="30"/>
                  </a:cubicBezTo>
                  <a:cubicBezTo>
                    <a:pt x="203" y="25"/>
                    <a:pt x="200" y="22"/>
                    <a:pt x="198" y="22"/>
                  </a:cubicBezTo>
                  <a:cubicBezTo>
                    <a:pt x="195" y="22"/>
                    <a:pt x="193" y="25"/>
                    <a:pt x="193" y="30"/>
                  </a:cubicBezTo>
                  <a:cubicBezTo>
                    <a:pt x="189" y="33"/>
                    <a:pt x="187" y="34"/>
                    <a:pt x="186" y="34"/>
                  </a:cubicBezTo>
                  <a:cubicBezTo>
                    <a:pt x="182" y="34"/>
                    <a:pt x="182" y="27"/>
                    <a:pt x="182" y="19"/>
                  </a:cubicBezTo>
                  <a:cubicBezTo>
                    <a:pt x="175" y="19"/>
                    <a:pt x="177" y="0"/>
                    <a:pt x="1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3"/>
            <p:cNvSpPr/>
            <p:nvPr/>
          </p:nvSpPr>
          <p:spPr>
            <a:xfrm>
              <a:off x="761541" y="20282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3"/>
            <p:cNvSpPr/>
            <p:nvPr/>
          </p:nvSpPr>
          <p:spPr>
            <a:xfrm>
              <a:off x="23460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3"/>
            <p:cNvSpPr/>
            <p:nvPr/>
          </p:nvSpPr>
          <p:spPr>
            <a:xfrm>
              <a:off x="8423991" y="10072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3"/>
          <p:cNvGrpSpPr/>
          <p:nvPr/>
        </p:nvGrpSpPr>
        <p:grpSpPr>
          <a:xfrm flipH="1">
            <a:off x="257191" y="155129"/>
            <a:ext cx="8517645" cy="4758440"/>
            <a:chOff x="333391" y="155129"/>
            <a:chExt cx="8517645" cy="4758440"/>
          </a:xfrm>
        </p:grpSpPr>
        <p:grpSp>
          <p:nvGrpSpPr>
            <p:cNvPr id="28" name="Google Shape;28;p3"/>
            <p:cNvGrpSpPr/>
            <p:nvPr/>
          </p:nvGrpSpPr>
          <p:grpSpPr>
            <a:xfrm flipH="1">
              <a:off x="335794" y="155129"/>
              <a:ext cx="8347271" cy="1009090"/>
              <a:chOff x="335794" y="155129"/>
              <a:chExt cx="8347271" cy="1009090"/>
            </a:xfrm>
          </p:grpSpPr>
          <p:sp>
            <p:nvSpPr>
              <p:cNvPr id="29" name="Google Shape;29;p3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3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1;p3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3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3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3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" name="Google Shape;37;p3"/>
            <p:cNvGrpSpPr/>
            <p:nvPr/>
          </p:nvGrpSpPr>
          <p:grpSpPr>
            <a:xfrm rot="10800000" flipH="1">
              <a:off x="335794" y="3904479"/>
              <a:ext cx="8347271" cy="1009090"/>
              <a:chOff x="335794" y="155129"/>
              <a:chExt cx="8347271" cy="1009090"/>
            </a:xfrm>
          </p:grpSpPr>
          <p:sp>
            <p:nvSpPr>
              <p:cNvPr id="38" name="Google Shape;38;p3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3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3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3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3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3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3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3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6" name="Google Shape;46;p3"/>
            <p:cNvSpPr/>
            <p:nvPr/>
          </p:nvSpPr>
          <p:spPr>
            <a:xfrm rot="10800000" flipH="1">
              <a:off x="372090" y="3016761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 rot="10800000" flipH="1">
              <a:off x="333391" y="222444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 rot="10800000" flipH="1">
              <a:off x="8683075" y="2749255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 rot="10800000" flipH="1">
              <a:off x="8353096" y="1881303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" name="Google Shape;50;p3"/>
          <p:cNvSpPr txBox="1">
            <a:spLocks noGrp="1"/>
          </p:cNvSpPr>
          <p:nvPr>
            <p:ph type="title"/>
          </p:nvPr>
        </p:nvSpPr>
        <p:spPr>
          <a:xfrm>
            <a:off x="2003300" y="2697638"/>
            <a:ext cx="2618400" cy="51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1" name="Google Shape;51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3"/>
          <p:cNvSpPr txBox="1">
            <a:spLocks noGrp="1"/>
          </p:cNvSpPr>
          <p:nvPr>
            <p:ph type="title" idx="2" hasCustomPrompt="1"/>
          </p:nvPr>
        </p:nvSpPr>
        <p:spPr>
          <a:xfrm>
            <a:off x="1890650" y="1081313"/>
            <a:ext cx="2843700" cy="11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3" name="Google Shape;53;p3"/>
          <p:cNvSpPr txBox="1">
            <a:spLocks noGrp="1"/>
          </p:cNvSpPr>
          <p:nvPr>
            <p:ph type="subTitle" idx="1"/>
          </p:nvPr>
        </p:nvSpPr>
        <p:spPr>
          <a:xfrm>
            <a:off x="1890650" y="3581538"/>
            <a:ext cx="2843700" cy="48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grpSp>
        <p:nvGrpSpPr>
          <p:cNvPr id="57" name="Google Shape;57;p4"/>
          <p:cNvGrpSpPr/>
          <p:nvPr/>
        </p:nvGrpSpPr>
        <p:grpSpPr>
          <a:xfrm flipH="1">
            <a:off x="335794" y="155129"/>
            <a:ext cx="8347271" cy="1009090"/>
            <a:chOff x="335794" y="155129"/>
            <a:chExt cx="8347271" cy="1009090"/>
          </a:xfrm>
        </p:grpSpPr>
        <p:sp>
          <p:nvSpPr>
            <p:cNvPr id="58" name="Google Shape;58;p4"/>
            <p:cNvSpPr/>
            <p:nvPr/>
          </p:nvSpPr>
          <p:spPr>
            <a:xfrm>
              <a:off x="5534016" y="3265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4"/>
            <p:cNvSpPr/>
            <p:nvPr/>
          </p:nvSpPr>
          <p:spPr>
            <a:xfrm>
              <a:off x="7066600" y="290431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4"/>
            <p:cNvSpPr/>
            <p:nvPr/>
          </p:nvSpPr>
          <p:spPr>
            <a:xfrm>
              <a:off x="85412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4"/>
            <p:cNvSpPr/>
            <p:nvPr/>
          </p:nvSpPr>
          <p:spPr>
            <a:xfrm>
              <a:off x="4165190" y="155129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4"/>
            <p:cNvSpPr/>
            <p:nvPr/>
          </p:nvSpPr>
          <p:spPr>
            <a:xfrm>
              <a:off x="335794" y="901436"/>
              <a:ext cx="183505" cy="105786"/>
            </a:xfrm>
            <a:custGeom>
              <a:avLst/>
              <a:gdLst/>
              <a:ahLst/>
              <a:cxnLst/>
              <a:rect l="l" t="t" r="r" b="b"/>
              <a:pathLst>
                <a:path w="1641" h="946" extrusionOk="0">
                  <a:moveTo>
                    <a:pt x="173" y="0"/>
                  </a:moveTo>
                  <a:cubicBezTo>
                    <a:pt x="171" y="0"/>
                    <a:pt x="167" y="5"/>
                    <a:pt x="160" y="19"/>
                  </a:cubicBezTo>
                  <a:cubicBezTo>
                    <a:pt x="150" y="40"/>
                    <a:pt x="139" y="40"/>
                    <a:pt x="129" y="83"/>
                  </a:cubicBezTo>
                  <a:lnTo>
                    <a:pt x="129" y="94"/>
                  </a:lnTo>
                  <a:cubicBezTo>
                    <a:pt x="118" y="73"/>
                    <a:pt x="107" y="73"/>
                    <a:pt x="96" y="51"/>
                  </a:cubicBezTo>
                  <a:cubicBezTo>
                    <a:pt x="96" y="49"/>
                    <a:pt x="96" y="48"/>
                    <a:pt x="95" y="48"/>
                  </a:cubicBezTo>
                  <a:cubicBezTo>
                    <a:pt x="89" y="48"/>
                    <a:pt x="75" y="67"/>
                    <a:pt x="75" y="94"/>
                  </a:cubicBezTo>
                  <a:cubicBezTo>
                    <a:pt x="54" y="137"/>
                    <a:pt x="54" y="158"/>
                    <a:pt x="54" y="179"/>
                  </a:cubicBezTo>
                  <a:cubicBezTo>
                    <a:pt x="65" y="179"/>
                    <a:pt x="65" y="189"/>
                    <a:pt x="65" y="189"/>
                  </a:cubicBezTo>
                  <a:cubicBezTo>
                    <a:pt x="75" y="200"/>
                    <a:pt x="86" y="222"/>
                    <a:pt x="96" y="232"/>
                  </a:cubicBezTo>
                  <a:cubicBezTo>
                    <a:pt x="118" y="253"/>
                    <a:pt x="139" y="286"/>
                    <a:pt x="171" y="296"/>
                  </a:cubicBezTo>
                  <a:lnTo>
                    <a:pt x="171" y="307"/>
                  </a:lnTo>
                  <a:cubicBezTo>
                    <a:pt x="171" y="317"/>
                    <a:pt x="160" y="328"/>
                    <a:pt x="160" y="328"/>
                  </a:cubicBezTo>
                  <a:lnTo>
                    <a:pt x="150" y="328"/>
                  </a:lnTo>
                  <a:lnTo>
                    <a:pt x="129" y="307"/>
                  </a:lnTo>
                  <a:cubicBezTo>
                    <a:pt x="112" y="307"/>
                    <a:pt x="108" y="293"/>
                    <a:pt x="96" y="293"/>
                  </a:cubicBezTo>
                  <a:cubicBezTo>
                    <a:pt x="94" y="293"/>
                    <a:pt x="90" y="294"/>
                    <a:pt x="86" y="296"/>
                  </a:cubicBezTo>
                  <a:cubicBezTo>
                    <a:pt x="75" y="317"/>
                    <a:pt x="54" y="328"/>
                    <a:pt x="44" y="328"/>
                  </a:cubicBezTo>
                  <a:cubicBezTo>
                    <a:pt x="42" y="327"/>
                    <a:pt x="40" y="326"/>
                    <a:pt x="39" y="326"/>
                  </a:cubicBezTo>
                  <a:cubicBezTo>
                    <a:pt x="30" y="326"/>
                    <a:pt x="21" y="353"/>
                    <a:pt x="11" y="371"/>
                  </a:cubicBezTo>
                  <a:cubicBezTo>
                    <a:pt x="1" y="402"/>
                    <a:pt x="1" y="424"/>
                    <a:pt x="1" y="445"/>
                  </a:cubicBezTo>
                  <a:cubicBezTo>
                    <a:pt x="1" y="466"/>
                    <a:pt x="1" y="466"/>
                    <a:pt x="11" y="466"/>
                  </a:cubicBezTo>
                  <a:cubicBezTo>
                    <a:pt x="22" y="477"/>
                    <a:pt x="44" y="466"/>
                    <a:pt x="54" y="499"/>
                  </a:cubicBezTo>
                  <a:cubicBezTo>
                    <a:pt x="54" y="530"/>
                    <a:pt x="75" y="541"/>
                    <a:pt x="86" y="541"/>
                  </a:cubicBezTo>
                  <a:cubicBezTo>
                    <a:pt x="107" y="541"/>
                    <a:pt x="129" y="541"/>
                    <a:pt x="150" y="551"/>
                  </a:cubicBezTo>
                  <a:cubicBezTo>
                    <a:pt x="182" y="573"/>
                    <a:pt x="214" y="573"/>
                    <a:pt x="245" y="605"/>
                  </a:cubicBezTo>
                  <a:cubicBezTo>
                    <a:pt x="267" y="626"/>
                    <a:pt x="299" y="615"/>
                    <a:pt x="320" y="648"/>
                  </a:cubicBezTo>
                  <a:cubicBezTo>
                    <a:pt x="320" y="648"/>
                    <a:pt x="322" y="649"/>
                    <a:pt x="325" y="649"/>
                  </a:cubicBezTo>
                  <a:cubicBezTo>
                    <a:pt x="329" y="649"/>
                    <a:pt x="335" y="645"/>
                    <a:pt x="342" y="626"/>
                  </a:cubicBezTo>
                  <a:cubicBezTo>
                    <a:pt x="345" y="622"/>
                    <a:pt x="349" y="620"/>
                    <a:pt x="352" y="620"/>
                  </a:cubicBezTo>
                  <a:lnTo>
                    <a:pt x="352" y="620"/>
                  </a:lnTo>
                  <a:cubicBezTo>
                    <a:pt x="357" y="620"/>
                    <a:pt x="359" y="627"/>
                    <a:pt x="352" y="648"/>
                  </a:cubicBezTo>
                  <a:lnTo>
                    <a:pt x="352" y="658"/>
                  </a:lnTo>
                  <a:cubicBezTo>
                    <a:pt x="353" y="657"/>
                    <a:pt x="354" y="657"/>
                    <a:pt x="355" y="657"/>
                  </a:cubicBezTo>
                  <a:cubicBezTo>
                    <a:pt x="360" y="657"/>
                    <a:pt x="363" y="672"/>
                    <a:pt x="369" y="672"/>
                  </a:cubicBezTo>
                  <a:cubicBezTo>
                    <a:pt x="372" y="672"/>
                    <a:pt x="377" y="666"/>
                    <a:pt x="384" y="648"/>
                  </a:cubicBezTo>
                  <a:cubicBezTo>
                    <a:pt x="387" y="644"/>
                    <a:pt x="389" y="643"/>
                    <a:pt x="391" y="643"/>
                  </a:cubicBezTo>
                  <a:cubicBezTo>
                    <a:pt x="395" y="643"/>
                    <a:pt x="395" y="651"/>
                    <a:pt x="395" y="658"/>
                  </a:cubicBezTo>
                  <a:cubicBezTo>
                    <a:pt x="395" y="668"/>
                    <a:pt x="395" y="673"/>
                    <a:pt x="396" y="673"/>
                  </a:cubicBezTo>
                  <a:cubicBezTo>
                    <a:pt x="397" y="673"/>
                    <a:pt x="400" y="665"/>
                    <a:pt x="406" y="648"/>
                  </a:cubicBezTo>
                  <a:cubicBezTo>
                    <a:pt x="410" y="643"/>
                    <a:pt x="412" y="640"/>
                    <a:pt x="414" y="640"/>
                  </a:cubicBezTo>
                  <a:cubicBezTo>
                    <a:pt x="416" y="640"/>
                    <a:pt x="416" y="646"/>
                    <a:pt x="416" y="658"/>
                  </a:cubicBezTo>
                  <a:cubicBezTo>
                    <a:pt x="416" y="675"/>
                    <a:pt x="419" y="686"/>
                    <a:pt x="423" y="686"/>
                  </a:cubicBezTo>
                  <a:cubicBezTo>
                    <a:pt x="427" y="686"/>
                    <a:pt x="432" y="678"/>
                    <a:pt x="437" y="658"/>
                  </a:cubicBezTo>
                  <a:cubicBezTo>
                    <a:pt x="445" y="642"/>
                    <a:pt x="449" y="636"/>
                    <a:pt x="450" y="636"/>
                  </a:cubicBezTo>
                  <a:lnTo>
                    <a:pt x="450" y="636"/>
                  </a:lnTo>
                  <a:cubicBezTo>
                    <a:pt x="452" y="636"/>
                    <a:pt x="448" y="652"/>
                    <a:pt x="448" y="658"/>
                  </a:cubicBezTo>
                  <a:cubicBezTo>
                    <a:pt x="448" y="669"/>
                    <a:pt x="437" y="690"/>
                    <a:pt x="448" y="690"/>
                  </a:cubicBezTo>
                  <a:cubicBezTo>
                    <a:pt x="450" y="689"/>
                    <a:pt x="451" y="688"/>
                    <a:pt x="453" y="688"/>
                  </a:cubicBezTo>
                  <a:cubicBezTo>
                    <a:pt x="460" y="688"/>
                    <a:pt x="468" y="703"/>
                    <a:pt x="475" y="703"/>
                  </a:cubicBezTo>
                  <a:cubicBezTo>
                    <a:pt x="477" y="703"/>
                    <a:pt x="478" y="702"/>
                    <a:pt x="480" y="700"/>
                  </a:cubicBezTo>
                  <a:cubicBezTo>
                    <a:pt x="485" y="695"/>
                    <a:pt x="488" y="695"/>
                    <a:pt x="491" y="695"/>
                  </a:cubicBezTo>
                  <a:cubicBezTo>
                    <a:pt x="493" y="695"/>
                    <a:pt x="496" y="695"/>
                    <a:pt x="501" y="690"/>
                  </a:cubicBezTo>
                  <a:cubicBezTo>
                    <a:pt x="501" y="714"/>
                    <a:pt x="505" y="721"/>
                    <a:pt x="511" y="721"/>
                  </a:cubicBezTo>
                  <a:cubicBezTo>
                    <a:pt x="518" y="721"/>
                    <a:pt x="527" y="712"/>
                    <a:pt x="533" y="712"/>
                  </a:cubicBezTo>
                  <a:cubicBezTo>
                    <a:pt x="540" y="712"/>
                    <a:pt x="547" y="707"/>
                    <a:pt x="554" y="707"/>
                  </a:cubicBezTo>
                  <a:cubicBezTo>
                    <a:pt x="558" y="707"/>
                    <a:pt x="561" y="708"/>
                    <a:pt x="565" y="712"/>
                  </a:cubicBezTo>
                  <a:cubicBezTo>
                    <a:pt x="565" y="722"/>
                    <a:pt x="576" y="733"/>
                    <a:pt x="586" y="733"/>
                  </a:cubicBezTo>
                  <a:lnTo>
                    <a:pt x="650" y="733"/>
                  </a:lnTo>
                  <a:cubicBezTo>
                    <a:pt x="671" y="743"/>
                    <a:pt x="693" y="743"/>
                    <a:pt x="714" y="754"/>
                  </a:cubicBezTo>
                  <a:cubicBezTo>
                    <a:pt x="746" y="764"/>
                    <a:pt x="768" y="775"/>
                    <a:pt x="799" y="775"/>
                  </a:cubicBezTo>
                  <a:cubicBezTo>
                    <a:pt x="803" y="773"/>
                    <a:pt x="808" y="772"/>
                    <a:pt x="812" y="772"/>
                  </a:cubicBezTo>
                  <a:cubicBezTo>
                    <a:pt x="828" y="772"/>
                    <a:pt x="844" y="788"/>
                    <a:pt x="853" y="797"/>
                  </a:cubicBezTo>
                  <a:cubicBezTo>
                    <a:pt x="855" y="799"/>
                    <a:pt x="857" y="800"/>
                    <a:pt x="860" y="800"/>
                  </a:cubicBezTo>
                  <a:cubicBezTo>
                    <a:pt x="868" y="800"/>
                    <a:pt x="879" y="793"/>
                    <a:pt x="887" y="793"/>
                  </a:cubicBezTo>
                  <a:cubicBezTo>
                    <a:pt x="890" y="793"/>
                    <a:pt x="893" y="794"/>
                    <a:pt x="895" y="797"/>
                  </a:cubicBezTo>
                  <a:cubicBezTo>
                    <a:pt x="927" y="828"/>
                    <a:pt x="981" y="818"/>
                    <a:pt x="1023" y="839"/>
                  </a:cubicBezTo>
                  <a:lnTo>
                    <a:pt x="1087" y="839"/>
                  </a:lnTo>
                  <a:cubicBezTo>
                    <a:pt x="1130" y="850"/>
                    <a:pt x="1161" y="861"/>
                    <a:pt x="1204" y="871"/>
                  </a:cubicBezTo>
                  <a:cubicBezTo>
                    <a:pt x="1246" y="882"/>
                    <a:pt x="1279" y="903"/>
                    <a:pt x="1332" y="913"/>
                  </a:cubicBezTo>
                  <a:cubicBezTo>
                    <a:pt x="1332" y="913"/>
                    <a:pt x="1345" y="900"/>
                    <a:pt x="1350" y="900"/>
                  </a:cubicBezTo>
                  <a:cubicBezTo>
                    <a:pt x="1352" y="900"/>
                    <a:pt x="1353" y="901"/>
                    <a:pt x="1353" y="903"/>
                  </a:cubicBezTo>
                  <a:cubicBezTo>
                    <a:pt x="1364" y="913"/>
                    <a:pt x="1374" y="925"/>
                    <a:pt x="1385" y="925"/>
                  </a:cubicBezTo>
                  <a:cubicBezTo>
                    <a:pt x="1417" y="935"/>
                    <a:pt x="1459" y="946"/>
                    <a:pt x="1492" y="946"/>
                  </a:cubicBezTo>
                  <a:cubicBezTo>
                    <a:pt x="1502" y="946"/>
                    <a:pt x="1513" y="935"/>
                    <a:pt x="1523" y="882"/>
                  </a:cubicBezTo>
                  <a:cubicBezTo>
                    <a:pt x="1534" y="861"/>
                    <a:pt x="1534" y="861"/>
                    <a:pt x="1545" y="850"/>
                  </a:cubicBezTo>
                  <a:cubicBezTo>
                    <a:pt x="1550" y="839"/>
                    <a:pt x="1555" y="839"/>
                    <a:pt x="1561" y="839"/>
                  </a:cubicBezTo>
                  <a:cubicBezTo>
                    <a:pt x="1566" y="839"/>
                    <a:pt x="1571" y="839"/>
                    <a:pt x="1577" y="828"/>
                  </a:cubicBezTo>
                  <a:lnTo>
                    <a:pt x="1587" y="828"/>
                  </a:lnTo>
                  <a:cubicBezTo>
                    <a:pt x="1587" y="839"/>
                    <a:pt x="1590" y="842"/>
                    <a:pt x="1593" y="842"/>
                  </a:cubicBezTo>
                  <a:cubicBezTo>
                    <a:pt x="1596" y="842"/>
                    <a:pt x="1598" y="839"/>
                    <a:pt x="1598" y="839"/>
                  </a:cubicBezTo>
                  <a:cubicBezTo>
                    <a:pt x="1608" y="839"/>
                    <a:pt x="1619" y="818"/>
                    <a:pt x="1630" y="786"/>
                  </a:cubicBezTo>
                  <a:cubicBezTo>
                    <a:pt x="1641" y="754"/>
                    <a:pt x="1641" y="743"/>
                    <a:pt x="1641" y="733"/>
                  </a:cubicBezTo>
                  <a:cubicBezTo>
                    <a:pt x="1630" y="712"/>
                    <a:pt x="1619" y="722"/>
                    <a:pt x="1608" y="700"/>
                  </a:cubicBezTo>
                  <a:lnTo>
                    <a:pt x="1608" y="669"/>
                  </a:lnTo>
                  <a:cubicBezTo>
                    <a:pt x="1602" y="669"/>
                    <a:pt x="1599" y="678"/>
                    <a:pt x="1599" y="678"/>
                  </a:cubicBezTo>
                  <a:cubicBezTo>
                    <a:pt x="1598" y="678"/>
                    <a:pt x="1598" y="676"/>
                    <a:pt x="1598" y="669"/>
                  </a:cubicBezTo>
                  <a:cubicBezTo>
                    <a:pt x="1598" y="658"/>
                    <a:pt x="1608" y="658"/>
                    <a:pt x="1608" y="658"/>
                  </a:cubicBezTo>
                  <a:cubicBezTo>
                    <a:pt x="1630" y="648"/>
                    <a:pt x="1630" y="637"/>
                    <a:pt x="1641" y="584"/>
                  </a:cubicBezTo>
                  <a:lnTo>
                    <a:pt x="1641" y="562"/>
                  </a:lnTo>
                  <a:lnTo>
                    <a:pt x="1641" y="530"/>
                  </a:lnTo>
                  <a:cubicBezTo>
                    <a:pt x="1641" y="480"/>
                    <a:pt x="1628" y="463"/>
                    <a:pt x="1606" y="463"/>
                  </a:cubicBezTo>
                  <a:cubicBezTo>
                    <a:pt x="1604" y="463"/>
                    <a:pt x="1602" y="463"/>
                    <a:pt x="1599" y="463"/>
                  </a:cubicBezTo>
                  <a:lnTo>
                    <a:pt x="1599" y="463"/>
                  </a:lnTo>
                  <a:cubicBezTo>
                    <a:pt x="1619" y="413"/>
                    <a:pt x="1619" y="413"/>
                    <a:pt x="1608" y="392"/>
                  </a:cubicBezTo>
                  <a:cubicBezTo>
                    <a:pt x="1598" y="381"/>
                    <a:pt x="1598" y="381"/>
                    <a:pt x="1587" y="381"/>
                  </a:cubicBezTo>
                  <a:cubicBezTo>
                    <a:pt x="1556" y="381"/>
                    <a:pt x="1534" y="381"/>
                    <a:pt x="1502" y="392"/>
                  </a:cubicBezTo>
                  <a:cubicBezTo>
                    <a:pt x="1484" y="396"/>
                    <a:pt x="1468" y="397"/>
                    <a:pt x="1452" y="397"/>
                  </a:cubicBezTo>
                  <a:cubicBezTo>
                    <a:pt x="1419" y="397"/>
                    <a:pt x="1389" y="392"/>
                    <a:pt x="1353" y="392"/>
                  </a:cubicBezTo>
                  <a:cubicBezTo>
                    <a:pt x="1347" y="386"/>
                    <a:pt x="1341" y="377"/>
                    <a:pt x="1334" y="377"/>
                  </a:cubicBezTo>
                  <a:cubicBezTo>
                    <a:pt x="1327" y="377"/>
                    <a:pt x="1320" y="383"/>
                    <a:pt x="1310" y="402"/>
                  </a:cubicBezTo>
                  <a:cubicBezTo>
                    <a:pt x="1300" y="371"/>
                    <a:pt x="1300" y="371"/>
                    <a:pt x="1289" y="371"/>
                  </a:cubicBezTo>
                  <a:cubicBezTo>
                    <a:pt x="1275" y="378"/>
                    <a:pt x="1262" y="380"/>
                    <a:pt x="1250" y="380"/>
                  </a:cubicBezTo>
                  <a:cubicBezTo>
                    <a:pt x="1225" y="380"/>
                    <a:pt x="1204" y="371"/>
                    <a:pt x="1182" y="371"/>
                  </a:cubicBezTo>
                  <a:cubicBezTo>
                    <a:pt x="1174" y="371"/>
                    <a:pt x="1166" y="384"/>
                    <a:pt x="1157" y="384"/>
                  </a:cubicBezTo>
                  <a:cubicBezTo>
                    <a:pt x="1155" y="384"/>
                    <a:pt x="1153" y="383"/>
                    <a:pt x="1151" y="381"/>
                  </a:cubicBezTo>
                  <a:cubicBezTo>
                    <a:pt x="1141" y="360"/>
                    <a:pt x="1125" y="357"/>
                    <a:pt x="1108" y="357"/>
                  </a:cubicBezTo>
                  <a:cubicBezTo>
                    <a:pt x="1102" y="357"/>
                    <a:pt x="1095" y="358"/>
                    <a:pt x="1088" y="358"/>
                  </a:cubicBezTo>
                  <a:cubicBezTo>
                    <a:pt x="1077" y="358"/>
                    <a:pt x="1065" y="356"/>
                    <a:pt x="1055" y="350"/>
                  </a:cubicBezTo>
                  <a:lnTo>
                    <a:pt x="1044" y="360"/>
                  </a:lnTo>
                  <a:cubicBezTo>
                    <a:pt x="1044" y="338"/>
                    <a:pt x="1044" y="338"/>
                    <a:pt x="1033" y="338"/>
                  </a:cubicBezTo>
                  <a:cubicBezTo>
                    <a:pt x="1023" y="328"/>
                    <a:pt x="1002" y="317"/>
                    <a:pt x="981" y="317"/>
                  </a:cubicBezTo>
                  <a:cubicBezTo>
                    <a:pt x="972" y="326"/>
                    <a:pt x="962" y="330"/>
                    <a:pt x="953" y="330"/>
                  </a:cubicBezTo>
                  <a:cubicBezTo>
                    <a:pt x="941" y="330"/>
                    <a:pt x="929" y="324"/>
                    <a:pt x="917" y="317"/>
                  </a:cubicBezTo>
                  <a:cubicBezTo>
                    <a:pt x="906" y="307"/>
                    <a:pt x="895" y="307"/>
                    <a:pt x="874" y="307"/>
                  </a:cubicBezTo>
                  <a:cubicBezTo>
                    <a:pt x="872" y="308"/>
                    <a:pt x="870" y="308"/>
                    <a:pt x="869" y="308"/>
                  </a:cubicBezTo>
                  <a:cubicBezTo>
                    <a:pt x="855" y="308"/>
                    <a:pt x="845" y="286"/>
                    <a:pt x="829" y="286"/>
                  </a:cubicBezTo>
                  <a:cubicBezTo>
                    <a:pt x="824" y="286"/>
                    <a:pt x="818" y="288"/>
                    <a:pt x="810" y="296"/>
                  </a:cubicBezTo>
                  <a:cubicBezTo>
                    <a:pt x="808" y="297"/>
                    <a:pt x="805" y="298"/>
                    <a:pt x="803" y="298"/>
                  </a:cubicBezTo>
                  <a:cubicBezTo>
                    <a:pt x="793" y="298"/>
                    <a:pt x="788" y="284"/>
                    <a:pt x="777" y="284"/>
                  </a:cubicBezTo>
                  <a:cubicBezTo>
                    <a:pt x="772" y="284"/>
                    <a:pt x="766" y="287"/>
                    <a:pt x="757" y="296"/>
                  </a:cubicBezTo>
                  <a:lnTo>
                    <a:pt x="757" y="275"/>
                  </a:lnTo>
                  <a:cubicBezTo>
                    <a:pt x="757" y="264"/>
                    <a:pt x="746" y="264"/>
                    <a:pt x="746" y="264"/>
                  </a:cubicBezTo>
                  <a:cubicBezTo>
                    <a:pt x="739" y="276"/>
                    <a:pt x="734" y="280"/>
                    <a:pt x="730" y="280"/>
                  </a:cubicBezTo>
                  <a:cubicBezTo>
                    <a:pt x="724" y="280"/>
                    <a:pt x="721" y="267"/>
                    <a:pt x="714" y="253"/>
                  </a:cubicBezTo>
                  <a:cubicBezTo>
                    <a:pt x="714" y="240"/>
                    <a:pt x="710" y="236"/>
                    <a:pt x="704" y="236"/>
                  </a:cubicBezTo>
                  <a:cubicBezTo>
                    <a:pt x="696" y="236"/>
                    <a:pt x="684" y="243"/>
                    <a:pt x="671" y="243"/>
                  </a:cubicBezTo>
                  <a:cubicBezTo>
                    <a:pt x="671" y="243"/>
                    <a:pt x="661" y="243"/>
                    <a:pt x="661" y="232"/>
                  </a:cubicBezTo>
                  <a:cubicBezTo>
                    <a:pt x="650" y="232"/>
                    <a:pt x="640" y="222"/>
                    <a:pt x="629" y="222"/>
                  </a:cubicBezTo>
                  <a:cubicBezTo>
                    <a:pt x="619" y="222"/>
                    <a:pt x="597" y="222"/>
                    <a:pt x="597" y="200"/>
                  </a:cubicBezTo>
                  <a:cubicBezTo>
                    <a:pt x="593" y="189"/>
                    <a:pt x="587" y="186"/>
                    <a:pt x="580" y="186"/>
                  </a:cubicBezTo>
                  <a:cubicBezTo>
                    <a:pt x="570" y="186"/>
                    <a:pt x="558" y="192"/>
                    <a:pt x="550" y="192"/>
                  </a:cubicBezTo>
                  <a:cubicBezTo>
                    <a:pt x="548" y="192"/>
                    <a:pt x="545" y="191"/>
                    <a:pt x="544" y="189"/>
                  </a:cubicBezTo>
                  <a:cubicBezTo>
                    <a:pt x="544" y="179"/>
                    <a:pt x="544" y="168"/>
                    <a:pt x="533" y="168"/>
                  </a:cubicBezTo>
                  <a:cubicBezTo>
                    <a:pt x="512" y="168"/>
                    <a:pt x="491" y="168"/>
                    <a:pt x="480" y="147"/>
                  </a:cubicBezTo>
                  <a:lnTo>
                    <a:pt x="469" y="147"/>
                  </a:lnTo>
                  <a:cubicBezTo>
                    <a:pt x="465" y="154"/>
                    <a:pt x="462" y="156"/>
                    <a:pt x="460" y="156"/>
                  </a:cubicBezTo>
                  <a:cubicBezTo>
                    <a:pt x="453" y="156"/>
                    <a:pt x="453" y="132"/>
                    <a:pt x="445" y="132"/>
                  </a:cubicBezTo>
                  <a:cubicBezTo>
                    <a:pt x="443" y="132"/>
                    <a:pt x="440" y="133"/>
                    <a:pt x="437" y="137"/>
                  </a:cubicBezTo>
                  <a:cubicBezTo>
                    <a:pt x="437" y="119"/>
                    <a:pt x="433" y="112"/>
                    <a:pt x="428" y="112"/>
                  </a:cubicBezTo>
                  <a:cubicBezTo>
                    <a:pt x="421" y="112"/>
                    <a:pt x="411" y="124"/>
                    <a:pt x="406" y="137"/>
                  </a:cubicBezTo>
                  <a:lnTo>
                    <a:pt x="395" y="125"/>
                  </a:lnTo>
                  <a:cubicBezTo>
                    <a:pt x="395" y="125"/>
                    <a:pt x="395" y="104"/>
                    <a:pt x="384" y="94"/>
                  </a:cubicBezTo>
                  <a:cubicBezTo>
                    <a:pt x="373" y="83"/>
                    <a:pt x="352" y="83"/>
                    <a:pt x="331" y="73"/>
                  </a:cubicBezTo>
                  <a:cubicBezTo>
                    <a:pt x="309" y="51"/>
                    <a:pt x="278" y="51"/>
                    <a:pt x="257" y="19"/>
                  </a:cubicBezTo>
                  <a:cubicBezTo>
                    <a:pt x="257" y="14"/>
                    <a:pt x="254" y="11"/>
                    <a:pt x="250" y="11"/>
                  </a:cubicBezTo>
                  <a:cubicBezTo>
                    <a:pt x="246" y="11"/>
                    <a:pt x="240" y="14"/>
                    <a:pt x="235" y="19"/>
                  </a:cubicBezTo>
                  <a:cubicBezTo>
                    <a:pt x="228" y="27"/>
                    <a:pt x="215" y="49"/>
                    <a:pt x="208" y="49"/>
                  </a:cubicBezTo>
                  <a:cubicBezTo>
                    <a:pt x="205" y="49"/>
                    <a:pt x="203" y="44"/>
                    <a:pt x="203" y="30"/>
                  </a:cubicBezTo>
                  <a:cubicBezTo>
                    <a:pt x="203" y="25"/>
                    <a:pt x="200" y="22"/>
                    <a:pt x="198" y="22"/>
                  </a:cubicBezTo>
                  <a:cubicBezTo>
                    <a:pt x="195" y="22"/>
                    <a:pt x="193" y="25"/>
                    <a:pt x="193" y="30"/>
                  </a:cubicBezTo>
                  <a:cubicBezTo>
                    <a:pt x="189" y="33"/>
                    <a:pt x="187" y="34"/>
                    <a:pt x="186" y="34"/>
                  </a:cubicBezTo>
                  <a:cubicBezTo>
                    <a:pt x="182" y="34"/>
                    <a:pt x="182" y="27"/>
                    <a:pt x="182" y="19"/>
                  </a:cubicBezTo>
                  <a:cubicBezTo>
                    <a:pt x="175" y="19"/>
                    <a:pt x="177" y="0"/>
                    <a:pt x="1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761541" y="20282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23460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8423991" y="10072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5"/>
          <p:cNvSpPr txBox="1">
            <a:spLocks noGrp="1"/>
          </p:cNvSpPr>
          <p:nvPr>
            <p:ph type="subTitle" idx="1"/>
          </p:nvPr>
        </p:nvSpPr>
        <p:spPr>
          <a:xfrm>
            <a:off x="1370950" y="3762600"/>
            <a:ext cx="2708100" cy="91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5"/>
          <p:cNvSpPr txBox="1">
            <a:spLocks noGrp="1"/>
          </p:cNvSpPr>
          <p:nvPr>
            <p:ph type="subTitle" idx="2"/>
          </p:nvPr>
        </p:nvSpPr>
        <p:spPr>
          <a:xfrm>
            <a:off x="1370950" y="3293050"/>
            <a:ext cx="27081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sp>
        <p:nvSpPr>
          <p:cNvPr id="70" name="Google Shape;70;p5"/>
          <p:cNvSpPr txBox="1">
            <a:spLocks noGrp="1"/>
          </p:cNvSpPr>
          <p:nvPr>
            <p:ph type="subTitle" idx="3"/>
          </p:nvPr>
        </p:nvSpPr>
        <p:spPr>
          <a:xfrm>
            <a:off x="5064888" y="3762600"/>
            <a:ext cx="2708100" cy="91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5"/>
          <p:cNvSpPr txBox="1">
            <a:spLocks noGrp="1"/>
          </p:cNvSpPr>
          <p:nvPr>
            <p:ph type="subTitle" idx="4"/>
          </p:nvPr>
        </p:nvSpPr>
        <p:spPr>
          <a:xfrm>
            <a:off x="5064895" y="3293050"/>
            <a:ext cx="2708100" cy="2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Font typeface="Gorditas"/>
              <a:buNone/>
              <a:defRPr sz="2000"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grpSp>
        <p:nvGrpSpPr>
          <p:cNvPr id="72" name="Google Shape;72;p5"/>
          <p:cNvGrpSpPr/>
          <p:nvPr/>
        </p:nvGrpSpPr>
        <p:grpSpPr>
          <a:xfrm>
            <a:off x="335794" y="155129"/>
            <a:ext cx="8347271" cy="1009090"/>
            <a:chOff x="335794" y="155129"/>
            <a:chExt cx="8347271" cy="1009090"/>
          </a:xfrm>
        </p:grpSpPr>
        <p:sp>
          <p:nvSpPr>
            <p:cNvPr id="73" name="Google Shape;73;p5"/>
            <p:cNvSpPr/>
            <p:nvPr/>
          </p:nvSpPr>
          <p:spPr>
            <a:xfrm>
              <a:off x="5838816" y="4027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7066600" y="290431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85412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4165190" y="155129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335794" y="901436"/>
              <a:ext cx="183505" cy="105786"/>
            </a:xfrm>
            <a:custGeom>
              <a:avLst/>
              <a:gdLst/>
              <a:ahLst/>
              <a:cxnLst/>
              <a:rect l="l" t="t" r="r" b="b"/>
              <a:pathLst>
                <a:path w="1641" h="946" extrusionOk="0">
                  <a:moveTo>
                    <a:pt x="173" y="0"/>
                  </a:moveTo>
                  <a:cubicBezTo>
                    <a:pt x="171" y="0"/>
                    <a:pt x="167" y="5"/>
                    <a:pt x="160" y="19"/>
                  </a:cubicBezTo>
                  <a:cubicBezTo>
                    <a:pt x="150" y="40"/>
                    <a:pt x="139" y="40"/>
                    <a:pt x="129" y="83"/>
                  </a:cubicBezTo>
                  <a:lnTo>
                    <a:pt x="129" y="94"/>
                  </a:lnTo>
                  <a:cubicBezTo>
                    <a:pt x="118" y="73"/>
                    <a:pt x="107" y="73"/>
                    <a:pt x="96" y="51"/>
                  </a:cubicBezTo>
                  <a:cubicBezTo>
                    <a:pt x="96" y="49"/>
                    <a:pt x="96" y="48"/>
                    <a:pt x="95" y="48"/>
                  </a:cubicBezTo>
                  <a:cubicBezTo>
                    <a:pt x="89" y="48"/>
                    <a:pt x="75" y="67"/>
                    <a:pt x="75" y="94"/>
                  </a:cubicBezTo>
                  <a:cubicBezTo>
                    <a:pt x="54" y="137"/>
                    <a:pt x="54" y="158"/>
                    <a:pt x="54" y="179"/>
                  </a:cubicBezTo>
                  <a:cubicBezTo>
                    <a:pt x="65" y="179"/>
                    <a:pt x="65" y="189"/>
                    <a:pt x="65" y="189"/>
                  </a:cubicBezTo>
                  <a:cubicBezTo>
                    <a:pt x="75" y="200"/>
                    <a:pt x="86" y="222"/>
                    <a:pt x="96" y="232"/>
                  </a:cubicBezTo>
                  <a:cubicBezTo>
                    <a:pt x="118" y="253"/>
                    <a:pt x="139" y="286"/>
                    <a:pt x="171" y="296"/>
                  </a:cubicBezTo>
                  <a:lnTo>
                    <a:pt x="171" y="307"/>
                  </a:lnTo>
                  <a:cubicBezTo>
                    <a:pt x="171" y="317"/>
                    <a:pt x="160" y="328"/>
                    <a:pt x="160" y="328"/>
                  </a:cubicBezTo>
                  <a:lnTo>
                    <a:pt x="150" y="328"/>
                  </a:lnTo>
                  <a:lnTo>
                    <a:pt x="129" y="307"/>
                  </a:lnTo>
                  <a:cubicBezTo>
                    <a:pt x="112" y="307"/>
                    <a:pt x="108" y="293"/>
                    <a:pt x="96" y="293"/>
                  </a:cubicBezTo>
                  <a:cubicBezTo>
                    <a:pt x="94" y="293"/>
                    <a:pt x="90" y="294"/>
                    <a:pt x="86" y="296"/>
                  </a:cubicBezTo>
                  <a:cubicBezTo>
                    <a:pt x="75" y="317"/>
                    <a:pt x="54" y="328"/>
                    <a:pt x="44" y="328"/>
                  </a:cubicBezTo>
                  <a:cubicBezTo>
                    <a:pt x="42" y="327"/>
                    <a:pt x="40" y="326"/>
                    <a:pt x="39" y="326"/>
                  </a:cubicBezTo>
                  <a:cubicBezTo>
                    <a:pt x="30" y="326"/>
                    <a:pt x="21" y="353"/>
                    <a:pt x="11" y="371"/>
                  </a:cubicBezTo>
                  <a:cubicBezTo>
                    <a:pt x="1" y="402"/>
                    <a:pt x="1" y="424"/>
                    <a:pt x="1" y="445"/>
                  </a:cubicBezTo>
                  <a:cubicBezTo>
                    <a:pt x="1" y="466"/>
                    <a:pt x="1" y="466"/>
                    <a:pt x="11" y="466"/>
                  </a:cubicBezTo>
                  <a:cubicBezTo>
                    <a:pt x="22" y="477"/>
                    <a:pt x="44" y="466"/>
                    <a:pt x="54" y="499"/>
                  </a:cubicBezTo>
                  <a:cubicBezTo>
                    <a:pt x="54" y="530"/>
                    <a:pt x="75" y="541"/>
                    <a:pt x="86" y="541"/>
                  </a:cubicBezTo>
                  <a:cubicBezTo>
                    <a:pt x="107" y="541"/>
                    <a:pt x="129" y="541"/>
                    <a:pt x="150" y="551"/>
                  </a:cubicBezTo>
                  <a:cubicBezTo>
                    <a:pt x="182" y="573"/>
                    <a:pt x="214" y="573"/>
                    <a:pt x="245" y="605"/>
                  </a:cubicBezTo>
                  <a:cubicBezTo>
                    <a:pt x="267" y="626"/>
                    <a:pt x="299" y="615"/>
                    <a:pt x="320" y="648"/>
                  </a:cubicBezTo>
                  <a:cubicBezTo>
                    <a:pt x="320" y="648"/>
                    <a:pt x="322" y="649"/>
                    <a:pt x="325" y="649"/>
                  </a:cubicBezTo>
                  <a:cubicBezTo>
                    <a:pt x="329" y="649"/>
                    <a:pt x="335" y="645"/>
                    <a:pt x="342" y="626"/>
                  </a:cubicBezTo>
                  <a:cubicBezTo>
                    <a:pt x="345" y="622"/>
                    <a:pt x="349" y="620"/>
                    <a:pt x="352" y="620"/>
                  </a:cubicBezTo>
                  <a:lnTo>
                    <a:pt x="352" y="620"/>
                  </a:lnTo>
                  <a:cubicBezTo>
                    <a:pt x="357" y="620"/>
                    <a:pt x="359" y="627"/>
                    <a:pt x="352" y="648"/>
                  </a:cubicBezTo>
                  <a:lnTo>
                    <a:pt x="352" y="658"/>
                  </a:lnTo>
                  <a:cubicBezTo>
                    <a:pt x="353" y="657"/>
                    <a:pt x="354" y="657"/>
                    <a:pt x="355" y="657"/>
                  </a:cubicBezTo>
                  <a:cubicBezTo>
                    <a:pt x="360" y="657"/>
                    <a:pt x="363" y="672"/>
                    <a:pt x="369" y="672"/>
                  </a:cubicBezTo>
                  <a:cubicBezTo>
                    <a:pt x="372" y="672"/>
                    <a:pt x="377" y="666"/>
                    <a:pt x="384" y="648"/>
                  </a:cubicBezTo>
                  <a:cubicBezTo>
                    <a:pt x="387" y="644"/>
                    <a:pt x="389" y="643"/>
                    <a:pt x="391" y="643"/>
                  </a:cubicBezTo>
                  <a:cubicBezTo>
                    <a:pt x="395" y="643"/>
                    <a:pt x="395" y="651"/>
                    <a:pt x="395" y="658"/>
                  </a:cubicBezTo>
                  <a:cubicBezTo>
                    <a:pt x="395" y="668"/>
                    <a:pt x="395" y="673"/>
                    <a:pt x="396" y="673"/>
                  </a:cubicBezTo>
                  <a:cubicBezTo>
                    <a:pt x="397" y="673"/>
                    <a:pt x="400" y="665"/>
                    <a:pt x="406" y="648"/>
                  </a:cubicBezTo>
                  <a:cubicBezTo>
                    <a:pt x="410" y="643"/>
                    <a:pt x="412" y="640"/>
                    <a:pt x="414" y="640"/>
                  </a:cubicBezTo>
                  <a:cubicBezTo>
                    <a:pt x="416" y="640"/>
                    <a:pt x="416" y="646"/>
                    <a:pt x="416" y="658"/>
                  </a:cubicBezTo>
                  <a:cubicBezTo>
                    <a:pt x="416" y="675"/>
                    <a:pt x="419" y="686"/>
                    <a:pt x="423" y="686"/>
                  </a:cubicBezTo>
                  <a:cubicBezTo>
                    <a:pt x="427" y="686"/>
                    <a:pt x="432" y="678"/>
                    <a:pt x="437" y="658"/>
                  </a:cubicBezTo>
                  <a:cubicBezTo>
                    <a:pt x="445" y="642"/>
                    <a:pt x="449" y="636"/>
                    <a:pt x="450" y="636"/>
                  </a:cubicBezTo>
                  <a:lnTo>
                    <a:pt x="450" y="636"/>
                  </a:lnTo>
                  <a:cubicBezTo>
                    <a:pt x="452" y="636"/>
                    <a:pt x="448" y="652"/>
                    <a:pt x="448" y="658"/>
                  </a:cubicBezTo>
                  <a:cubicBezTo>
                    <a:pt x="448" y="669"/>
                    <a:pt x="437" y="690"/>
                    <a:pt x="448" y="690"/>
                  </a:cubicBezTo>
                  <a:cubicBezTo>
                    <a:pt x="450" y="689"/>
                    <a:pt x="451" y="688"/>
                    <a:pt x="453" y="688"/>
                  </a:cubicBezTo>
                  <a:cubicBezTo>
                    <a:pt x="460" y="688"/>
                    <a:pt x="468" y="703"/>
                    <a:pt x="475" y="703"/>
                  </a:cubicBezTo>
                  <a:cubicBezTo>
                    <a:pt x="477" y="703"/>
                    <a:pt x="478" y="702"/>
                    <a:pt x="480" y="700"/>
                  </a:cubicBezTo>
                  <a:cubicBezTo>
                    <a:pt x="485" y="695"/>
                    <a:pt x="488" y="695"/>
                    <a:pt x="491" y="695"/>
                  </a:cubicBezTo>
                  <a:cubicBezTo>
                    <a:pt x="493" y="695"/>
                    <a:pt x="496" y="695"/>
                    <a:pt x="501" y="690"/>
                  </a:cubicBezTo>
                  <a:cubicBezTo>
                    <a:pt x="501" y="714"/>
                    <a:pt x="505" y="721"/>
                    <a:pt x="511" y="721"/>
                  </a:cubicBezTo>
                  <a:cubicBezTo>
                    <a:pt x="518" y="721"/>
                    <a:pt x="527" y="712"/>
                    <a:pt x="533" y="712"/>
                  </a:cubicBezTo>
                  <a:cubicBezTo>
                    <a:pt x="540" y="712"/>
                    <a:pt x="547" y="707"/>
                    <a:pt x="554" y="707"/>
                  </a:cubicBezTo>
                  <a:cubicBezTo>
                    <a:pt x="558" y="707"/>
                    <a:pt x="561" y="708"/>
                    <a:pt x="565" y="712"/>
                  </a:cubicBezTo>
                  <a:cubicBezTo>
                    <a:pt x="565" y="722"/>
                    <a:pt x="576" y="733"/>
                    <a:pt x="586" y="733"/>
                  </a:cubicBezTo>
                  <a:lnTo>
                    <a:pt x="650" y="733"/>
                  </a:lnTo>
                  <a:cubicBezTo>
                    <a:pt x="671" y="743"/>
                    <a:pt x="693" y="743"/>
                    <a:pt x="714" y="754"/>
                  </a:cubicBezTo>
                  <a:cubicBezTo>
                    <a:pt x="746" y="764"/>
                    <a:pt x="768" y="775"/>
                    <a:pt x="799" y="775"/>
                  </a:cubicBezTo>
                  <a:cubicBezTo>
                    <a:pt x="803" y="773"/>
                    <a:pt x="808" y="772"/>
                    <a:pt x="812" y="772"/>
                  </a:cubicBezTo>
                  <a:cubicBezTo>
                    <a:pt x="828" y="772"/>
                    <a:pt x="844" y="788"/>
                    <a:pt x="853" y="797"/>
                  </a:cubicBezTo>
                  <a:cubicBezTo>
                    <a:pt x="855" y="799"/>
                    <a:pt x="857" y="800"/>
                    <a:pt x="860" y="800"/>
                  </a:cubicBezTo>
                  <a:cubicBezTo>
                    <a:pt x="868" y="800"/>
                    <a:pt x="879" y="793"/>
                    <a:pt x="887" y="793"/>
                  </a:cubicBezTo>
                  <a:cubicBezTo>
                    <a:pt x="890" y="793"/>
                    <a:pt x="893" y="794"/>
                    <a:pt x="895" y="797"/>
                  </a:cubicBezTo>
                  <a:cubicBezTo>
                    <a:pt x="927" y="828"/>
                    <a:pt x="981" y="818"/>
                    <a:pt x="1023" y="839"/>
                  </a:cubicBezTo>
                  <a:lnTo>
                    <a:pt x="1087" y="839"/>
                  </a:lnTo>
                  <a:cubicBezTo>
                    <a:pt x="1130" y="850"/>
                    <a:pt x="1161" y="861"/>
                    <a:pt x="1204" y="871"/>
                  </a:cubicBezTo>
                  <a:cubicBezTo>
                    <a:pt x="1246" y="882"/>
                    <a:pt x="1279" y="903"/>
                    <a:pt x="1332" y="913"/>
                  </a:cubicBezTo>
                  <a:cubicBezTo>
                    <a:pt x="1332" y="913"/>
                    <a:pt x="1345" y="900"/>
                    <a:pt x="1350" y="900"/>
                  </a:cubicBezTo>
                  <a:cubicBezTo>
                    <a:pt x="1352" y="900"/>
                    <a:pt x="1353" y="901"/>
                    <a:pt x="1353" y="903"/>
                  </a:cubicBezTo>
                  <a:cubicBezTo>
                    <a:pt x="1364" y="913"/>
                    <a:pt x="1374" y="925"/>
                    <a:pt x="1385" y="925"/>
                  </a:cubicBezTo>
                  <a:cubicBezTo>
                    <a:pt x="1417" y="935"/>
                    <a:pt x="1459" y="946"/>
                    <a:pt x="1492" y="946"/>
                  </a:cubicBezTo>
                  <a:cubicBezTo>
                    <a:pt x="1502" y="946"/>
                    <a:pt x="1513" y="935"/>
                    <a:pt x="1523" y="882"/>
                  </a:cubicBezTo>
                  <a:cubicBezTo>
                    <a:pt x="1534" y="861"/>
                    <a:pt x="1534" y="861"/>
                    <a:pt x="1545" y="850"/>
                  </a:cubicBezTo>
                  <a:cubicBezTo>
                    <a:pt x="1550" y="839"/>
                    <a:pt x="1555" y="839"/>
                    <a:pt x="1561" y="839"/>
                  </a:cubicBezTo>
                  <a:cubicBezTo>
                    <a:pt x="1566" y="839"/>
                    <a:pt x="1571" y="839"/>
                    <a:pt x="1577" y="828"/>
                  </a:cubicBezTo>
                  <a:lnTo>
                    <a:pt x="1587" y="828"/>
                  </a:lnTo>
                  <a:cubicBezTo>
                    <a:pt x="1587" y="839"/>
                    <a:pt x="1590" y="842"/>
                    <a:pt x="1593" y="842"/>
                  </a:cubicBezTo>
                  <a:cubicBezTo>
                    <a:pt x="1596" y="842"/>
                    <a:pt x="1598" y="839"/>
                    <a:pt x="1598" y="839"/>
                  </a:cubicBezTo>
                  <a:cubicBezTo>
                    <a:pt x="1608" y="839"/>
                    <a:pt x="1619" y="818"/>
                    <a:pt x="1630" y="786"/>
                  </a:cubicBezTo>
                  <a:cubicBezTo>
                    <a:pt x="1641" y="754"/>
                    <a:pt x="1641" y="743"/>
                    <a:pt x="1641" y="733"/>
                  </a:cubicBezTo>
                  <a:cubicBezTo>
                    <a:pt x="1630" y="712"/>
                    <a:pt x="1619" y="722"/>
                    <a:pt x="1608" y="700"/>
                  </a:cubicBezTo>
                  <a:lnTo>
                    <a:pt x="1608" y="669"/>
                  </a:lnTo>
                  <a:cubicBezTo>
                    <a:pt x="1602" y="669"/>
                    <a:pt x="1599" y="678"/>
                    <a:pt x="1599" y="678"/>
                  </a:cubicBezTo>
                  <a:cubicBezTo>
                    <a:pt x="1598" y="678"/>
                    <a:pt x="1598" y="676"/>
                    <a:pt x="1598" y="669"/>
                  </a:cubicBezTo>
                  <a:cubicBezTo>
                    <a:pt x="1598" y="658"/>
                    <a:pt x="1608" y="658"/>
                    <a:pt x="1608" y="658"/>
                  </a:cubicBezTo>
                  <a:cubicBezTo>
                    <a:pt x="1630" y="648"/>
                    <a:pt x="1630" y="637"/>
                    <a:pt x="1641" y="584"/>
                  </a:cubicBezTo>
                  <a:lnTo>
                    <a:pt x="1641" y="562"/>
                  </a:lnTo>
                  <a:lnTo>
                    <a:pt x="1641" y="530"/>
                  </a:lnTo>
                  <a:cubicBezTo>
                    <a:pt x="1641" y="480"/>
                    <a:pt x="1628" y="463"/>
                    <a:pt x="1606" y="463"/>
                  </a:cubicBezTo>
                  <a:cubicBezTo>
                    <a:pt x="1604" y="463"/>
                    <a:pt x="1602" y="463"/>
                    <a:pt x="1599" y="463"/>
                  </a:cubicBezTo>
                  <a:lnTo>
                    <a:pt x="1599" y="463"/>
                  </a:lnTo>
                  <a:cubicBezTo>
                    <a:pt x="1619" y="413"/>
                    <a:pt x="1619" y="413"/>
                    <a:pt x="1608" y="392"/>
                  </a:cubicBezTo>
                  <a:cubicBezTo>
                    <a:pt x="1598" y="381"/>
                    <a:pt x="1598" y="381"/>
                    <a:pt x="1587" y="381"/>
                  </a:cubicBezTo>
                  <a:cubicBezTo>
                    <a:pt x="1556" y="381"/>
                    <a:pt x="1534" y="381"/>
                    <a:pt x="1502" y="392"/>
                  </a:cubicBezTo>
                  <a:cubicBezTo>
                    <a:pt x="1484" y="396"/>
                    <a:pt x="1468" y="397"/>
                    <a:pt x="1452" y="397"/>
                  </a:cubicBezTo>
                  <a:cubicBezTo>
                    <a:pt x="1419" y="397"/>
                    <a:pt x="1389" y="392"/>
                    <a:pt x="1353" y="392"/>
                  </a:cubicBezTo>
                  <a:cubicBezTo>
                    <a:pt x="1347" y="386"/>
                    <a:pt x="1341" y="377"/>
                    <a:pt x="1334" y="377"/>
                  </a:cubicBezTo>
                  <a:cubicBezTo>
                    <a:pt x="1327" y="377"/>
                    <a:pt x="1320" y="383"/>
                    <a:pt x="1310" y="402"/>
                  </a:cubicBezTo>
                  <a:cubicBezTo>
                    <a:pt x="1300" y="371"/>
                    <a:pt x="1300" y="371"/>
                    <a:pt x="1289" y="371"/>
                  </a:cubicBezTo>
                  <a:cubicBezTo>
                    <a:pt x="1275" y="378"/>
                    <a:pt x="1262" y="380"/>
                    <a:pt x="1250" y="380"/>
                  </a:cubicBezTo>
                  <a:cubicBezTo>
                    <a:pt x="1225" y="380"/>
                    <a:pt x="1204" y="371"/>
                    <a:pt x="1182" y="371"/>
                  </a:cubicBezTo>
                  <a:cubicBezTo>
                    <a:pt x="1174" y="371"/>
                    <a:pt x="1166" y="384"/>
                    <a:pt x="1157" y="384"/>
                  </a:cubicBezTo>
                  <a:cubicBezTo>
                    <a:pt x="1155" y="384"/>
                    <a:pt x="1153" y="383"/>
                    <a:pt x="1151" y="381"/>
                  </a:cubicBezTo>
                  <a:cubicBezTo>
                    <a:pt x="1141" y="360"/>
                    <a:pt x="1125" y="357"/>
                    <a:pt x="1108" y="357"/>
                  </a:cubicBezTo>
                  <a:cubicBezTo>
                    <a:pt x="1102" y="357"/>
                    <a:pt x="1095" y="358"/>
                    <a:pt x="1088" y="358"/>
                  </a:cubicBezTo>
                  <a:cubicBezTo>
                    <a:pt x="1077" y="358"/>
                    <a:pt x="1065" y="356"/>
                    <a:pt x="1055" y="350"/>
                  </a:cubicBezTo>
                  <a:lnTo>
                    <a:pt x="1044" y="360"/>
                  </a:lnTo>
                  <a:cubicBezTo>
                    <a:pt x="1044" y="338"/>
                    <a:pt x="1044" y="338"/>
                    <a:pt x="1033" y="338"/>
                  </a:cubicBezTo>
                  <a:cubicBezTo>
                    <a:pt x="1023" y="328"/>
                    <a:pt x="1002" y="317"/>
                    <a:pt x="981" y="317"/>
                  </a:cubicBezTo>
                  <a:cubicBezTo>
                    <a:pt x="972" y="326"/>
                    <a:pt x="962" y="330"/>
                    <a:pt x="953" y="330"/>
                  </a:cubicBezTo>
                  <a:cubicBezTo>
                    <a:pt x="941" y="330"/>
                    <a:pt x="929" y="324"/>
                    <a:pt x="917" y="317"/>
                  </a:cubicBezTo>
                  <a:cubicBezTo>
                    <a:pt x="906" y="307"/>
                    <a:pt x="895" y="307"/>
                    <a:pt x="874" y="307"/>
                  </a:cubicBezTo>
                  <a:cubicBezTo>
                    <a:pt x="872" y="308"/>
                    <a:pt x="870" y="308"/>
                    <a:pt x="869" y="308"/>
                  </a:cubicBezTo>
                  <a:cubicBezTo>
                    <a:pt x="855" y="308"/>
                    <a:pt x="845" y="286"/>
                    <a:pt x="829" y="286"/>
                  </a:cubicBezTo>
                  <a:cubicBezTo>
                    <a:pt x="824" y="286"/>
                    <a:pt x="818" y="288"/>
                    <a:pt x="810" y="296"/>
                  </a:cubicBezTo>
                  <a:cubicBezTo>
                    <a:pt x="808" y="297"/>
                    <a:pt x="805" y="298"/>
                    <a:pt x="803" y="298"/>
                  </a:cubicBezTo>
                  <a:cubicBezTo>
                    <a:pt x="793" y="298"/>
                    <a:pt x="788" y="284"/>
                    <a:pt x="777" y="284"/>
                  </a:cubicBezTo>
                  <a:cubicBezTo>
                    <a:pt x="772" y="284"/>
                    <a:pt x="766" y="287"/>
                    <a:pt x="757" y="296"/>
                  </a:cubicBezTo>
                  <a:lnTo>
                    <a:pt x="757" y="275"/>
                  </a:lnTo>
                  <a:cubicBezTo>
                    <a:pt x="757" y="264"/>
                    <a:pt x="746" y="264"/>
                    <a:pt x="746" y="264"/>
                  </a:cubicBezTo>
                  <a:cubicBezTo>
                    <a:pt x="739" y="276"/>
                    <a:pt x="734" y="280"/>
                    <a:pt x="730" y="280"/>
                  </a:cubicBezTo>
                  <a:cubicBezTo>
                    <a:pt x="724" y="280"/>
                    <a:pt x="721" y="267"/>
                    <a:pt x="714" y="253"/>
                  </a:cubicBezTo>
                  <a:cubicBezTo>
                    <a:pt x="714" y="240"/>
                    <a:pt x="710" y="236"/>
                    <a:pt x="704" y="236"/>
                  </a:cubicBezTo>
                  <a:cubicBezTo>
                    <a:pt x="696" y="236"/>
                    <a:pt x="684" y="243"/>
                    <a:pt x="671" y="243"/>
                  </a:cubicBezTo>
                  <a:cubicBezTo>
                    <a:pt x="671" y="243"/>
                    <a:pt x="661" y="243"/>
                    <a:pt x="661" y="232"/>
                  </a:cubicBezTo>
                  <a:cubicBezTo>
                    <a:pt x="650" y="232"/>
                    <a:pt x="640" y="222"/>
                    <a:pt x="629" y="222"/>
                  </a:cubicBezTo>
                  <a:cubicBezTo>
                    <a:pt x="619" y="222"/>
                    <a:pt x="597" y="222"/>
                    <a:pt x="597" y="200"/>
                  </a:cubicBezTo>
                  <a:cubicBezTo>
                    <a:pt x="593" y="189"/>
                    <a:pt x="587" y="186"/>
                    <a:pt x="580" y="186"/>
                  </a:cubicBezTo>
                  <a:cubicBezTo>
                    <a:pt x="570" y="186"/>
                    <a:pt x="558" y="192"/>
                    <a:pt x="550" y="192"/>
                  </a:cubicBezTo>
                  <a:cubicBezTo>
                    <a:pt x="548" y="192"/>
                    <a:pt x="545" y="191"/>
                    <a:pt x="544" y="189"/>
                  </a:cubicBezTo>
                  <a:cubicBezTo>
                    <a:pt x="544" y="179"/>
                    <a:pt x="544" y="168"/>
                    <a:pt x="533" y="168"/>
                  </a:cubicBezTo>
                  <a:cubicBezTo>
                    <a:pt x="512" y="168"/>
                    <a:pt x="491" y="168"/>
                    <a:pt x="480" y="147"/>
                  </a:cubicBezTo>
                  <a:lnTo>
                    <a:pt x="469" y="147"/>
                  </a:lnTo>
                  <a:cubicBezTo>
                    <a:pt x="465" y="154"/>
                    <a:pt x="462" y="156"/>
                    <a:pt x="460" y="156"/>
                  </a:cubicBezTo>
                  <a:cubicBezTo>
                    <a:pt x="453" y="156"/>
                    <a:pt x="453" y="132"/>
                    <a:pt x="445" y="132"/>
                  </a:cubicBezTo>
                  <a:cubicBezTo>
                    <a:pt x="443" y="132"/>
                    <a:pt x="440" y="133"/>
                    <a:pt x="437" y="137"/>
                  </a:cubicBezTo>
                  <a:cubicBezTo>
                    <a:pt x="437" y="119"/>
                    <a:pt x="433" y="112"/>
                    <a:pt x="428" y="112"/>
                  </a:cubicBezTo>
                  <a:cubicBezTo>
                    <a:pt x="421" y="112"/>
                    <a:pt x="411" y="124"/>
                    <a:pt x="406" y="137"/>
                  </a:cubicBezTo>
                  <a:lnTo>
                    <a:pt x="395" y="125"/>
                  </a:lnTo>
                  <a:cubicBezTo>
                    <a:pt x="395" y="125"/>
                    <a:pt x="395" y="104"/>
                    <a:pt x="384" y="94"/>
                  </a:cubicBezTo>
                  <a:cubicBezTo>
                    <a:pt x="373" y="83"/>
                    <a:pt x="352" y="83"/>
                    <a:pt x="331" y="73"/>
                  </a:cubicBezTo>
                  <a:cubicBezTo>
                    <a:pt x="309" y="51"/>
                    <a:pt x="278" y="51"/>
                    <a:pt x="257" y="19"/>
                  </a:cubicBezTo>
                  <a:cubicBezTo>
                    <a:pt x="257" y="14"/>
                    <a:pt x="254" y="11"/>
                    <a:pt x="250" y="11"/>
                  </a:cubicBezTo>
                  <a:cubicBezTo>
                    <a:pt x="246" y="11"/>
                    <a:pt x="240" y="14"/>
                    <a:pt x="235" y="19"/>
                  </a:cubicBezTo>
                  <a:cubicBezTo>
                    <a:pt x="228" y="27"/>
                    <a:pt x="215" y="49"/>
                    <a:pt x="208" y="49"/>
                  </a:cubicBezTo>
                  <a:cubicBezTo>
                    <a:pt x="205" y="49"/>
                    <a:pt x="203" y="44"/>
                    <a:pt x="203" y="30"/>
                  </a:cubicBezTo>
                  <a:cubicBezTo>
                    <a:pt x="203" y="25"/>
                    <a:pt x="200" y="22"/>
                    <a:pt x="198" y="22"/>
                  </a:cubicBezTo>
                  <a:cubicBezTo>
                    <a:pt x="195" y="22"/>
                    <a:pt x="193" y="25"/>
                    <a:pt x="193" y="30"/>
                  </a:cubicBezTo>
                  <a:cubicBezTo>
                    <a:pt x="189" y="33"/>
                    <a:pt x="187" y="34"/>
                    <a:pt x="186" y="34"/>
                  </a:cubicBezTo>
                  <a:cubicBezTo>
                    <a:pt x="182" y="34"/>
                    <a:pt x="182" y="27"/>
                    <a:pt x="182" y="19"/>
                  </a:cubicBezTo>
                  <a:cubicBezTo>
                    <a:pt x="175" y="19"/>
                    <a:pt x="177" y="0"/>
                    <a:pt x="1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761541" y="20282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23460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8423991" y="10072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grpSp>
        <p:nvGrpSpPr>
          <p:cNvPr id="83" name="Google Shape;83;p6"/>
          <p:cNvGrpSpPr/>
          <p:nvPr/>
        </p:nvGrpSpPr>
        <p:grpSpPr>
          <a:xfrm flipH="1">
            <a:off x="335794" y="155129"/>
            <a:ext cx="8347271" cy="1009090"/>
            <a:chOff x="335794" y="155129"/>
            <a:chExt cx="8347271" cy="1009090"/>
          </a:xfrm>
        </p:grpSpPr>
        <p:sp>
          <p:nvSpPr>
            <p:cNvPr id="84" name="Google Shape;84;p6"/>
            <p:cNvSpPr/>
            <p:nvPr/>
          </p:nvSpPr>
          <p:spPr>
            <a:xfrm>
              <a:off x="5534016" y="3265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6"/>
            <p:cNvSpPr/>
            <p:nvPr/>
          </p:nvSpPr>
          <p:spPr>
            <a:xfrm>
              <a:off x="7066600" y="290431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6"/>
            <p:cNvSpPr/>
            <p:nvPr/>
          </p:nvSpPr>
          <p:spPr>
            <a:xfrm>
              <a:off x="85412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6"/>
            <p:cNvSpPr/>
            <p:nvPr/>
          </p:nvSpPr>
          <p:spPr>
            <a:xfrm>
              <a:off x="4165190" y="155129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6"/>
            <p:cNvSpPr/>
            <p:nvPr/>
          </p:nvSpPr>
          <p:spPr>
            <a:xfrm>
              <a:off x="335794" y="901436"/>
              <a:ext cx="183505" cy="105786"/>
            </a:xfrm>
            <a:custGeom>
              <a:avLst/>
              <a:gdLst/>
              <a:ahLst/>
              <a:cxnLst/>
              <a:rect l="l" t="t" r="r" b="b"/>
              <a:pathLst>
                <a:path w="1641" h="946" extrusionOk="0">
                  <a:moveTo>
                    <a:pt x="173" y="0"/>
                  </a:moveTo>
                  <a:cubicBezTo>
                    <a:pt x="171" y="0"/>
                    <a:pt x="167" y="5"/>
                    <a:pt x="160" y="19"/>
                  </a:cubicBezTo>
                  <a:cubicBezTo>
                    <a:pt x="150" y="40"/>
                    <a:pt x="139" y="40"/>
                    <a:pt x="129" y="83"/>
                  </a:cubicBezTo>
                  <a:lnTo>
                    <a:pt x="129" y="94"/>
                  </a:lnTo>
                  <a:cubicBezTo>
                    <a:pt x="118" y="73"/>
                    <a:pt x="107" y="73"/>
                    <a:pt x="96" y="51"/>
                  </a:cubicBezTo>
                  <a:cubicBezTo>
                    <a:pt x="96" y="49"/>
                    <a:pt x="96" y="48"/>
                    <a:pt x="95" y="48"/>
                  </a:cubicBezTo>
                  <a:cubicBezTo>
                    <a:pt x="89" y="48"/>
                    <a:pt x="75" y="67"/>
                    <a:pt x="75" y="94"/>
                  </a:cubicBezTo>
                  <a:cubicBezTo>
                    <a:pt x="54" y="137"/>
                    <a:pt x="54" y="158"/>
                    <a:pt x="54" y="179"/>
                  </a:cubicBezTo>
                  <a:cubicBezTo>
                    <a:pt x="65" y="179"/>
                    <a:pt x="65" y="189"/>
                    <a:pt x="65" y="189"/>
                  </a:cubicBezTo>
                  <a:cubicBezTo>
                    <a:pt x="75" y="200"/>
                    <a:pt x="86" y="222"/>
                    <a:pt x="96" y="232"/>
                  </a:cubicBezTo>
                  <a:cubicBezTo>
                    <a:pt x="118" y="253"/>
                    <a:pt x="139" y="286"/>
                    <a:pt x="171" y="296"/>
                  </a:cubicBezTo>
                  <a:lnTo>
                    <a:pt x="171" y="307"/>
                  </a:lnTo>
                  <a:cubicBezTo>
                    <a:pt x="171" y="317"/>
                    <a:pt x="160" y="328"/>
                    <a:pt x="160" y="328"/>
                  </a:cubicBezTo>
                  <a:lnTo>
                    <a:pt x="150" y="328"/>
                  </a:lnTo>
                  <a:lnTo>
                    <a:pt x="129" y="307"/>
                  </a:lnTo>
                  <a:cubicBezTo>
                    <a:pt x="112" y="307"/>
                    <a:pt x="108" y="293"/>
                    <a:pt x="96" y="293"/>
                  </a:cubicBezTo>
                  <a:cubicBezTo>
                    <a:pt x="94" y="293"/>
                    <a:pt x="90" y="294"/>
                    <a:pt x="86" y="296"/>
                  </a:cubicBezTo>
                  <a:cubicBezTo>
                    <a:pt x="75" y="317"/>
                    <a:pt x="54" y="328"/>
                    <a:pt x="44" y="328"/>
                  </a:cubicBezTo>
                  <a:cubicBezTo>
                    <a:pt x="42" y="327"/>
                    <a:pt x="40" y="326"/>
                    <a:pt x="39" y="326"/>
                  </a:cubicBezTo>
                  <a:cubicBezTo>
                    <a:pt x="30" y="326"/>
                    <a:pt x="21" y="353"/>
                    <a:pt x="11" y="371"/>
                  </a:cubicBezTo>
                  <a:cubicBezTo>
                    <a:pt x="1" y="402"/>
                    <a:pt x="1" y="424"/>
                    <a:pt x="1" y="445"/>
                  </a:cubicBezTo>
                  <a:cubicBezTo>
                    <a:pt x="1" y="466"/>
                    <a:pt x="1" y="466"/>
                    <a:pt x="11" y="466"/>
                  </a:cubicBezTo>
                  <a:cubicBezTo>
                    <a:pt x="22" y="477"/>
                    <a:pt x="44" y="466"/>
                    <a:pt x="54" y="499"/>
                  </a:cubicBezTo>
                  <a:cubicBezTo>
                    <a:pt x="54" y="530"/>
                    <a:pt x="75" y="541"/>
                    <a:pt x="86" y="541"/>
                  </a:cubicBezTo>
                  <a:cubicBezTo>
                    <a:pt x="107" y="541"/>
                    <a:pt x="129" y="541"/>
                    <a:pt x="150" y="551"/>
                  </a:cubicBezTo>
                  <a:cubicBezTo>
                    <a:pt x="182" y="573"/>
                    <a:pt x="214" y="573"/>
                    <a:pt x="245" y="605"/>
                  </a:cubicBezTo>
                  <a:cubicBezTo>
                    <a:pt x="267" y="626"/>
                    <a:pt x="299" y="615"/>
                    <a:pt x="320" y="648"/>
                  </a:cubicBezTo>
                  <a:cubicBezTo>
                    <a:pt x="320" y="648"/>
                    <a:pt x="322" y="649"/>
                    <a:pt x="325" y="649"/>
                  </a:cubicBezTo>
                  <a:cubicBezTo>
                    <a:pt x="329" y="649"/>
                    <a:pt x="335" y="645"/>
                    <a:pt x="342" y="626"/>
                  </a:cubicBezTo>
                  <a:cubicBezTo>
                    <a:pt x="345" y="622"/>
                    <a:pt x="349" y="620"/>
                    <a:pt x="352" y="620"/>
                  </a:cubicBezTo>
                  <a:lnTo>
                    <a:pt x="352" y="620"/>
                  </a:lnTo>
                  <a:cubicBezTo>
                    <a:pt x="357" y="620"/>
                    <a:pt x="359" y="627"/>
                    <a:pt x="352" y="648"/>
                  </a:cubicBezTo>
                  <a:lnTo>
                    <a:pt x="352" y="658"/>
                  </a:lnTo>
                  <a:cubicBezTo>
                    <a:pt x="353" y="657"/>
                    <a:pt x="354" y="657"/>
                    <a:pt x="355" y="657"/>
                  </a:cubicBezTo>
                  <a:cubicBezTo>
                    <a:pt x="360" y="657"/>
                    <a:pt x="363" y="672"/>
                    <a:pt x="369" y="672"/>
                  </a:cubicBezTo>
                  <a:cubicBezTo>
                    <a:pt x="372" y="672"/>
                    <a:pt x="377" y="666"/>
                    <a:pt x="384" y="648"/>
                  </a:cubicBezTo>
                  <a:cubicBezTo>
                    <a:pt x="387" y="644"/>
                    <a:pt x="389" y="643"/>
                    <a:pt x="391" y="643"/>
                  </a:cubicBezTo>
                  <a:cubicBezTo>
                    <a:pt x="395" y="643"/>
                    <a:pt x="395" y="651"/>
                    <a:pt x="395" y="658"/>
                  </a:cubicBezTo>
                  <a:cubicBezTo>
                    <a:pt x="395" y="668"/>
                    <a:pt x="395" y="673"/>
                    <a:pt x="396" y="673"/>
                  </a:cubicBezTo>
                  <a:cubicBezTo>
                    <a:pt x="397" y="673"/>
                    <a:pt x="400" y="665"/>
                    <a:pt x="406" y="648"/>
                  </a:cubicBezTo>
                  <a:cubicBezTo>
                    <a:pt x="410" y="643"/>
                    <a:pt x="412" y="640"/>
                    <a:pt x="414" y="640"/>
                  </a:cubicBezTo>
                  <a:cubicBezTo>
                    <a:pt x="416" y="640"/>
                    <a:pt x="416" y="646"/>
                    <a:pt x="416" y="658"/>
                  </a:cubicBezTo>
                  <a:cubicBezTo>
                    <a:pt x="416" y="675"/>
                    <a:pt x="419" y="686"/>
                    <a:pt x="423" y="686"/>
                  </a:cubicBezTo>
                  <a:cubicBezTo>
                    <a:pt x="427" y="686"/>
                    <a:pt x="432" y="678"/>
                    <a:pt x="437" y="658"/>
                  </a:cubicBezTo>
                  <a:cubicBezTo>
                    <a:pt x="445" y="642"/>
                    <a:pt x="449" y="636"/>
                    <a:pt x="450" y="636"/>
                  </a:cubicBezTo>
                  <a:lnTo>
                    <a:pt x="450" y="636"/>
                  </a:lnTo>
                  <a:cubicBezTo>
                    <a:pt x="452" y="636"/>
                    <a:pt x="448" y="652"/>
                    <a:pt x="448" y="658"/>
                  </a:cubicBezTo>
                  <a:cubicBezTo>
                    <a:pt x="448" y="669"/>
                    <a:pt x="437" y="690"/>
                    <a:pt x="448" y="690"/>
                  </a:cubicBezTo>
                  <a:cubicBezTo>
                    <a:pt x="450" y="689"/>
                    <a:pt x="451" y="688"/>
                    <a:pt x="453" y="688"/>
                  </a:cubicBezTo>
                  <a:cubicBezTo>
                    <a:pt x="460" y="688"/>
                    <a:pt x="468" y="703"/>
                    <a:pt x="475" y="703"/>
                  </a:cubicBezTo>
                  <a:cubicBezTo>
                    <a:pt x="477" y="703"/>
                    <a:pt x="478" y="702"/>
                    <a:pt x="480" y="700"/>
                  </a:cubicBezTo>
                  <a:cubicBezTo>
                    <a:pt x="485" y="695"/>
                    <a:pt x="488" y="695"/>
                    <a:pt x="491" y="695"/>
                  </a:cubicBezTo>
                  <a:cubicBezTo>
                    <a:pt x="493" y="695"/>
                    <a:pt x="496" y="695"/>
                    <a:pt x="501" y="690"/>
                  </a:cubicBezTo>
                  <a:cubicBezTo>
                    <a:pt x="501" y="714"/>
                    <a:pt x="505" y="721"/>
                    <a:pt x="511" y="721"/>
                  </a:cubicBezTo>
                  <a:cubicBezTo>
                    <a:pt x="518" y="721"/>
                    <a:pt x="527" y="712"/>
                    <a:pt x="533" y="712"/>
                  </a:cubicBezTo>
                  <a:cubicBezTo>
                    <a:pt x="540" y="712"/>
                    <a:pt x="547" y="707"/>
                    <a:pt x="554" y="707"/>
                  </a:cubicBezTo>
                  <a:cubicBezTo>
                    <a:pt x="558" y="707"/>
                    <a:pt x="561" y="708"/>
                    <a:pt x="565" y="712"/>
                  </a:cubicBezTo>
                  <a:cubicBezTo>
                    <a:pt x="565" y="722"/>
                    <a:pt x="576" y="733"/>
                    <a:pt x="586" y="733"/>
                  </a:cubicBezTo>
                  <a:lnTo>
                    <a:pt x="650" y="733"/>
                  </a:lnTo>
                  <a:cubicBezTo>
                    <a:pt x="671" y="743"/>
                    <a:pt x="693" y="743"/>
                    <a:pt x="714" y="754"/>
                  </a:cubicBezTo>
                  <a:cubicBezTo>
                    <a:pt x="746" y="764"/>
                    <a:pt x="768" y="775"/>
                    <a:pt x="799" y="775"/>
                  </a:cubicBezTo>
                  <a:cubicBezTo>
                    <a:pt x="803" y="773"/>
                    <a:pt x="808" y="772"/>
                    <a:pt x="812" y="772"/>
                  </a:cubicBezTo>
                  <a:cubicBezTo>
                    <a:pt x="828" y="772"/>
                    <a:pt x="844" y="788"/>
                    <a:pt x="853" y="797"/>
                  </a:cubicBezTo>
                  <a:cubicBezTo>
                    <a:pt x="855" y="799"/>
                    <a:pt x="857" y="800"/>
                    <a:pt x="860" y="800"/>
                  </a:cubicBezTo>
                  <a:cubicBezTo>
                    <a:pt x="868" y="800"/>
                    <a:pt x="879" y="793"/>
                    <a:pt x="887" y="793"/>
                  </a:cubicBezTo>
                  <a:cubicBezTo>
                    <a:pt x="890" y="793"/>
                    <a:pt x="893" y="794"/>
                    <a:pt x="895" y="797"/>
                  </a:cubicBezTo>
                  <a:cubicBezTo>
                    <a:pt x="927" y="828"/>
                    <a:pt x="981" y="818"/>
                    <a:pt x="1023" y="839"/>
                  </a:cubicBezTo>
                  <a:lnTo>
                    <a:pt x="1087" y="839"/>
                  </a:lnTo>
                  <a:cubicBezTo>
                    <a:pt x="1130" y="850"/>
                    <a:pt x="1161" y="861"/>
                    <a:pt x="1204" y="871"/>
                  </a:cubicBezTo>
                  <a:cubicBezTo>
                    <a:pt x="1246" y="882"/>
                    <a:pt x="1279" y="903"/>
                    <a:pt x="1332" y="913"/>
                  </a:cubicBezTo>
                  <a:cubicBezTo>
                    <a:pt x="1332" y="913"/>
                    <a:pt x="1345" y="900"/>
                    <a:pt x="1350" y="900"/>
                  </a:cubicBezTo>
                  <a:cubicBezTo>
                    <a:pt x="1352" y="900"/>
                    <a:pt x="1353" y="901"/>
                    <a:pt x="1353" y="903"/>
                  </a:cubicBezTo>
                  <a:cubicBezTo>
                    <a:pt x="1364" y="913"/>
                    <a:pt x="1374" y="925"/>
                    <a:pt x="1385" y="925"/>
                  </a:cubicBezTo>
                  <a:cubicBezTo>
                    <a:pt x="1417" y="935"/>
                    <a:pt x="1459" y="946"/>
                    <a:pt x="1492" y="946"/>
                  </a:cubicBezTo>
                  <a:cubicBezTo>
                    <a:pt x="1502" y="946"/>
                    <a:pt x="1513" y="935"/>
                    <a:pt x="1523" y="882"/>
                  </a:cubicBezTo>
                  <a:cubicBezTo>
                    <a:pt x="1534" y="861"/>
                    <a:pt x="1534" y="861"/>
                    <a:pt x="1545" y="850"/>
                  </a:cubicBezTo>
                  <a:cubicBezTo>
                    <a:pt x="1550" y="839"/>
                    <a:pt x="1555" y="839"/>
                    <a:pt x="1561" y="839"/>
                  </a:cubicBezTo>
                  <a:cubicBezTo>
                    <a:pt x="1566" y="839"/>
                    <a:pt x="1571" y="839"/>
                    <a:pt x="1577" y="828"/>
                  </a:cubicBezTo>
                  <a:lnTo>
                    <a:pt x="1587" y="828"/>
                  </a:lnTo>
                  <a:cubicBezTo>
                    <a:pt x="1587" y="839"/>
                    <a:pt x="1590" y="842"/>
                    <a:pt x="1593" y="842"/>
                  </a:cubicBezTo>
                  <a:cubicBezTo>
                    <a:pt x="1596" y="842"/>
                    <a:pt x="1598" y="839"/>
                    <a:pt x="1598" y="839"/>
                  </a:cubicBezTo>
                  <a:cubicBezTo>
                    <a:pt x="1608" y="839"/>
                    <a:pt x="1619" y="818"/>
                    <a:pt x="1630" y="786"/>
                  </a:cubicBezTo>
                  <a:cubicBezTo>
                    <a:pt x="1641" y="754"/>
                    <a:pt x="1641" y="743"/>
                    <a:pt x="1641" y="733"/>
                  </a:cubicBezTo>
                  <a:cubicBezTo>
                    <a:pt x="1630" y="712"/>
                    <a:pt x="1619" y="722"/>
                    <a:pt x="1608" y="700"/>
                  </a:cubicBezTo>
                  <a:lnTo>
                    <a:pt x="1608" y="669"/>
                  </a:lnTo>
                  <a:cubicBezTo>
                    <a:pt x="1602" y="669"/>
                    <a:pt x="1599" y="678"/>
                    <a:pt x="1599" y="678"/>
                  </a:cubicBezTo>
                  <a:cubicBezTo>
                    <a:pt x="1598" y="678"/>
                    <a:pt x="1598" y="676"/>
                    <a:pt x="1598" y="669"/>
                  </a:cubicBezTo>
                  <a:cubicBezTo>
                    <a:pt x="1598" y="658"/>
                    <a:pt x="1608" y="658"/>
                    <a:pt x="1608" y="658"/>
                  </a:cubicBezTo>
                  <a:cubicBezTo>
                    <a:pt x="1630" y="648"/>
                    <a:pt x="1630" y="637"/>
                    <a:pt x="1641" y="584"/>
                  </a:cubicBezTo>
                  <a:lnTo>
                    <a:pt x="1641" y="562"/>
                  </a:lnTo>
                  <a:lnTo>
                    <a:pt x="1641" y="530"/>
                  </a:lnTo>
                  <a:cubicBezTo>
                    <a:pt x="1641" y="480"/>
                    <a:pt x="1628" y="463"/>
                    <a:pt x="1606" y="463"/>
                  </a:cubicBezTo>
                  <a:cubicBezTo>
                    <a:pt x="1604" y="463"/>
                    <a:pt x="1602" y="463"/>
                    <a:pt x="1599" y="463"/>
                  </a:cubicBezTo>
                  <a:lnTo>
                    <a:pt x="1599" y="463"/>
                  </a:lnTo>
                  <a:cubicBezTo>
                    <a:pt x="1619" y="413"/>
                    <a:pt x="1619" y="413"/>
                    <a:pt x="1608" y="392"/>
                  </a:cubicBezTo>
                  <a:cubicBezTo>
                    <a:pt x="1598" y="381"/>
                    <a:pt x="1598" y="381"/>
                    <a:pt x="1587" y="381"/>
                  </a:cubicBezTo>
                  <a:cubicBezTo>
                    <a:pt x="1556" y="381"/>
                    <a:pt x="1534" y="381"/>
                    <a:pt x="1502" y="392"/>
                  </a:cubicBezTo>
                  <a:cubicBezTo>
                    <a:pt x="1484" y="396"/>
                    <a:pt x="1468" y="397"/>
                    <a:pt x="1452" y="397"/>
                  </a:cubicBezTo>
                  <a:cubicBezTo>
                    <a:pt x="1419" y="397"/>
                    <a:pt x="1389" y="392"/>
                    <a:pt x="1353" y="392"/>
                  </a:cubicBezTo>
                  <a:cubicBezTo>
                    <a:pt x="1347" y="386"/>
                    <a:pt x="1341" y="377"/>
                    <a:pt x="1334" y="377"/>
                  </a:cubicBezTo>
                  <a:cubicBezTo>
                    <a:pt x="1327" y="377"/>
                    <a:pt x="1320" y="383"/>
                    <a:pt x="1310" y="402"/>
                  </a:cubicBezTo>
                  <a:cubicBezTo>
                    <a:pt x="1300" y="371"/>
                    <a:pt x="1300" y="371"/>
                    <a:pt x="1289" y="371"/>
                  </a:cubicBezTo>
                  <a:cubicBezTo>
                    <a:pt x="1275" y="378"/>
                    <a:pt x="1262" y="380"/>
                    <a:pt x="1250" y="380"/>
                  </a:cubicBezTo>
                  <a:cubicBezTo>
                    <a:pt x="1225" y="380"/>
                    <a:pt x="1204" y="371"/>
                    <a:pt x="1182" y="371"/>
                  </a:cubicBezTo>
                  <a:cubicBezTo>
                    <a:pt x="1174" y="371"/>
                    <a:pt x="1166" y="384"/>
                    <a:pt x="1157" y="384"/>
                  </a:cubicBezTo>
                  <a:cubicBezTo>
                    <a:pt x="1155" y="384"/>
                    <a:pt x="1153" y="383"/>
                    <a:pt x="1151" y="381"/>
                  </a:cubicBezTo>
                  <a:cubicBezTo>
                    <a:pt x="1141" y="360"/>
                    <a:pt x="1125" y="357"/>
                    <a:pt x="1108" y="357"/>
                  </a:cubicBezTo>
                  <a:cubicBezTo>
                    <a:pt x="1102" y="357"/>
                    <a:pt x="1095" y="358"/>
                    <a:pt x="1088" y="358"/>
                  </a:cubicBezTo>
                  <a:cubicBezTo>
                    <a:pt x="1077" y="358"/>
                    <a:pt x="1065" y="356"/>
                    <a:pt x="1055" y="350"/>
                  </a:cubicBezTo>
                  <a:lnTo>
                    <a:pt x="1044" y="360"/>
                  </a:lnTo>
                  <a:cubicBezTo>
                    <a:pt x="1044" y="338"/>
                    <a:pt x="1044" y="338"/>
                    <a:pt x="1033" y="338"/>
                  </a:cubicBezTo>
                  <a:cubicBezTo>
                    <a:pt x="1023" y="328"/>
                    <a:pt x="1002" y="317"/>
                    <a:pt x="981" y="317"/>
                  </a:cubicBezTo>
                  <a:cubicBezTo>
                    <a:pt x="972" y="326"/>
                    <a:pt x="962" y="330"/>
                    <a:pt x="953" y="330"/>
                  </a:cubicBezTo>
                  <a:cubicBezTo>
                    <a:pt x="941" y="330"/>
                    <a:pt x="929" y="324"/>
                    <a:pt x="917" y="317"/>
                  </a:cubicBezTo>
                  <a:cubicBezTo>
                    <a:pt x="906" y="307"/>
                    <a:pt x="895" y="307"/>
                    <a:pt x="874" y="307"/>
                  </a:cubicBezTo>
                  <a:cubicBezTo>
                    <a:pt x="872" y="308"/>
                    <a:pt x="870" y="308"/>
                    <a:pt x="869" y="308"/>
                  </a:cubicBezTo>
                  <a:cubicBezTo>
                    <a:pt x="855" y="308"/>
                    <a:pt x="845" y="286"/>
                    <a:pt x="829" y="286"/>
                  </a:cubicBezTo>
                  <a:cubicBezTo>
                    <a:pt x="824" y="286"/>
                    <a:pt x="818" y="288"/>
                    <a:pt x="810" y="296"/>
                  </a:cubicBezTo>
                  <a:cubicBezTo>
                    <a:pt x="808" y="297"/>
                    <a:pt x="805" y="298"/>
                    <a:pt x="803" y="298"/>
                  </a:cubicBezTo>
                  <a:cubicBezTo>
                    <a:pt x="793" y="298"/>
                    <a:pt x="788" y="284"/>
                    <a:pt x="777" y="284"/>
                  </a:cubicBezTo>
                  <a:cubicBezTo>
                    <a:pt x="772" y="284"/>
                    <a:pt x="766" y="287"/>
                    <a:pt x="757" y="296"/>
                  </a:cubicBezTo>
                  <a:lnTo>
                    <a:pt x="757" y="275"/>
                  </a:lnTo>
                  <a:cubicBezTo>
                    <a:pt x="757" y="264"/>
                    <a:pt x="746" y="264"/>
                    <a:pt x="746" y="264"/>
                  </a:cubicBezTo>
                  <a:cubicBezTo>
                    <a:pt x="739" y="276"/>
                    <a:pt x="734" y="280"/>
                    <a:pt x="730" y="280"/>
                  </a:cubicBezTo>
                  <a:cubicBezTo>
                    <a:pt x="724" y="280"/>
                    <a:pt x="721" y="267"/>
                    <a:pt x="714" y="253"/>
                  </a:cubicBezTo>
                  <a:cubicBezTo>
                    <a:pt x="714" y="240"/>
                    <a:pt x="710" y="236"/>
                    <a:pt x="704" y="236"/>
                  </a:cubicBezTo>
                  <a:cubicBezTo>
                    <a:pt x="696" y="236"/>
                    <a:pt x="684" y="243"/>
                    <a:pt x="671" y="243"/>
                  </a:cubicBezTo>
                  <a:cubicBezTo>
                    <a:pt x="671" y="243"/>
                    <a:pt x="661" y="243"/>
                    <a:pt x="661" y="232"/>
                  </a:cubicBezTo>
                  <a:cubicBezTo>
                    <a:pt x="650" y="232"/>
                    <a:pt x="640" y="222"/>
                    <a:pt x="629" y="222"/>
                  </a:cubicBezTo>
                  <a:cubicBezTo>
                    <a:pt x="619" y="222"/>
                    <a:pt x="597" y="222"/>
                    <a:pt x="597" y="200"/>
                  </a:cubicBezTo>
                  <a:cubicBezTo>
                    <a:pt x="593" y="189"/>
                    <a:pt x="587" y="186"/>
                    <a:pt x="580" y="186"/>
                  </a:cubicBezTo>
                  <a:cubicBezTo>
                    <a:pt x="570" y="186"/>
                    <a:pt x="558" y="192"/>
                    <a:pt x="550" y="192"/>
                  </a:cubicBezTo>
                  <a:cubicBezTo>
                    <a:pt x="548" y="192"/>
                    <a:pt x="545" y="191"/>
                    <a:pt x="544" y="189"/>
                  </a:cubicBezTo>
                  <a:cubicBezTo>
                    <a:pt x="544" y="179"/>
                    <a:pt x="544" y="168"/>
                    <a:pt x="533" y="168"/>
                  </a:cubicBezTo>
                  <a:cubicBezTo>
                    <a:pt x="512" y="168"/>
                    <a:pt x="491" y="168"/>
                    <a:pt x="480" y="147"/>
                  </a:cubicBezTo>
                  <a:lnTo>
                    <a:pt x="469" y="147"/>
                  </a:lnTo>
                  <a:cubicBezTo>
                    <a:pt x="465" y="154"/>
                    <a:pt x="462" y="156"/>
                    <a:pt x="460" y="156"/>
                  </a:cubicBezTo>
                  <a:cubicBezTo>
                    <a:pt x="453" y="156"/>
                    <a:pt x="453" y="132"/>
                    <a:pt x="445" y="132"/>
                  </a:cubicBezTo>
                  <a:cubicBezTo>
                    <a:pt x="443" y="132"/>
                    <a:pt x="440" y="133"/>
                    <a:pt x="437" y="137"/>
                  </a:cubicBezTo>
                  <a:cubicBezTo>
                    <a:pt x="437" y="119"/>
                    <a:pt x="433" y="112"/>
                    <a:pt x="428" y="112"/>
                  </a:cubicBezTo>
                  <a:cubicBezTo>
                    <a:pt x="421" y="112"/>
                    <a:pt x="411" y="124"/>
                    <a:pt x="406" y="137"/>
                  </a:cubicBezTo>
                  <a:lnTo>
                    <a:pt x="395" y="125"/>
                  </a:lnTo>
                  <a:cubicBezTo>
                    <a:pt x="395" y="125"/>
                    <a:pt x="395" y="104"/>
                    <a:pt x="384" y="94"/>
                  </a:cubicBezTo>
                  <a:cubicBezTo>
                    <a:pt x="373" y="83"/>
                    <a:pt x="352" y="83"/>
                    <a:pt x="331" y="73"/>
                  </a:cubicBezTo>
                  <a:cubicBezTo>
                    <a:pt x="309" y="51"/>
                    <a:pt x="278" y="51"/>
                    <a:pt x="257" y="19"/>
                  </a:cubicBezTo>
                  <a:cubicBezTo>
                    <a:pt x="257" y="14"/>
                    <a:pt x="254" y="11"/>
                    <a:pt x="250" y="11"/>
                  </a:cubicBezTo>
                  <a:cubicBezTo>
                    <a:pt x="246" y="11"/>
                    <a:pt x="240" y="14"/>
                    <a:pt x="235" y="19"/>
                  </a:cubicBezTo>
                  <a:cubicBezTo>
                    <a:pt x="228" y="27"/>
                    <a:pt x="215" y="49"/>
                    <a:pt x="208" y="49"/>
                  </a:cubicBezTo>
                  <a:cubicBezTo>
                    <a:pt x="205" y="49"/>
                    <a:pt x="203" y="44"/>
                    <a:pt x="203" y="30"/>
                  </a:cubicBezTo>
                  <a:cubicBezTo>
                    <a:pt x="203" y="25"/>
                    <a:pt x="200" y="22"/>
                    <a:pt x="198" y="22"/>
                  </a:cubicBezTo>
                  <a:cubicBezTo>
                    <a:pt x="195" y="22"/>
                    <a:pt x="193" y="25"/>
                    <a:pt x="193" y="30"/>
                  </a:cubicBezTo>
                  <a:cubicBezTo>
                    <a:pt x="189" y="33"/>
                    <a:pt x="187" y="34"/>
                    <a:pt x="186" y="34"/>
                  </a:cubicBezTo>
                  <a:cubicBezTo>
                    <a:pt x="182" y="34"/>
                    <a:pt x="182" y="27"/>
                    <a:pt x="182" y="19"/>
                  </a:cubicBezTo>
                  <a:cubicBezTo>
                    <a:pt x="175" y="19"/>
                    <a:pt x="177" y="0"/>
                    <a:pt x="1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6"/>
            <p:cNvSpPr/>
            <p:nvPr/>
          </p:nvSpPr>
          <p:spPr>
            <a:xfrm>
              <a:off x="761541" y="20282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6"/>
            <p:cNvSpPr/>
            <p:nvPr/>
          </p:nvSpPr>
          <p:spPr>
            <a:xfrm>
              <a:off x="23460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6"/>
            <p:cNvSpPr/>
            <p:nvPr/>
          </p:nvSpPr>
          <p:spPr>
            <a:xfrm>
              <a:off x="8423991" y="10072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"/>
          <p:cNvSpPr txBox="1">
            <a:spLocks noGrp="1"/>
          </p:cNvSpPr>
          <p:nvPr>
            <p:ph type="body" idx="1"/>
          </p:nvPr>
        </p:nvSpPr>
        <p:spPr>
          <a:xfrm>
            <a:off x="720000" y="1389600"/>
            <a:ext cx="4140900" cy="317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Clr>
                <a:srgbClr val="18254B"/>
              </a:buClr>
              <a:buSzPts val="1600"/>
              <a:buFont typeface="Red Hat Text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Clr>
                <a:srgbClr val="142850"/>
              </a:buClr>
              <a:buSzPts val="1600"/>
              <a:buFont typeface="Red Hat Text"/>
              <a:buChar char="■"/>
              <a:defRPr/>
            </a:lvl9pPr>
          </a:lstStyle>
          <a:p>
            <a:endParaRPr/>
          </a:p>
        </p:txBody>
      </p:sp>
      <p:grpSp>
        <p:nvGrpSpPr>
          <p:cNvPr id="94" name="Google Shape;94;p7"/>
          <p:cNvGrpSpPr/>
          <p:nvPr/>
        </p:nvGrpSpPr>
        <p:grpSpPr>
          <a:xfrm>
            <a:off x="335794" y="155129"/>
            <a:ext cx="8347271" cy="1009090"/>
            <a:chOff x="335794" y="155129"/>
            <a:chExt cx="8347271" cy="1009090"/>
          </a:xfrm>
        </p:grpSpPr>
        <p:sp>
          <p:nvSpPr>
            <p:cNvPr id="95" name="Google Shape;95;p7"/>
            <p:cNvSpPr/>
            <p:nvPr/>
          </p:nvSpPr>
          <p:spPr>
            <a:xfrm>
              <a:off x="5838816" y="4027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7"/>
            <p:cNvSpPr/>
            <p:nvPr/>
          </p:nvSpPr>
          <p:spPr>
            <a:xfrm>
              <a:off x="7066600" y="290431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7"/>
            <p:cNvSpPr/>
            <p:nvPr/>
          </p:nvSpPr>
          <p:spPr>
            <a:xfrm>
              <a:off x="85412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7"/>
            <p:cNvSpPr/>
            <p:nvPr/>
          </p:nvSpPr>
          <p:spPr>
            <a:xfrm>
              <a:off x="4165190" y="155129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7"/>
            <p:cNvSpPr/>
            <p:nvPr/>
          </p:nvSpPr>
          <p:spPr>
            <a:xfrm>
              <a:off x="335794" y="901436"/>
              <a:ext cx="183505" cy="105786"/>
            </a:xfrm>
            <a:custGeom>
              <a:avLst/>
              <a:gdLst/>
              <a:ahLst/>
              <a:cxnLst/>
              <a:rect l="l" t="t" r="r" b="b"/>
              <a:pathLst>
                <a:path w="1641" h="946" extrusionOk="0">
                  <a:moveTo>
                    <a:pt x="173" y="0"/>
                  </a:moveTo>
                  <a:cubicBezTo>
                    <a:pt x="171" y="0"/>
                    <a:pt x="167" y="5"/>
                    <a:pt x="160" y="19"/>
                  </a:cubicBezTo>
                  <a:cubicBezTo>
                    <a:pt x="150" y="40"/>
                    <a:pt x="139" y="40"/>
                    <a:pt x="129" y="83"/>
                  </a:cubicBezTo>
                  <a:lnTo>
                    <a:pt x="129" y="94"/>
                  </a:lnTo>
                  <a:cubicBezTo>
                    <a:pt x="118" y="73"/>
                    <a:pt x="107" y="73"/>
                    <a:pt x="96" y="51"/>
                  </a:cubicBezTo>
                  <a:cubicBezTo>
                    <a:pt x="96" y="49"/>
                    <a:pt x="96" y="48"/>
                    <a:pt x="95" y="48"/>
                  </a:cubicBezTo>
                  <a:cubicBezTo>
                    <a:pt x="89" y="48"/>
                    <a:pt x="75" y="67"/>
                    <a:pt x="75" y="94"/>
                  </a:cubicBezTo>
                  <a:cubicBezTo>
                    <a:pt x="54" y="137"/>
                    <a:pt x="54" y="158"/>
                    <a:pt x="54" y="179"/>
                  </a:cubicBezTo>
                  <a:cubicBezTo>
                    <a:pt x="65" y="179"/>
                    <a:pt x="65" y="189"/>
                    <a:pt x="65" y="189"/>
                  </a:cubicBezTo>
                  <a:cubicBezTo>
                    <a:pt x="75" y="200"/>
                    <a:pt x="86" y="222"/>
                    <a:pt x="96" y="232"/>
                  </a:cubicBezTo>
                  <a:cubicBezTo>
                    <a:pt x="118" y="253"/>
                    <a:pt x="139" y="286"/>
                    <a:pt x="171" y="296"/>
                  </a:cubicBezTo>
                  <a:lnTo>
                    <a:pt x="171" y="307"/>
                  </a:lnTo>
                  <a:cubicBezTo>
                    <a:pt x="171" y="317"/>
                    <a:pt x="160" y="328"/>
                    <a:pt x="160" y="328"/>
                  </a:cubicBezTo>
                  <a:lnTo>
                    <a:pt x="150" y="328"/>
                  </a:lnTo>
                  <a:lnTo>
                    <a:pt x="129" y="307"/>
                  </a:lnTo>
                  <a:cubicBezTo>
                    <a:pt x="112" y="307"/>
                    <a:pt x="108" y="293"/>
                    <a:pt x="96" y="293"/>
                  </a:cubicBezTo>
                  <a:cubicBezTo>
                    <a:pt x="94" y="293"/>
                    <a:pt x="90" y="294"/>
                    <a:pt x="86" y="296"/>
                  </a:cubicBezTo>
                  <a:cubicBezTo>
                    <a:pt x="75" y="317"/>
                    <a:pt x="54" y="328"/>
                    <a:pt x="44" y="328"/>
                  </a:cubicBezTo>
                  <a:cubicBezTo>
                    <a:pt x="42" y="327"/>
                    <a:pt x="40" y="326"/>
                    <a:pt x="39" y="326"/>
                  </a:cubicBezTo>
                  <a:cubicBezTo>
                    <a:pt x="30" y="326"/>
                    <a:pt x="21" y="353"/>
                    <a:pt x="11" y="371"/>
                  </a:cubicBezTo>
                  <a:cubicBezTo>
                    <a:pt x="1" y="402"/>
                    <a:pt x="1" y="424"/>
                    <a:pt x="1" y="445"/>
                  </a:cubicBezTo>
                  <a:cubicBezTo>
                    <a:pt x="1" y="466"/>
                    <a:pt x="1" y="466"/>
                    <a:pt x="11" y="466"/>
                  </a:cubicBezTo>
                  <a:cubicBezTo>
                    <a:pt x="22" y="477"/>
                    <a:pt x="44" y="466"/>
                    <a:pt x="54" y="499"/>
                  </a:cubicBezTo>
                  <a:cubicBezTo>
                    <a:pt x="54" y="530"/>
                    <a:pt x="75" y="541"/>
                    <a:pt x="86" y="541"/>
                  </a:cubicBezTo>
                  <a:cubicBezTo>
                    <a:pt x="107" y="541"/>
                    <a:pt x="129" y="541"/>
                    <a:pt x="150" y="551"/>
                  </a:cubicBezTo>
                  <a:cubicBezTo>
                    <a:pt x="182" y="573"/>
                    <a:pt x="214" y="573"/>
                    <a:pt x="245" y="605"/>
                  </a:cubicBezTo>
                  <a:cubicBezTo>
                    <a:pt x="267" y="626"/>
                    <a:pt x="299" y="615"/>
                    <a:pt x="320" y="648"/>
                  </a:cubicBezTo>
                  <a:cubicBezTo>
                    <a:pt x="320" y="648"/>
                    <a:pt x="322" y="649"/>
                    <a:pt x="325" y="649"/>
                  </a:cubicBezTo>
                  <a:cubicBezTo>
                    <a:pt x="329" y="649"/>
                    <a:pt x="335" y="645"/>
                    <a:pt x="342" y="626"/>
                  </a:cubicBezTo>
                  <a:cubicBezTo>
                    <a:pt x="345" y="622"/>
                    <a:pt x="349" y="620"/>
                    <a:pt x="352" y="620"/>
                  </a:cubicBezTo>
                  <a:lnTo>
                    <a:pt x="352" y="620"/>
                  </a:lnTo>
                  <a:cubicBezTo>
                    <a:pt x="357" y="620"/>
                    <a:pt x="359" y="627"/>
                    <a:pt x="352" y="648"/>
                  </a:cubicBezTo>
                  <a:lnTo>
                    <a:pt x="352" y="658"/>
                  </a:lnTo>
                  <a:cubicBezTo>
                    <a:pt x="353" y="657"/>
                    <a:pt x="354" y="657"/>
                    <a:pt x="355" y="657"/>
                  </a:cubicBezTo>
                  <a:cubicBezTo>
                    <a:pt x="360" y="657"/>
                    <a:pt x="363" y="672"/>
                    <a:pt x="369" y="672"/>
                  </a:cubicBezTo>
                  <a:cubicBezTo>
                    <a:pt x="372" y="672"/>
                    <a:pt x="377" y="666"/>
                    <a:pt x="384" y="648"/>
                  </a:cubicBezTo>
                  <a:cubicBezTo>
                    <a:pt x="387" y="644"/>
                    <a:pt x="389" y="643"/>
                    <a:pt x="391" y="643"/>
                  </a:cubicBezTo>
                  <a:cubicBezTo>
                    <a:pt x="395" y="643"/>
                    <a:pt x="395" y="651"/>
                    <a:pt x="395" y="658"/>
                  </a:cubicBezTo>
                  <a:cubicBezTo>
                    <a:pt x="395" y="668"/>
                    <a:pt x="395" y="673"/>
                    <a:pt x="396" y="673"/>
                  </a:cubicBezTo>
                  <a:cubicBezTo>
                    <a:pt x="397" y="673"/>
                    <a:pt x="400" y="665"/>
                    <a:pt x="406" y="648"/>
                  </a:cubicBezTo>
                  <a:cubicBezTo>
                    <a:pt x="410" y="643"/>
                    <a:pt x="412" y="640"/>
                    <a:pt x="414" y="640"/>
                  </a:cubicBezTo>
                  <a:cubicBezTo>
                    <a:pt x="416" y="640"/>
                    <a:pt x="416" y="646"/>
                    <a:pt x="416" y="658"/>
                  </a:cubicBezTo>
                  <a:cubicBezTo>
                    <a:pt x="416" y="675"/>
                    <a:pt x="419" y="686"/>
                    <a:pt x="423" y="686"/>
                  </a:cubicBezTo>
                  <a:cubicBezTo>
                    <a:pt x="427" y="686"/>
                    <a:pt x="432" y="678"/>
                    <a:pt x="437" y="658"/>
                  </a:cubicBezTo>
                  <a:cubicBezTo>
                    <a:pt x="445" y="642"/>
                    <a:pt x="449" y="636"/>
                    <a:pt x="450" y="636"/>
                  </a:cubicBezTo>
                  <a:lnTo>
                    <a:pt x="450" y="636"/>
                  </a:lnTo>
                  <a:cubicBezTo>
                    <a:pt x="452" y="636"/>
                    <a:pt x="448" y="652"/>
                    <a:pt x="448" y="658"/>
                  </a:cubicBezTo>
                  <a:cubicBezTo>
                    <a:pt x="448" y="669"/>
                    <a:pt x="437" y="690"/>
                    <a:pt x="448" y="690"/>
                  </a:cubicBezTo>
                  <a:cubicBezTo>
                    <a:pt x="450" y="689"/>
                    <a:pt x="451" y="688"/>
                    <a:pt x="453" y="688"/>
                  </a:cubicBezTo>
                  <a:cubicBezTo>
                    <a:pt x="460" y="688"/>
                    <a:pt x="468" y="703"/>
                    <a:pt x="475" y="703"/>
                  </a:cubicBezTo>
                  <a:cubicBezTo>
                    <a:pt x="477" y="703"/>
                    <a:pt x="478" y="702"/>
                    <a:pt x="480" y="700"/>
                  </a:cubicBezTo>
                  <a:cubicBezTo>
                    <a:pt x="485" y="695"/>
                    <a:pt x="488" y="695"/>
                    <a:pt x="491" y="695"/>
                  </a:cubicBezTo>
                  <a:cubicBezTo>
                    <a:pt x="493" y="695"/>
                    <a:pt x="496" y="695"/>
                    <a:pt x="501" y="690"/>
                  </a:cubicBezTo>
                  <a:cubicBezTo>
                    <a:pt x="501" y="714"/>
                    <a:pt x="505" y="721"/>
                    <a:pt x="511" y="721"/>
                  </a:cubicBezTo>
                  <a:cubicBezTo>
                    <a:pt x="518" y="721"/>
                    <a:pt x="527" y="712"/>
                    <a:pt x="533" y="712"/>
                  </a:cubicBezTo>
                  <a:cubicBezTo>
                    <a:pt x="540" y="712"/>
                    <a:pt x="547" y="707"/>
                    <a:pt x="554" y="707"/>
                  </a:cubicBezTo>
                  <a:cubicBezTo>
                    <a:pt x="558" y="707"/>
                    <a:pt x="561" y="708"/>
                    <a:pt x="565" y="712"/>
                  </a:cubicBezTo>
                  <a:cubicBezTo>
                    <a:pt x="565" y="722"/>
                    <a:pt x="576" y="733"/>
                    <a:pt x="586" y="733"/>
                  </a:cubicBezTo>
                  <a:lnTo>
                    <a:pt x="650" y="733"/>
                  </a:lnTo>
                  <a:cubicBezTo>
                    <a:pt x="671" y="743"/>
                    <a:pt x="693" y="743"/>
                    <a:pt x="714" y="754"/>
                  </a:cubicBezTo>
                  <a:cubicBezTo>
                    <a:pt x="746" y="764"/>
                    <a:pt x="768" y="775"/>
                    <a:pt x="799" y="775"/>
                  </a:cubicBezTo>
                  <a:cubicBezTo>
                    <a:pt x="803" y="773"/>
                    <a:pt x="808" y="772"/>
                    <a:pt x="812" y="772"/>
                  </a:cubicBezTo>
                  <a:cubicBezTo>
                    <a:pt x="828" y="772"/>
                    <a:pt x="844" y="788"/>
                    <a:pt x="853" y="797"/>
                  </a:cubicBezTo>
                  <a:cubicBezTo>
                    <a:pt x="855" y="799"/>
                    <a:pt x="857" y="800"/>
                    <a:pt x="860" y="800"/>
                  </a:cubicBezTo>
                  <a:cubicBezTo>
                    <a:pt x="868" y="800"/>
                    <a:pt x="879" y="793"/>
                    <a:pt x="887" y="793"/>
                  </a:cubicBezTo>
                  <a:cubicBezTo>
                    <a:pt x="890" y="793"/>
                    <a:pt x="893" y="794"/>
                    <a:pt x="895" y="797"/>
                  </a:cubicBezTo>
                  <a:cubicBezTo>
                    <a:pt x="927" y="828"/>
                    <a:pt x="981" y="818"/>
                    <a:pt x="1023" y="839"/>
                  </a:cubicBezTo>
                  <a:lnTo>
                    <a:pt x="1087" y="839"/>
                  </a:lnTo>
                  <a:cubicBezTo>
                    <a:pt x="1130" y="850"/>
                    <a:pt x="1161" y="861"/>
                    <a:pt x="1204" y="871"/>
                  </a:cubicBezTo>
                  <a:cubicBezTo>
                    <a:pt x="1246" y="882"/>
                    <a:pt x="1279" y="903"/>
                    <a:pt x="1332" y="913"/>
                  </a:cubicBezTo>
                  <a:cubicBezTo>
                    <a:pt x="1332" y="913"/>
                    <a:pt x="1345" y="900"/>
                    <a:pt x="1350" y="900"/>
                  </a:cubicBezTo>
                  <a:cubicBezTo>
                    <a:pt x="1352" y="900"/>
                    <a:pt x="1353" y="901"/>
                    <a:pt x="1353" y="903"/>
                  </a:cubicBezTo>
                  <a:cubicBezTo>
                    <a:pt x="1364" y="913"/>
                    <a:pt x="1374" y="925"/>
                    <a:pt x="1385" y="925"/>
                  </a:cubicBezTo>
                  <a:cubicBezTo>
                    <a:pt x="1417" y="935"/>
                    <a:pt x="1459" y="946"/>
                    <a:pt x="1492" y="946"/>
                  </a:cubicBezTo>
                  <a:cubicBezTo>
                    <a:pt x="1502" y="946"/>
                    <a:pt x="1513" y="935"/>
                    <a:pt x="1523" y="882"/>
                  </a:cubicBezTo>
                  <a:cubicBezTo>
                    <a:pt x="1534" y="861"/>
                    <a:pt x="1534" y="861"/>
                    <a:pt x="1545" y="850"/>
                  </a:cubicBezTo>
                  <a:cubicBezTo>
                    <a:pt x="1550" y="839"/>
                    <a:pt x="1555" y="839"/>
                    <a:pt x="1561" y="839"/>
                  </a:cubicBezTo>
                  <a:cubicBezTo>
                    <a:pt x="1566" y="839"/>
                    <a:pt x="1571" y="839"/>
                    <a:pt x="1577" y="828"/>
                  </a:cubicBezTo>
                  <a:lnTo>
                    <a:pt x="1587" y="828"/>
                  </a:lnTo>
                  <a:cubicBezTo>
                    <a:pt x="1587" y="839"/>
                    <a:pt x="1590" y="842"/>
                    <a:pt x="1593" y="842"/>
                  </a:cubicBezTo>
                  <a:cubicBezTo>
                    <a:pt x="1596" y="842"/>
                    <a:pt x="1598" y="839"/>
                    <a:pt x="1598" y="839"/>
                  </a:cubicBezTo>
                  <a:cubicBezTo>
                    <a:pt x="1608" y="839"/>
                    <a:pt x="1619" y="818"/>
                    <a:pt x="1630" y="786"/>
                  </a:cubicBezTo>
                  <a:cubicBezTo>
                    <a:pt x="1641" y="754"/>
                    <a:pt x="1641" y="743"/>
                    <a:pt x="1641" y="733"/>
                  </a:cubicBezTo>
                  <a:cubicBezTo>
                    <a:pt x="1630" y="712"/>
                    <a:pt x="1619" y="722"/>
                    <a:pt x="1608" y="700"/>
                  </a:cubicBezTo>
                  <a:lnTo>
                    <a:pt x="1608" y="669"/>
                  </a:lnTo>
                  <a:cubicBezTo>
                    <a:pt x="1602" y="669"/>
                    <a:pt x="1599" y="678"/>
                    <a:pt x="1599" y="678"/>
                  </a:cubicBezTo>
                  <a:cubicBezTo>
                    <a:pt x="1598" y="678"/>
                    <a:pt x="1598" y="676"/>
                    <a:pt x="1598" y="669"/>
                  </a:cubicBezTo>
                  <a:cubicBezTo>
                    <a:pt x="1598" y="658"/>
                    <a:pt x="1608" y="658"/>
                    <a:pt x="1608" y="658"/>
                  </a:cubicBezTo>
                  <a:cubicBezTo>
                    <a:pt x="1630" y="648"/>
                    <a:pt x="1630" y="637"/>
                    <a:pt x="1641" y="584"/>
                  </a:cubicBezTo>
                  <a:lnTo>
                    <a:pt x="1641" y="562"/>
                  </a:lnTo>
                  <a:lnTo>
                    <a:pt x="1641" y="530"/>
                  </a:lnTo>
                  <a:cubicBezTo>
                    <a:pt x="1641" y="480"/>
                    <a:pt x="1628" y="463"/>
                    <a:pt x="1606" y="463"/>
                  </a:cubicBezTo>
                  <a:cubicBezTo>
                    <a:pt x="1604" y="463"/>
                    <a:pt x="1602" y="463"/>
                    <a:pt x="1599" y="463"/>
                  </a:cubicBezTo>
                  <a:lnTo>
                    <a:pt x="1599" y="463"/>
                  </a:lnTo>
                  <a:cubicBezTo>
                    <a:pt x="1619" y="413"/>
                    <a:pt x="1619" y="413"/>
                    <a:pt x="1608" y="392"/>
                  </a:cubicBezTo>
                  <a:cubicBezTo>
                    <a:pt x="1598" y="381"/>
                    <a:pt x="1598" y="381"/>
                    <a:pt x="1587" y="381"/>
                  </a:cubicBezTo>
                  <a:cubicBezTo>
                    <a:pt x="1556" y="381"/>
                    <a:pt x="1534" y="381"/>
                    <a:pt x="1502" y="392"/>
                  </a:cubicBezTo>
                  <a:cubicBezTo>
                    <a:pt x="1484" y="396"/>
                    <a:pt x="1468" y="397"/>
                    <a:pt x="1452" y="397"/>
                  </a:cubicBezTo>
                  <a:cubicBezTo>
                    <a:pt x="1419" y="397"/>
                    <a:pt x="1389" y="392"/>
                    <a:pt x="1353" y="392"/>
                  </a:cubicBezTo>
                  <a:cubicBezTo>
                    <a:pt x="1347" y="386"/>
                    <a:pt x="1341" y="377"/>
                    <a:pt x="1334" y="377"/>
                  </a:cubicBezTo>
                  <a:cubicBezTo>
                    <a:pt x="1327" y="377"/>
                    <a:pt x="1320" y="383"/>
                    <a:pt x="1310" y="402"/>
                  </a:cubicBezTo>
                  <a:cubicBezTo>
                    <a:pt x="1300" y="371"/>
                    <a:pt x="1300" y="371"/>
                    <a:pt x="1289" y="371"/>
                  </a:cubicBezTo>
                  <a:cubicBezTo>
                    <a:pt x="1275" y="378"/>
                    <a:pt x="1262" y="380"/>
                    <a:pt x="1250" y="380"/>
                  </a:cubicBezTo>
                  <a:cubicBezTo>
                    <a:pt x="1225" y="380"/>
                    <a:pt x="1204" y="371"/>
                    <a:pt x="1182" y="371"/>
                  </a:cubicBezTo>
                  <a:cubicBezTo>
                    <a:pt x="1174" y="371"/>
                    <a:pt x="1166" y="384"/>
                    <a:pt x="1157" y="384"/>
                  </a:cubicBezTo>
                  <a:cubicBezTo>
                    <a:pt x="1155" y="384"/>
                    <a:pt x="1153" y="383"/>
                    <a:pt x="1151" y="381"/>
                  </a:cubicBezTo>
                  <a:cubicBezTo>
                    <a:pt x="1141" y="360"/>
                    <a:pt x="1125" y="357"/>
                    <a:pt x="1108" y="357"/>
                  </a:cubicBezTo>
                  <a:cubicBezTo>
                    <a:pt x="1102" y="357"/>
                    <a:pt x="1095" y="358"/>
                    <a:pt x="1088" y="358"/>
                  </a:cubicBezTo>
                  <a:cubicBezTo>
                    <a:pt x="1077" y="358"/>
                    <a:pt x="1065" y="356"/>
                    <a:pt x="1055" y="350"/>
                  </a:cubicBezTo>
                  <a:lnTo>
                    <a:pt x="1044" y="360"/>
                  </a:lnTo>
                  <a:cubicBezTo>
                    <a:pt x="1044" y="338"/>
                    <a:pt x="1044" y="338"/>
                    <a:pt x="1033" y="338"/>
                  </a:cubicBezTo>
                  <a:cubicBezTo>
                    <a:pt x="1023" y="328"/>
                    <a:pt x="1002" y="317"/>
                    <a:pt x="981" y="317"/>
                  </a:cubicBezTo>
                  <a:cubicBezTo>
                    <a:pt x="972" y="326"/>
                    <a:pt x="962" y="330"/>
                    <a:pt x="953" y="330"/>
                  </a:cubicBezTo>
                  <a:cubicBezTo>
                    <a:pt x="941" y="330"/>
                    <a:pt x="929" y="324"/>
                    <a:pt x="917" y="317"/>
                  </a:cubicBezTo>
                  <a:cubicBezTo>
                    <a:pt x="906" y="307"/>
                    <a:pt x="895" y="307"/>
                    <a:pt x="874" y="307"/>
                  </a:cubicBezTo>
                  <a:cubicBezTo>
                    <a:pt x="872" y="308"/>
                    <a:pt x="870" y="308"/>
                    <a:pt x="869" y="308"/>
                  </a:cubicBezTo>
                  <a:cubicBezTo>
                    <a:pt x="855" y="308"/>
                    <a:pt x="845" y="286"/>
                    <a:pt x="829" y="286"/>
                  </a:cubicBezTo>
                  <a:cubicBezTo>
                    <a:pt x="824" y="286"/>
                    <a:pt x="818" y="288"/>
                    <a:pt x="810" y="296"/>
                  </a:cubicBezTo>
                  <a:cubicBezTo>
                    <a:pt x="808" y="297"/>
                    <a:pt x="805" y="298"/>
                    <a:pt x="803" y="298"/>
                  </a:cubicBezTo>
                  <a:cubicBezTo>
                    <a:pt x="793" y="298"/>
                    <a:pt x="788" y="284"/>
                    <a:pt x="777" y="284"/>
                  </a:cubicBezTo>
                  <a:cubicBezTo>
                    <a:pt x="772" y="284"/>
                    <a:pt x="766" y="287"/>
                    <a:pt x="757" y="296"/>
                  </a:cubicBezTo>
                  <a:lnTo>
                    <a:pt x="757" y="275"/>
                  </a:lnTo>
                  <a:cubicBezTo>
                    <a:pt x="757" y="264"/>
                    <a:pt x="746" y="264"/>
                    <a:pt x="746" y="264"/>
                  </a:cubicBezTo>
                  <a:cubicBezTo>
                    <a:pt x="739" y="276"/>
                    <a:pt x="734" y="280"/>
                    <a:pt x="730" y="280"/>
                  </a:cubicBezTo>
                  <a:cubicBezTo>
                    <a:pt x="724" y="280"/>
                    <a:pt x="721" y="267"/>
                    <a:pt x="714" y="253"/>
                  </a:cubicBezTo>
                  <a:cubicBezTo>
                    <a:pt x="714" y="240"/>
                    <a:pt x="710" y="236"/>
                    <a:pt x="704" y="236"/>
                  </a:cubicBezTo>
                  <a:cubicBezTo>
                    <a:pt x="696" y="236"/>
                    <a:pt x="684" y="243"/>
                    <a:pt x="671" y="243"/>
                  </a:cubicBezTo>
                  <a:cubicBezTo>
                    <a:pt x="671" y="243"/>
                    <a:pt x="661" y="243"/>
                    <a:pt x="661" y="232"/>
                  </a:cubicBezTo>
                  <a:cubicBezTo>
                    <a:pt x="650" y="232"/>
                    <a:pt x="640" y="222"/>
                    <a:pt x="629" y="222"/>
                  </a:cubicBezTo>
                  <a:cubicBezTo>
                    <a:pt x="619" y="222"/>
                    <a:pt x="597" y="222"/>
                    <a:pt x="597" y="200"/>
                  </a:cubicBezTo>
                  <a:cubicBezTo>
                    <a:pt x="593" y="189"/>
                    <a:pt x="587" y="186"/>
                    <a:pt x="580" y="186"/>
                  </a:cubicBezTo>
                  <a:cubicBezTo>
                    <a:pt x="570" y="186"/>
                    <a:pt x="558" y="192"/>
                    <a:pt x="550" y="192"/>
                  </a:cubicBezTo>
                  <a:cubicBezTo>
                    <a:pt x="548" y="192"/>
                    <a:pt x="545" y="191"/>
                    <a:pt x="544" y="189"/>
                  </a:cubicBezTo>
                  <a:cubicBezTo>
                    <a:pt x="544" y="179"/>
                    <a:pt x="544" y="168"/>
                    <a:pt x="533" y="168"/>
                  </a:cubicBezTo>
                  <a:cubicBezTo>
                    <a:pt x="512" y="168"/>
                    <a:pt x="491" y="168"/>
                    <a:pt x="480" y="147"/>
                  </a:cubicBezTo>
                  <a:lnTo>
                    <a:pt x="469" y="147"/>
                  </a:lnTo>
                  <a:cubicBezTo>
                    <a:pt x="465" y="154"/>
                    <a:pt x="462" y="156"/>
                    <a:pt x="460" y="156"/>
                  </a:cubicBezTo>
                  <a:cubicBezTo>
                    <a:pt x="453" y="156"/>
                    <a:pt x="453" y="132"/>
                    <a:pt x="445" y="132"/>
                  </a:cubicBezTo>
                  <a:cubicBezTo>
                    <a:pt x="443" y="132"/>
                    <a:pt x="440" y="133"/>
                    <a:pt x="437" y="137"/>
                  </a:cubicBezTo>
                  <a:cubicBezTo>
                    <a:pt x="437" y="119"/>
                    <a:pt x="433" y="112"/>
                    <a:pt x="428" y="112"/>
                  </a:cubicBezTo>
                  <a:cubicBezTo>
                    <a:pt x="421" y="112"/>
                    <a:pt x="411" y="124"/>
                    <a:pt x="406" y="137"/>
                  </a:cubicBezTo>
                  <a:lnTo>
                    <a:pt x="395" y="125"/>
                  </a:lnTo>
                  <a:cubicBezTo>
                    <a:pt x="395" y="125"/>
                    <a:pt x="395" y="104"/>
                    <a:pt x="384" y="94"/>
                  </a:cubicBezTo>
                  <a:cubicBezTo>
                    <a:pt x="373" y="83"/>
                    <a:pt x="352" y="83"/>
                    <a:pt x="331" y="73"/>
                  </a:cubicBezTo>
                  <a:cubicBezTo>
                    <a:pt x="309" y="51"/>
                    <a:pt x="278" y="51"/>
                    <a:pt x="257" y="19"/>
                  </a:cubicBezTo>
                  <a:cubicBezTo>
                    <a:pt x="257" y="14"/>
                    <a:pt x="254" y="11"/>
                    <a:pt x="250" y="11"/>
                  </a:cubicBezTo>
                  <a:cubicBezTo>
                    <a:pt x="246" y="11"/>
                    <a:pt x="240" y="14"/>
                    <a:pt x="235" y="19"/>
                  </a:cubicBezTo>
                  <a:cubicBezTo>
                    <a:pt x="228" y="27"/>
                    <a:pt x="215" y="49"/>
                    <a:pt x="208" y="49"/>
                  </a:cubicBezTo>
                  <a:cubicBezTo>
                    <a:pt x="205" y="49"/>
                    <a:pt x="203" y="44"/>
                    <a:pt x="203" y="30"/>
                  </a:cubicBezTo>
                  <a:cubicBezTo>
                    <a:pt x="203" y="25"/>
                    <a:pt x="200" y="22"/>
                    <a:pt x="198" y="22"/>
                  </a:cubicBezTo>
                  <a:cubicBezTo>
                    <a:pt x="195" y="22"/>
                    <a:pt x="193" y="25"/>
                    <a:pt x="193" y="30"/>
                  </a:cubicBezTo>
                  <a:cubicBezTo>
                    <a:pt x="189" y="33"/>
                    <a:pt x="187" y="34"/>
                    <a:pt x="186" y="34"/>
                  </a:cubicBezTo>
                  <a:cubicBezTo>
                    <a:pt x="182" y="34"/>
                    <a:pt x="182" y="27"/>
                    <a:pt x="182" y="19"/>
                  </a:cubicBezTo>
                  <a:cubicBezTo>
                    <a:pt x="175" y="19"/>
                    <a:pt x="177" y="0"/>
                    <a:pt x="1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7"/>
            <p:cNvSpPr/>
            <p:nvPr/>
          </p:nvSpPr>
          <p:spPr>
            <a:xfrm>
              <a:off x="761541" y="20282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7"/>
            <p:cNvSpPr/>
            <p:nvPr/>
          </p:nvSpPr>
          <p:spPr>
            <a:xfrm>
              <a:off x="2346071" y="279972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7"/>
            <p:cNvSpPr/>
            <p:nvPr/>
          </p:nvSpPr>
          <p:spPr>
            <a:xfrm>
              <a:off x="8423991" y="1007217"/>
              <a:ext cx="167961" cy="157002"/>
            </a:xfrm>
            <a:custGeom>
              <a:avLst/>
              <a:gdLst/>
              <a:ahLst/>
              <a:cxnLst/>
              <a:rect l="l" t="t" r="r" b="b"/>
              <a:pathLst>
                <a:path w="1502" h="1404" extrusionOk="0">
                  <a:moveTo>
                    <a:pt x="64" y="1148"/>
                  </a:moveTo>
                  <a:cubicBezTo>
                    <a:pt x="64" y="1159"/>
                    <a:pt x="74" y="1159"/>
                    <a:pt x="74" y="1159"/>
                  </a:cubicBezTo>
                  <a:lnTo>
                    <a:pt x="64" y="1159"/>
                  </a:lnTo>
                  <a:lnTo>
                    <a:pt x="64" y="1148"/>
                  </a:lnTo>
                  <a:close/>
                  <a:moveTo>
                    <a:pt x="1194" y="0"/>
                  </a:moveTo>
                  <a:cubicBezTo>
                    <a:pt x="1190" y="0"/>
                    <a:pt x="1187" y="3"/>
                    <a:pt x="1182" y="9"/>
                  </a:cubicBezTo>
                  <a:cubicBezTo>
                    <a:pt x="1174" y="9"/>
                    <a:pt x="1172" y="22"/>
                    <a:pt x="1155" y="22"/>
                  </a:cubicBezTo>
                  <a:cubicBezTo>
                    <a:pt x="1151" y="22"/>
                    <a:pt x="1146" y="21"/>
                    <a:pt x="1139" y="19"/>
                  </a:cubicBezTo>
                  <a:cubicBezTo>
                    <a:pt x="1130" y="16"/>
                    <a:pt x="1123" y="15"/>
                    <a:pt x="1116" y="15"/>
                  </a:cubicBezTo>
                  <a:cubicBezTo>
                    <a:pt x="1101" y="15"/>
                    <a:pt x="1094" y="22"/>
                    <a:pt x="1086" y="30"/>
                  </a:cubicBezTo>
                  <a:cubicBezTo>
                    <a:pt x="1075" y="51"/>
                    <a:pt x="1065" y="73"/>
                    <a:pt x="1044" y="73"/>
                  </a:cubicBezTo>
                  <a:cubicBezTo>
                    <a:pt x="1011" y="94"/>
                    <a:pt x="990" y="125"/>
                    <a:pt x="947" y="137"/>
                  </a:cubicBezTo>
                  <a:cubicBezTo>
                    <a:pt x="916" y="137"/>
                    <a:pt x="905" y="168"/>
                    <a:pt x="873" y="168"/>
                  </a:cubicBezTo>
                  <a:cubicBezTo>
                    <a:pt x="862" y="179"/>
                    <a:pt x="852" y="179"/>
                    <a:pt x="873" y="211"/>
                  </a:cubicBezTo>
                  <a:lnTo>
                    <a:pt x="862" y="200"/>
                  </a:lnTo>
                  <a:cubicBezTo>
                    <a:pt x="852" y="189"/>
                    <a:pt x="841" y="189"/>
                    <a:pt x="841" y="189"/>
                  </a:cubicBezTo>
                  <a:cubicBezTo>
                    <a:pt x="841" y="211"/>
                    <a:pt x="798" y="179"/>
                    <a:pt x="831" y="232"/>
                  </a:cubicBezTo>
                  <a:cubicBezTo>
                    <a:pt x="825" y="229"/>
                    <a:pt x="821" y="228"/>
                    <a:pt x="818" y="228"/>
                  </a:cubicBezTo>
                  <a:lnTo>
                    <a:pt x="818" y="228"/>
                  </a:lnTo>
                  <a:cubicBezTo>
                    <a:pt x="810" y="228"/>
                    <a:pt x="812" y="238"/>
                    <a:pt x="820" y="253"/>
                  </a:cubicBezTo>
                  <a:cubicBezTo>
                    <a:pt x="825" y="259"/>
                    <a:pt x="828" y="262"/>
                    <a:pt x="827" y="262"/>
                  </a:cubicBezTo>
                  <a:cubicBezTo>
                    <a:pt x="825" y="262"/>
                    <a:pt x="820" y="259"/>
                    <a:pt x="810" y="253"/>
                  </a:cubicBezTo>
                  <a:cubicBezTo>
                    <a:pt x="802" y="246"/>
                    <a:pt x="796" y="242"/>
                    <a:pt x="792" y="242"/>
                  </a:cubicBezTo>
                  <a:lnTo>
                    <a:pt x="792" y="242"/>
                  </a:lnTo>
                  <a:cubicBezTo>
                    <a:pt x="784" y="242"/>
                    <a:pt x="785" y="254"/>
                    <a:pt x="798" y="275"/>
                  </a:cubicBezTo>
                  <a:cubicBezTo>
                    <a:pt x="812" y="289"/>
                    <a:pt x="816" y="293"/>
                    <a:pt x="815" y="293"/>
                  </a:cubicBezTo>
                  <a:cubicBezTo>
                    <a:pt x="814" y="293"/>
                    <a:pt x="805" y="286"/>
                    <a:pt x="798" y="286"/>
                  </a:cubicBezTo>
                  <a:cubicBezTo>
                    <a:pt x="790" y="277"/>
                    <a:pt x="775" y="261"/>
                    <a:pt x="769" y="261"/>
                  </a:cubicBezTo>
                  <a:cubicBezTo>
                    <a:pt x="768" y="261"/>
                    <a:pt x="767" y="262"/>
                    <a:pt x="767" y="264"/>
                  </a:cubicBezTo>
                  <a:cubicBezTo>
                    <a:pt x="767" y="275"/>
                    <a:pt x="746" y="264"/>
                    <a:pt x="746" y="286"/>
                  </a:cubicBezTo>
                  <a:cubicBezTo>
                    <a:pt x="746" y="296"/>
                    <a:pt x="735" y="296"/>
                    <a:pt x="746" y="307"/>
                  </a:cubicBezTo>
                  <a:cubicBezTo>
                    <a:pt x="731" y="298"/>
                    <a:pt x="722" y="295"/>
                    <a:pt x="716" y="295"/>
                  </a:cubicBezTo>
                  <a:cubicBezTo>
                    <a:pt x="701" y="295"/>
                    <a:pt x="710" y="317"/>
                    <a:pt x="703" y="317"/>
                  </a:cubicBezTo>
                  <a:cubicBezTo>
                    <a:pt x="703" y="328"/>
                    <a:pt x="703" y="350"/>
                    <a:pt x="692" y="350"/>
                  </a:cubicBezTo>
                  <a:cubicBezTo>
                    <a:pt x="671" y="350"/>
                    <a:pt x="660" y="350"/>
                    <a:pt x="660" y="360"/>
                  </a:cubicBezTo>
                  <a:cubicBezTo>
                    <a:pt x="649" y="381"/>
                    <a:pt x="639" y="392"/>
                    <a:pt x="628" y="402"/>
                  </a:cubicBezTo>
                  <a:cubicBezTo>
                    <a:pt x="607" y="424"/>
                    <a:pt x="597" y="445"/>
                    <a:pt x="575" y="456"/>
                  </a:cubicBezTo>
                  <a:cubicBezTo>
                    <a:pt x="554" y="477"/>
                    <a:pt x="533" y="499"/>
                    <a:pt x="522" y="520"/>
                  </a:cubicBezTo>
                  <a:cubicBezTo>
                    <a:pt x="511" y="541"/>
                    <a:pt x="490" y="541"/>
                    <a:pt x="469" y="551"/>
                  </a:cubicBezTo>
                  <a:cubicBezTo>
                    <a:pt x="458" y="562"/>
                    <a:pt x="458" y="584"/>
                    <a:pt x="447" y="584"/>
                  </a:cubicBezTo>
                  <a:cubicBezTo>
                    <a:pt x="405" y="605"/>
                    <a:pt x="384" y="648"/>
                    <a:pt x="351" y="669"/>
                  </a:cubicBezTo>
                  <a:cubicBezTo>
                    <a:pt x="330" y="690"/>
                    <a:pt x="320" y="712"/>
                    <a:pt x="309" y="733"/>
                  </a:cubicBezTo>
                  <a:cubicBezTo>
                    <a:pt x="277" y="754"/>
                    <a:pt x="245" y="786"/>
                    <a:pt x="223" y="818"/>
                  </a:cubicBezTo>
                  <a:cubicBezTo>
                    <a:pt x="192" y="850"/>
                    <a:pt x="149" y="861"/>
                    <a:pt x="128" y="903"/>
                  </a:cubicBezTo>
                  <a:cubicBezTo>
                    <a:pt x="117" y="903"/>
                    <a:pt x="128" y="925"/>
                    <a:pt x="117" y="925"/>
                  </a:cubicBezTo>
                  <a:cubicBezTo>
                    <a:pt x="96" y="925"/>
                    <a:pt x="85" y="935"/>
                    <a:pt x="74" y="946"/>
                  </a:cubicBezTo>
                  <a:cubicBezTo>
                    <a:pt x="53" y="967"/>
                    <a:pt x="32" y="988"/>
                    <a:pt x="10" y="1020"/>
                  </a:cubicBezTo>
                  <a:cubicBezTo>
                    <a:pt x="0" y="1031"/>
                    <a:pt x="10" y="1041"/>
                    <a:pt x="43" y="1084"/>
                  </a:cubicBezTo>
                  <a:cubicBezTo>
                    <a:pt x="53" y="1105"/>
                    <a:pt x="53" y="1105"/>
                    <a:pt x="64" y="1116"/>
                  </a:cubicBezTo>
                  <a:cubicBezTo>
                    <a:pt x="74" y="1137"/>
                    <a:pt x="53" y="1137"/>
                    <a:pt x="64" y="1159"/>
                  </a:cubicBezTo>
                  <a:cubicBezTo>
                    <a:pt x="58" y="1155"/>
                    <a:pt x="53" y="1154"/>
                    <a:pt x="50" y="1154"/>
                  </a:cubicBezTo>
                  <a:cubicBezTo>
                    <a:pt x="43" y="1154"/>
                    <a:pt x="43" y="1162"/>
                    <a:pt x="43" y="1169"/>
                  </a:cubicBezTo>
                  <a:cubicBezTo>
                    <a:pt x="32" y="1180"/>
                    <a:pt x="53" y="1201"/>
                    <a:pt x="74" y="1223"/>
                  </a:cubicBezTo>
                  <a:lnTo>
                    <a:pt x="107" y="1254"/>
                  </a:lnTo>
                  <a:cubicBezTo>
                    <a:pt x="121" y="1254"/>
                    <a:pt x="130" y="1250"/>
                    <a:pt x="138" y="1250"/>
                  </a:cubicBezTo>
                  <a:cubicBezTo>
                    <a:pt x="142" y="1250"/>
                    <a:pt x="146" y="1251"/>
                    <a:pt x="149" y="1254"/>
                  </a:cubicBezTo>
                  <a:cubicBezTo>
                    <a:pt x="160" y="1254"/>
                    <a:pt x="181" y="1265"/>
                    <a:pt x="181" y="1265"/>
                  </a:cubicBezTo>
                  <a:cubicBezTo>
                    <a:pt x="181" y="1257"/>
                    <a:pt x="176" y="1250"/>
                    <a:pt x="180" y="1250"/>
                  </a:cubicBezTo>
                  <a:lnTo>
                    <a:pt x="180" y="1250"/>
                  </a:lnTo>
                  <a:cubicBezTo>
                    <a:pt x="182" y="1250"/>
                    <a:pt x="186" y="1251"/>
                    <a:pt x="192" y="1254"/>
                  </a:cubicBezTo>
                  <a:cubicBezTo>
                    <a:pt x="202" y="1265"/>
                    <a:pt x="192" y="1265"/>
                    <a:pt x="192" y="1265"/>
                  </a:cubicBezTo>
                  <a:cubicBezTo>
                    <a:pt x="192" y="1287"/>
                    <a:pt x="202" y="1297"/>
                    <a:pt x="245" y="1339"/>
                  </a:cubicBezTo>
                  <a:cubicBezTo>
                    <a:pt x="245" y="1339"/>
                    <a:pt x="256" y="1339"/>
                    <a:pt x="256" y="1350"/>
                  </a:cubicBezTo>
                  <a:cubicBezTo>
                    <a:pt x="266" y="1361"/>
                    <a:pt x="277" y="1361"/>
                    <a:pt x="287" y="1372"/>
                  </a:cubicBezTo>
                  <a:cubicBezTo>
                    <a:pt x="306" y="1379"/>
                    <a:pt x="320" y="1383"/>
                    <a:pt x="330" y="1383"/>
                  </a:cubicBezTo>
                  <a:cubicBezTo>
                    <a:pt x="348" y="1383"/>
                    <a:pt x="355" y="1371"/>
                    <a:pt x="362" y="1350"/>
                  </a:cubicBezTo>
                  <a:cubicBezTo>
                    <a:pt x="394" y="1403"/>
                    <a:pt x="394" y="1403"/>
                    <a:pt x="415" y="1403"/>
                  </a:cubicBezTo>
                  <a:lnTo>
                    <a:pt x="447" y="1403"/>
                  </a:lnTo>
                  <a:cubicBezTo>
                    <a:pt x="458" y="1372"/>
                    <a:pt x="469" y="1350"/>
                    <a:pt x="479" y="1318"/>
                  </a:cubicBezTo>
                  <a:cubicBezTo>
                    <a:pt x="490" y="1265"/>
                    <a:pt x="522" y="1233"/>
                    <a:pt x="554" y="1190"/>
                  </a:cubicBezTo>
                  <a:cubicBezTo>
                    <a:pt x="564" y="1180"/>
                    <a:pt x="585" y="1190"/>
                    <a:pt x="564" y="1148"/>
                  </a:cubicBezTo>
                  <a:lnTo>
                    <a:pt x="564" y="1148"/>
                  </a:lnTo>
                  <a:cubicBezTo>
                    <a:pt x="578" y="1152"/>
                    <a:pt x="587" y="1155"/>
                    <a:pt x="594" y="1155"/>
                  </a:cubicBezTo>
                  <a:cubicBezTo>
                    <a:pt x="603" y="1155"/>
                    <a:pt x="607" y="1150"/>
                    <a:pt x="607" y="1137"/>
                  </a:cubicBezTo>
                  <a:cubicBezTo>
                    <a:pt x="607" y="1095"/>
                    <a:pt x="639" y="1084"/>
                    <a:pt x="660" y="1052"/>
                  </a:cubicBezTo>
                  <a:cubicBezTo>
                    <a:pt x="671" y="1052"/>
                    <a:pt x="660" y="1031"/>
                    <a:pt x="671" y="1031"/>
                  </a:cubicBezTo>
                  <a:cubicBezTo>
                    <a:pt x="713" y="1031"/>
                    <a:pt x="703" y="967"/>
                    <a:pt x="746" y="956"/>
                  </a:cubicBezTo>
                  <a:lnTo>
                    <a:pt x="735" y="946"/>
                  </a:lnTo>
                  <a:lnTo>
                    <a:pt x="746" y="946"/>
                  </a:lnTo>
                  <a:cubicBezTo>
                    <a:pt x="749" y="949"/>
                    <a:pt x="751" y="950"/>
                    <a:pt x="753" y="950"/>
                  </a:cubicBezTo>
                  <a:cubicBezTo>
                    <a:pt x="757" y="950"/>
                    <a:pt x="760" y="946"/>
                    <a:pt x="767" y="946"/>
                  </a:cubicBezTo>
                  <a:cubicBezTo>
                    <a:pt x="777" y="935"/>
                    <a:pt x="798" y="935"/>
                    <a:pt x="798" y="913"/>
                  </a:cubicBezTo>
                  <a:cubicBezTo>
                    <a:pt x="810" y="882"/>
                    <a:pt x="820" y="861"/>
                    <a:pt x="841" y="861"/>
                  </a:cubicBezTo>
                  <a:cubicBezTo>
                    <a:pt x="862" y="850"/>
                    <a:pt x="862" y="839"/>
                    <a:pt x="873" y="828"/>
                  </a:cubicBezTo>
                  <a:cubicBezTo>
                    <a:pt x="884" y="807"/>
                    <a:pt x="926" y="818"/>
                    <a:pt x="916" y="786"/>
                  </a:cubicBezTo>
                  <a:cubicBezTo>
                    <a:pt x="916" y="754"/>
                    <a:pt x="959" y="764"/>
                    <a:pt x="947" y="733"/>
                  </a:cubicBezTo>
                  <a:lnTo>
                    <a:pt x="947" y="733"/>
                  </a:lnTo>
                  <a:lnTo>
                    <a:pt x="959" y="743"/>
                  </a:lnTo>
                  <a:lnTo>
                    <a:pt x="969" y="743"/>
                  </a:lnTo>
                  <a:cubicBezTo>
                    <a:pt x="962" y="723"/>
                    <a:pt x="969" y="716"/>
                    <a:pt x="979" y="716"/>
                  </a:cubicBezTo>
                  <a:cubicBezTo>
                    <a:pt x="986" y="716"/>
                    <a:pt x="993" y="718"/>
                    <a:pt x="1001" y="722"/>
                  </a:cubicBezTo>
                  <a:cubicBezTo>
                    <a:pt x="1004" y="723"/>
                    <a:pt x="1007" y="724"/>
                    <a:pt x="1009" y="724"/>
                  </a:cubicBezTo>
                  <a:cubicBezTo>
                    <a:pt x="1023" y="724"/>
                    <a:pt x="1024" y="699"/>
                    <a:pt x="1033" y="690"/>
                  </a:cubicBezTo>
                  <a:cubicBezTo>
                    <a:pt x="1033" y="679"/>
                    <a:pt x="1044" y="679"/>
                    <a:pt x="1044" y="679"/>
                  </a:cubicBezTo>
                  <a:cubicBezTo>
                    <a:pt x="1054" y="669"/>
                    <a:pt x="1065" y="669"/>
                    <a:pt x="1075" y="658"/>
                  </a:cubicBezTo>
                  <a:cubicBezTo>
                    <a:pt x="1086" y="648"/>
                    <a:pt x="1086" y="637"/>
                    <a:pt x="1108" y="637"/>
                  </a:cubicBezTo>
                  <a:cubicBezTo>
                    <a:pt x="1111" y="638"/>
                    <a:pt x="1114" y="638"/>
                    <a:pt x="1117" y="638"/>
                  </a:cubicBezTo>
                  <a:cubicBezTo>
                    <a:pt x="1137" y="638"/>
                    <a:pt x="1131" y="605"/>
                    <a:pt x="1150" y="605"/>
                  </a:cubicBezTo>
                  <a:cubicBezTo>
                    <a:pt x="1154" y="608"/>
                    <a:pt x="1156" y="610"/>
                    <a:pt x="1158" y="610"/>
                  </a:cubicBezTo>
                  <a:cubicBezTo>
                    <a:pt x="1162" y="610"/>
                    <a:pt x="1164" y="605"/>
                    <a:pt x="1172" y="605"/>
                  </a:cubicBezTo>
                  <a:cubicBezTo>
                    <a:pt x="1182" y="584"/>
                    <a:pt x="1193" y="573"/>
                    <a:pt x="1214" y="573"/>
                  </a:cubicBezTo>
                  <a:cubicBezTo>
                    <a:pt x="1224" y="573"/>
                    <a:pt x="1224" y="562"/>
                    <a:pt x="1214" y="562"/>
                  </a:cubicBezTo>
                  <a:cubicBezTo>
                    <a:pt x="1210" y="550"/>
                    <a:pt x="1215" y="547"/>
                    <a:pt x="1223" y="547"/>
                  </a:cubicBezTo>
                  <a:cubicBezTo>
                    <a:pt x="1229" y="547"/>
                    <a:pt x="1237" y="549"/>
                    <a:pt x="1242" y="549"/>
                  </a:cubicBezTo>
                  <a:cubicBezTo>
                    <a:pt x="1247" y="549"/>
                    <a:pt x="1249" y="547"/>
                    <a:pt x="1246" y="541"/>
                  </a:cubicBezTo>
                  <a:lnTo>
                    <a:pt x="1246" y="541"/>
                  </a:lnTo>
                  <a:cubicBezTo>
                    <a:pt x="1255" y="546"/>
                    <a:pt x="1262" y="548"/>
                    <a:pt x="1267" y="548"/>
                  </a:cubicBezTo>
                  <a:cubicBezTo>
                    <a:pt x="1283" y="548"/>
                    <a:pt x="1275" y="525"/>
                    <a:pt x="1267" y="509"/>
                  </a:cubicBezTo>
                  <a:lnTo>
                    <a:pt x="1278" y="509"/>
                  </a:lnTo>
                  <a:cubicBezTo>
                    <a:pt x="1278" y="509"/>
                    <a:pt x="1299" y="520"/>
                    <a:pt x="1310" y="520"/>
                  </a:cubicBezTo>
                  <a:cubicBezTo>
                    <a:pt x="1331" y="509"/>
                    <a:pt x="1342" y="499"/>
                    <a:pt x="1352" y="488"/>
                  </a:cubicBezTo>
                  <a:cubicBezTo>
                    <a:pt x="1384" y="477"/>
                    <a:pt x="1406" y="456"/>
                    <a:pt x="1448" y="445"/>
                  </a:cubicBezTo>
                  <a:cubicBezTo>
                    <a:pt x="1448" y="445"/>
                    <a:pt x="1459" y="445"/>
                    <a:pt x="1448" y="424"/>
                  </a:cubicBezTo>
                  <a:cubicBezTo>
                    <a:pt x="1448" y="415"/>
                    <a:pt x="1435" y="386"/>
                    <a:pt x="1446" y="386"/>
                  </a:cubicBezTo>
                  <a:lnTo>
                    <a:pt x="1446" y="386"/>
                  </a:lnTo>
                  <a:cubicBezTo>
                    <a:pt x="1448" y="386"/>
                    <a:pt x="1452" y="388"/>
                    <a:pt x="1459" y="392"/>
                  </a:cubicBezTo>
                  <a:cubicBezTo>
                    <a:pt x="1462" y="396"/>
                    <a:pt x="1465" y="397"/>
                    <a:pt x="1466" y="397"/>
                  </a:cubicBezTo>
                  <a:cubicBezTo>
                    <a:pt x="1470" y="397"/>
                    <a:pt x="1470" y="392"/>
                    <a:pt x="1470" y="392"/>
                  </a:cubicBezTo>
                  <a:cubicBezTo>
                    <a:pt x="1464" y="381"/>
                    <a:pt x="1464" y="379"/>
                    <a:pt x="1467" y="379"/>
                  </a:cubicBezTo>
                  <a:lnTo>
                    <a:pt x="1467" y="379"/>
                  </a:lnTo>
                  <a:cubicBezTo>
                    <a:pt x="1470" y="379"/>
                    <a:pt x="1475" y="381"/>
                    <a:pt x="1480" y="381"/>
                  </a:cubicBezTo>
                  <a:cubicBezTo>
                    <a:pt x="1485" y="381"/>
                    <a:pt x="1494" y="386"/>
                    <a:pt x="1498" y="386"/>
                  </a:cubicBezTo>
                  <a:cubicBezTo>
                    <a:pt x="1502" y="386"/>
                    <a:pt x="1502" y="381"/>
                    <a:pt x="1491" y="360"/>
                  </a:cubicBezTo>
                  <a:cubicBezTo>
                    <a:pt x="1470" y="350"/>
                    <a:pt x="1491" y="338"/>
                    <a:pt x="1448" y="307"/>
                  </a:cubicBezTo>
                  <a:cubicBezTo>
                    <a:pt x="1437" y="296"/>
                    <a:pt x="1448" y="296"/>
                    <a:pt x="1448" y="296"/>
                  </a:cubicBezTo>
                  <a:cubicBezTo>
                    <a:pt x="1455" y="300"/>
                    <a:pt x="1461" y="301"/>
                    <a:pt x="1466" y="301"/>
                  </a:cubicBezTo>
                  <a:cubicBezTo>
                    <a:pt x="1477" y="301"/>
                    <a:pt x="1484" y="296"/>
                    <a:pt x="1491" y="296"/>
                  </a:cubicBezTo>
                  <a:cubicBezTo>
                    <a:pt x="1501" y="296"/>
                    <a:pt x="1491" y="275"/>
                    <a:pt x="1470" y="253"/>
                  </a:cubicBezTo>
                  <a:cubicBezTo>
                    <a:pt x="1448" y="211"/>
                    <a:pt x="1427" y="200"/>
                    <a:pt x="1406" y="200"/>
                  </a:cubicBezTo>
                  <a:cubicBezTo>
                    <a:pt x="1406" y="200"/>
                    <a:pt x="1401" y="196"/>
                    <a:pt x="1398" y="196"/>
                  </a:cubicBezTo>
                  <a:cubicBezTo>
                    <a:pt x="1396" y="196"/>
                    <a:pt x="1395" y="197"/>
                    <a:pt x="1395" y="200"/>
                  </a:cubicBezTo>
                  <a:lnTo>
                    <a:pt x="1342" y="200"/>
                  </a:lnTo>
                  <a:cubicBezTo>
                    <a:pt x="1310" y="211"/>
                    <a:pt x="1267" y="211"/>
                    <a:pt x="1257" y="232"/>
                  </a:cubicBezTo>
                  <a:lnTo>
                    <a:pt x="1246" y="232"/>
                  </a:lnTo>
                  <a:cubicBezTo>
                    <a:pt x="1235" y="222"/>
                    <a:pt x="1224" y="211"/>
                    <a:pt x="1224" y="200"/>
                  </a:cubicBezTo>
                  <a:lnTo>
                    <a:pt x="1235" y="200"/>
                  </a:lnTo>
                  <a:cubicBezTo>
                    <a:pt x="1246" y="189"/>
                    <a:pt x="1257" y="189"/>
                    <a:pt x="1267" y="179"/>
                  </a:cubicBezTo>
                  <a:cubicBezTo>
                    <a:pt x="1278" y="179"/>
                    <a:pt x="1299" y="179"/>
                    <a:pt x="1288" y="158"/>
                  </a:cubicBezTo>
                  <a:cubicBezTo>
                    <a:pt x="1288" y="137"/>
                    <a:pt x="1278" y="115"/>
                    <a:pt x="1288" y="104"/>
                  </a:cubicBezTo>
                  <a:cubicBezTo>
                    <a:pt x="1299" y="104"/>
                    <a:pt x="1278" y="83"/>
                    <a:pt x="1267" y="62"/>
                  </a:cubicBezTo>
                  <a:lnTo>
                    <a:pt x="1214" y="9"/>
                  </a:lnTo>
                  <a:cubicBezTo>
                    <a:pt x="1203" y="3"/>
                    <a:pt x="1198" y="0"/>
                    <a:pt x="11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737850" y="1644150"/>
            <a:ext cx="4842000" cy="82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737850" y="2394150"/>
            <a:ext cx="3326100" cy="110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133" name="Google Shape;133;p9"/>
          <p:cNvGrpSpPr/>
          <p:nvPr/>
        </p:nvGrpSpPr>
        <p:grpSpPr>
          <a:xfrm>
            <a:off x="333391" y="155129"/>
            <a:ext cx="8517645" cy="4758440"/>
            <a:chOff x="333391" y="155129"/>
            <a:chExt cx="8517645" cy="4758440"/>
          </a:xfrm>
        </p:grpSpPr>
        <p:grpSp>
          <p:nvGrpSpPr>
            <p:cNvPr id="134" name="Google Shape;134;p9"/>
            <p:cNvGrpSpPr/>
            <p:nvPr/>
          </p:nvGrpSpPr>
          <p:grpSpPr>
            <a:xfrm flipH="1">
              <a:off x="335794" y="155129"/>
              <a:ext cx="8347271" cy="1009090"/>
              <a:chOff x="335794" y="155129"/>
              <a:chExt cx="8347271" cy="1009090"/>
            </a:xfrm>
          </p:grpSpPr>
          <p:sp>
            <p:nvSpPr>
              <p:cNvPr id="135" name="Google Shape;135;p9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9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9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9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9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9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9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9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3" name="Google Shape;143;p9"/>
            <p:cNvGrpSpPr/>
            <p:nvPr/>
          </p:nvGrpSpPr>
          <p:grpSpPr>
            <a:xfrm rot="10800000" flipH="1">
              <a:off x="335794" y="3904479"/>
              <a:ext cx="8347271" cy="1009090"/>
              <a:chOff x="335794" y="155129"/>
              <a:chExt cx="8347271" cy="1009090"/>
            </a:xfrm>
          </p:grpSpPr>
          <p:sp>
            <p:nvSpPr>
              <p:cNvPr id="144" name="Google Shape;144;p9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9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9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9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9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9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9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9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2" name="Google Shape;152;p9"/>
            <p:cNvSpPr/>
            <p:nvPr/>
          </p:nvSpPr>
          <p:spPr>
            <a:xfrm rot="10800000" flipH="1">
              <a:off x="372090" y="3016761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9"/>
            <p:cNvSpPr/>
            <p:nvPr/>
          </p:nvSpPr>
          <p:spPr>
            <a:xfrm rot="10800000" flipH="1">
              <a:off x="333391" y="222444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9"/>
            <p:cNvSpPr/>
            <p:nvPr/>
          </p:nvSpPr>
          <p:spPr>
            <a:xfrm rot="10800000" flipH="1">
              <a:off x="8683075" y="2749255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9"/>
            <p:cNvSpPr/>
            <p:nvPr/>
          </p:nvSpPr>
          <p:spPr>
            <a:xfrm rot="10800000" flipH="1">
              <a:off x="8353096" y="1881303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"/>
          <p:cNvSpPr txBox="1">
            <a:spLocks noGrp="1"/>
          </p:cNvSpPr>
          <p:nvPr>
            <p:ph type="body" idx="1"/>
          </p:nvPr>
        </p:nvSpPr>
        <p:spPr>
          <a:xfrm>
            <a:off x="2385250" y="1711500"/>
            <a:ext cx="4373400" cy="172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3700">
                <a:latin typeface="Gorditas"/>
                <a:ea typeface="Gorditas"/>
                <a:cs typeface="Gorditas"/>
                <a:sym typeface="Gorditas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1"/>
          <p:cNvSpPr txBox="1">
            <a:spLocks noGrp="1"/>
          </p:cNvSpPr>
          <p:nvPr>
            <p:ph type="title" hasCustomPrompt="1"/>
          </p:nvPr>
        </p:nvSpPr>
        <p:spPr>
          <a:xfrm>
            <a:off x="1328375" y="2322850"/>
            <a:ext cx="6487200" cy="11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0" name="Google Shape;160;p11"/>
          <p:cNvSpPr txBox="1">
            <a:spLocks noGrp="1"/>
          </p:cNvSpPr>
          <p:nvPr>
            <p:ph type="subTitle" idx="1"/>
          </p:nvPr>
        </p:nvSpPr>
        <p:spPr>
          <a:xfrm>
            <a:off x="729800" y="3887150"/>
            <a:ext cx="7694100" cy="37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161" name="Google Shape;161;p11"/>
          <p:cNvGrpSpPr/>
          <p:nvPr/>
        </p:nvGrpSpPr>
        <p:grpSpPr>
          <a:xfrm rot="10800000" flipH="1">
            <a:off x="333391" y="155129"/>
            <a:ext cx="8517645" cy="4758440"/>
            <a:chOff x="333391" y="155129"/>
            <a:chExt cx="8517645" cy="4758440"/>
          </a:xfrm>
        </p:grpSpPr>
        <p:grpSp>
          <p:nvGrpSpPr>
            <p:cNvPr id="162" name="Google Shape;162;p11"/>
            <p:cNvGrpSpPr/>
            <p:nvPr/>
          </p:nvGrpSpPr>
          <p:grpSpPr>
            <a:xfrm flipH="1">
              <a:off x="335794" y="155129"/>
              <a:ext cx="8347271" cy="1009090"/>
              <a:chOff x="335794" y="155129"/>
              <a:chExt cx="8347271" cy="1009090"/>
            </a:xfrm>
          </p:grpSpPr>
          <p:sp>
            <p:nvSpPr>
              <p:cNvPr id="163" name="Google Shape;163;p11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11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11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11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1" name="Google Shape;171;p11"/>
            <p:cNvGrpSpPr/>
            <p:nvPr/>
          </p:nvGrpSpPr>
          <p:grpSpPr>
            <a:xfrm rot="10800000" flipH="1">
              <a:off x="335794" y="3904479"/>
              <a:ext cx="8347271" cy="1009090"/>
              <a:chOff x="335794" y="155129"/>
              <a:chExt cx="8347271" cy="1009090"/>
            </a:xfrm>
          </p:grpSpPr>
          <p:sp>
            <p:nvSpPr>
              <p:cNvPr id="172" name="Google Shape;172;p11"/>
              <p:cNvSpPr/>
              <p:nvPr/>
            </p:nvSpPr>
            <p:spPr>
              <a:xfrm>
                <a:off x="5534016" y="3265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>
                <a:off x="7066600" y="290431"/>
                <a:ext cx="167961" cy="157338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7" extrusionOk="0">
                    <a:moveTo>
                      <a:pt x="1182" y="1"/>
                    </a:moveTo>
                    <a:cubicBezTo>
                      <a:pt x="1174" y="10"/>
                      <a:pt x="1172" y="25"/>
                      <a:pt x="1155" y="25"/>
                    </a:cubicBezTo>
                    <a:cubicBezTo>
                      <a:pt x="1151" y="25"/>
                      <a:pt x="1146" y="24"/>
                      <a:pt x="1139" y="22"/>
                    </a:cubicBezTo>
                    <a:cubicBezTo>
                      <a:pt x="1130" y="19"/>
                      <a:pt x="1122" y="18"/>
                      <a:pt x="1115" y="18"/>
                    </a:cubicBezTo>
                    <a:cubicBezTo>
                      <a:pt x="1097" y="18"/>
                      <a:pt x="1087" y="25"/>
                      <a:pt x="1087" y="33"/>
                    </a:cubicBezTo>
                    <a:cubicBezTo>
                      <a:pt x="1065" y="43"/>
                      <a:pt x="1065" y="76"/>
                      <a:pt x="1044" y="76"/>
                    </a:cubicBezTo>
                    <a:cubicBezTo>
                      <a:pt x="1001" y="97"/>
                      <a:pt x="990" y="128"/>
                      <a:pt x="948" y="128"/>
                    </a:cubicBezTo>
                    <a:cubicBezTo>
                      <a:pt x="916" y="140"/>
                      <a:pt x="905" y="171"/>
                      <a:pt x="874" y="171"/>
                    </a:cubicBezTo>
                    <a:cubicBezTo>
                      <a:pt x="863" y="171"/>
                      <a:pt x="852" y="182"/>
                      <a:pt x="874" y="203"/>
                    </a:cubicBezTo>
                    <a:cubicBezTo>
                      <a:pt x="879" y="214"/>
                      <a:pt x="881" y="219"/>
                      <a:pt x="880" y="219"/>
                    </a:cubicBezTo>
                    <a:cubicBezTo>
                      <a:pt x="879" y="219"/>
                      <a:pt x="873" y="214"/>
                      <a:pt x="863" y="203"/>
                    </a:cubicBezTo>
                    <a:cubicBezTo>
                      <a:pt x="852" y="192"/>
                      <a:pt x="841" y="192"/>
                      <a:pt x="841" y="192"/>
                    </a:cubicBezTo>
                    <a:cubicBezTo>
                      <a:pt x="841" y="214"/>
                      <a:pt x="799" y="182"/>
                      <a:pt x="831" y="235"/>
                    </a:cubicBezTo>
                    <a:cubicBezTo>
                      <a:pt x="822" y="231"/>
                      <a:pt x="817" y="228"/>
                      <a:pt x="815" y="228"/>
                    </a:cubicBezTo>
                    <a:lnTo>
                      <a:pt x="815" y="228"/>
                    </a:lnTo>
                    <a:cubicBezTo>
                      <a:pt x="811" y="228"/>
                      <a:pt x="814" y="233"/>
                      <a:pt x="820" y="246"/>
                    </a:cubicBezTo>
                    <a:cubicBezTo>
                      <a:pt x="826" y="258"/>
                      <a:pt x="829" y="264"/>
                      <a:pt x="826" y="264"/>
                    </a:cubicBezTo>
                    <a:cubicBezTo>
                      <a:pt x="824" y="264"/>
                      <a:pt x="819" y="261"/>
                      <a:pt x="810" y="256"/>
                    </a:cubicBezTo>
                    <a:cubicBezTo>
                      <a:pt x="795" y="247"/>
                      <a:pt x="787" y="241"/>
                      <a:pt x="785" y="241"/>
                    </a:cubicBezTo>
                    <a:lnTo>
                      <a:pt x="785" y="241"/>
                    </a:lnTo>
                    <a:cubicBezTo>
                      <a:pt x="782" y="241"/>
                      <a:pt x="787" y="249"/>
                      <a:pt x="799" y="267"/>
                    </a:cubicBezTo>
                    <a:cubicBezTo>
                      <a:pt x="813" y="287"/>
                      <a:pt x="815" y="293"/>
                      <a:pt x="812" y="293"/>
                    </a:cubicBezTo>
                    <a:cubicBezTo>
                      <a:pt x="808" y="293"/>
                      <a:pt x="799" y="284"/>
                      <a:pt x="799" y="278"/>
                    </a:cubicBezTo>
                    <a:cubicBezTo>
                      <a:pt x="791" y="278"/>
                      <a:pt x="775" y="264"/>
                      <a:pt x="770" y="264"/>
                    </a:cubicBezTo>
                    <a:cubicBezTo>
                      <a:pt x="768" y="264"/>
                      <a:pt x="767" y="265"/>
                      <a:pt x="767" y="267"/>
                    </a:cubicBezTo>
                    <a:cubicBezTo>
                      <a:pt x="767" y="278"/>
                      <a:pt x="746" y="267"/>
                      <a:pt x="746" y="289"/>
                    </a:cubicBezTo>
                    <a:cubicBezTo>
                      <a:pt x="746" y="299"/>
                      <a:pt x="735" y="289"/>
                      <a:pt x="746" y="310"/>
                    </a:cubicBezTo>
                    <a:cubicBezTo>
                      <a:pt x="729" y="300"/>
                      <a:pt x="719" y="296"/>
                      <a:pt x="714" y="296"/>
                    </a:cubicBezTo>
                    <a:cubicBezTo>
                      <a:pt x="703" y="296"/>
                      <a:pt x="710" y="313"/>
                      <a:pt x="703" y="320"/>
                    </a:cubicBezTo>
                    <a:cubicBezTo>
                      <a:pt x="703" y="331"/>
                      <a:pt x="703" y="352"/>
                      <a:pt x="692" y="352"/>
                    </a:cubicBezTo>
                    <a:cubicBezTo>
                      <a:pt x="671" y="352"/>
                      <a:pt x="661" y="352"/>
                      <a:pt x="661" y="363"/>
                    </a:cubicBezTo>
                    <a:cubicBezTo>
                      <a:pt x="650" y="374"/>
                      <a:pt x="639" y="395"/>
                      <a:pt x="628" y="405"/>
                    </a:cubicBezTo>
                    <a:cubicBezTo>
                      <a:pt x="607" y="416"/>
                      <a:pt x="597" y="448"/>
                      <a:pt x="575" y="459"/>
                    </a:cubicBezTo>
                    <a:cubicBezTo>
                      <a:pt x="554" y="469"/>
                      <a:pt x="533" y="490"/>
                      <a:pt x="512" y="523"/>
                    </a:cubicBezTo>
                    <a:cubicBezTo>
                      <a:pt x="512" y="544"/>
                      <a:pt x="490" y="544"/>
                      <a:pt x="469" y="554"/>
                    </a:cubicBezTo>
                    <a:cubicBezTo>
                      <a:pt x="458" y="565"/>
                      <a:pt x="458" y="587"/>
                      <a:pt x="448" y="587"/>
                    </a:cubicBezTo>
                    <a:cubicBezTo>
                      <a:pt x="405" y="608"/>
                      <a:pt x="384" y="651"/>
                      <a:pt x="351" y="672"/>
                    </a:cubicBezTo>
                    <a:cubicBezTo>
                      <a:pt x="330" y="693"/>
                      <a:pt x="320" y="715"/>
                      <a:pt x="309" y="736"/>
                    </a:cubicBezTo>
                    <a:cubicBezTo>
                      <a:pt x="277" y="757"/>
                      <a:pt x="245" y="789"/>
                      <a:pt x="224" y="821"/>
                    </a:cubicBezTo>
                    <a:cubicBezTo>
                      <a:pt x="192" y="853"/>
                      <a:pt x="150" y="864"/>
                      <a:pt x="128" y="906"/>
                    </a:cubicBezTo>
                    <a:cubicBezTo>
                      <a:pt x="117" y="906"/>
                      <a:pt x="128" y="927"/>
                      <a:pt x="117" y="927"/>
                    </a:cubicBezTo>
                    <a:cubicBezTo>
                      <a:pt x="96" y="927"/>
                      <a:pt x="86" y="938"/>
                      <a:pt x="75" y="938"/>
                    </a:cubicBezTo>
                    <a:cubicBezTo>
                      <a:pt x="53" y="970"/>
                      <a:pt x="32" y="991"/>
                      <a:pt x="11" y="1023"/>
                    </a:cubicBezTo>
                    <a:cubicBezTo>
                      <a:pt x="0" y="1023"/>
                      <a:pt x="11" y="1044"/>
                      <a:pt x="43" y="1087"/>
                    </a:cubicBezTo>
                    <a:cubicBezTo>
                      <a:pt x="53" y="1098"/>
                      <a:pt x="53" y="1108"/>
                      <a:pt x="64" y="1119"/>
                    </a:cubicBezTo>
                    <a:cubicBezTo>
                      <a:pt x="75" y="1140"/>
                      <a:pt x="53" y="1129"/>
                      <a:pt x="64" y="1151"/>
                    </a:cubicBezTo>
                    <a:cubicBezTo>
                      <a:pt x="64" y="1151"/>
                      <a:pt x="75" y="1162"/>
                      <a:pt x="64" y="1162"/>
                    </a:cubicBezTo>
                    <a:cubicBezTo>
                      <a:pt x="55" y="1158"/>
                      <a:pt x="49" y="1157"/>
                      <a:pt x="46" y="1157"/>
                    </a:cubicBezTo>
                    <a:cubicBezTo>
                      <a:pt x="38" y="1157"/>
                      <a:pt x="43" y="1165"/>
                      <a:pt x="43" y="1172"/>
                    </a:cubicBezTo>
                    <a:cubicBezTo>
                      <a:pt x="32" y="1183"/>
                      <a:pt x="53" y="1204"/>
                      <a:pt x="75" y="1226"/>
                    </a:cubicBezTo>
                    <a:lnTo>
                      <a:pt x="107" y="1257"/>
                    </a:lnTo>
                    <a:cubicBezTo>
                      <a:pt x="121" y="1257"/>
                      <a:pt x="130" y="1253"/>
                      <a:pt x="138" y="1253"/>
                    </a:cubicBezTo>
                    <a:cubicBezTo>
                      <a:pt x="142" y="1253"/>
                      <a:pt x="146" y="1254"/>
                      <a:pt x="150" y="1257"/>
                    </a:cubicBezTo>
                    <a:cubicBezTo>
                      <a:pt x="156" y="1257"/>
                      <a:pt x="168" y="1262"/>
                      <a:pt x="175" y="1262"/>
                    </a:cubicBezTo>
                    <a:cubicBezTo>
                      <a:pt x="179" y="1262"/>
                      <a:pt x="181" y="1261"/>
                      <a:pt x="181" y="1257"/>
                    </a:cubicBezTo>
                    <a:lnTo>
                      <a:pt x="192" y="1268"/>
                    </a:lnTo>
                    <a:cubicBezTo>
                      <a:pt x="192" y="1290"/>
                      <a:pt x="202" y="1300"/>
                      <a:pt x="245" y="1332"/>
                    </a:cubicBezTo>
                    <a:cubicBezTo>
                      <a:pt x="245" y="1342"/>
                      <a:pt x="256" y="1342"/>
                      <a:pt x="256" y="1342"/>
                    </a:cubicBezTo>
                    <a:cubicBezTo>
                      <a:pt x="266" y="1364"/>
                      <a:pt x="277" y="1364"/>
                      <a:pt x="288" y="1364"/>
                    </a:cubicBezTo>
                    <a:cubicBezTo>
                      <a:pt x="305" y="1377"/>
                      <a:pt x="320" y="1383"/>
                      <a:pt x="331" y="1383"/>
                    </a:cubicBezTo>
                    <a:cubicBezTo>
                      <a:pt x="346" y="1383"/>
                      <a:pt x="356" y="1372"/>
                      <a:pt x="363" y="1353"/>
                    </a:cubicBezTo>
                    <a:cubicBezTo>
                      <a:pt x="394" y="1406"/>
                      <a:pt x="394" y="1406"/>
                      <a:pt x="415" y="1406"/>
                    </a:cubicBezTo>
                    <a:cubicBezTo>
                      <a:pt x="426" y="1406"/>
                      <a:pt x="437" y="1406"/>
                      <a:pt x="437" y="1396"/>
                    </a:cubicBezTo>
                    <a:cubicBezTo>
                      <a:pt x="458" y="1375"/>
                      <a:pt x="469" y="1353"/>
                      <a:pt x="479" y="1321"/>
                    </a:cubicBezTo>
                    <a:cubicBezTo>
                      <a:pt x="490" y="1268"/>
                      <a:pt x="522" y="1236"/>
                      <a:pt x="554" y="1193"/>
                    </a:cubicBezTo>
                    <a:cubicBezTo>
                      <a:pt x="564" y="1183"/>
                      <a:pt x="586" y="1193"/>
                      <a:pt x="564" y="1151"/>
                    </a:cubicBezTo>
                    <a:lnTo>
                      <a:pt x="564" y="1151"/>
                    </a:lnTo>
                    <a:cubicBezTo>
                      <a:pt x="574" y="1154"/>
                      <a:pt x="581" y="1155"/>
                      <a:pt x="586" y="1155"/>
                    </a:cubicBezTo>
                    <a:cubicBezTo>
                      <a:pt x="598" y="1155"/>
                      <a:pt x="600" y="1148"/>
                      <a:pt x="607" y="1140"/>
                    </a:cubicBezTo>
                    <a:cubicBezTo>
                      <a:pt x="607" y="1098"/>
                      <a:pt x="639" y="1077"/>
                      <a:pt x="661" y="1055"/>
                    </a:cubicBezTo>
                    <a:cubicBezTo>
                      <a:pt x="671" y="1055"/>
                      <a:pt x="661" y="1023"/>
                      <a:pt x="671" y="1023"/>
                    </a:cubicBezTo>
                    <a:cubicBezTo>
                      <a:pt x="674" y="1024"/>
                      <a:pt x="677" y="1024"/>
                      <a:pt x="680" y="1024"/>
                    </a:cubicBezTo>
                    <a:cubicBezTo>
                      <a:pt x="712" y="1024"/>
                      <a:pt x="706" y="969"/>
                      <a:pt x="735" y="959"/>
                    </a:cubicBezTo>
                    <a:cubicBezTo>
                      <a:pt x="742" y="959"/>
                      <a:pt x="740" y="955"/>
                      <a:pt x="737" y="949"/>
                    </a:cubicBezTo>
                    <a:lnTo>
                      <a:pt x="767" y="949"/>
                    </a:lnTo>
                    <a:cubicBezTo>
                      <a:pt x="777" y="938"/>
                      <a:pt x="799" y="938"/>
                      <a:pt x="799" y="916"/>
                    </a:cubicBezTo>
                    <a:cubicBezTo>
                      <a:pt x="810" y="885"/>
                      <a:pt x="820" y="864"/>
                      <a:pt x="841" y="864"/>
                    </a:cubicBezTo>
                    <a:cubicBezTo>
                      <a:pt x="863" y="853"/>
                      <a:pt x="863" y="842"/>
                      <a:pt x="874" y="831"/>
                    </a:cubicBezTo>
                    <a:cubicBezTo>
                      <a:pt x="884" y="800"/>
                      <a:pt x="926" y="821"/>
                      <a:pt x="916" y="778"/>
                    </a:cubicBezTo>
                    <a:cubicBezTo>
                      <a:pt x="916" y="757"/>
                      <a:pt x="948" y="767"/>
                      <a:pt x="948" y="736"/>
                    </a:cubicBezTo>
                    <a:cubicBezTo>
                      <a:pt x="948" y="730"/>
                      <a:pt x="948" y="728"/>
                      <a:pt x="949" y="728"/>
                    </a:cubicBezTo>
                    <a:cubicBezTo>
                      <a:pt x="951" y="728"/>
                      <a:pt x="953" y="730"/>
                      <a:pt x="959" y="736"/>
                    </a:cubicBezTo>
                    <a:cubicBezTo>
                      <a:pt x="964" y="741"/>
                      <a:pt x="966" y="743"/>
                      <a:pt x="968" y="743"/>
                    </a:cubicBezTo>
                    <a:cubicBezTo>
                      <a:pt x="969" y="743"/>
                      <a:pt x="969" y="741"/>
                      <a:pt x="969" y="736"/>
                    </a:cubicBezTo>
                    <a:cubicBezTo>
                      <a:pt x="964" y="720"/>
                      <a:pt x="967" y="714"/>
                      <a:pt x="973" y="714"/>
                    </a:cubicBezTo>
                    <a:cubicBezTo>
                      <a:pt x="980" y="714"/>
                      <a:pt x="991" y="720"/>
                      <a:pt x="1001" y="725"/>
                    </a:cubicBezTo>
                    <a:cubicBezTo>
                      <a:pt x="1023" y="725"/>
                      <a:pt x="1023" y="703"/>
                      <a:pt x="1033" y="693"/>
                    </a:cubicBezTo>
                    <a:cubicBezTo>
                      <a:pt x="1033" y="682"/>
                      <a:pt x="1044" y="682"/>
                      <a:pt x="1044" y="682"/>
                    </a:cubicBezTo>
                    <a:cubicBezTo>
                      <a:pt x="1054" y="672"/>
                      <a:pt x="1065" y="672"/>
                      <a:pt x="1076" y="661"/>
                    </a:cubicBezTo>
                    <a:cubicBezTo>
                      <a:pt x="1076" y="653"/>
                      <a:pt x="1083" y="637"/>
                      <a:pt x="1097" y="637"/>
                    </a:cubicBezTo>
                    <a:cubicBezTo>
                      <a:pt x="1100" y="637"/>
                      <a:pt x="1104" y="638"/>
                      <a:pt x="1108" y="640"/>
                    </a:cubicBezTo>
                    <a:cubicBezTo>
                      <a:pt x="1111" y="641"/>
                      <a:pt x="1114" y="641"/>
                      <a:pt x="1117" y="641"/>
                    </a:cubicBezTo>
                    <a:cubicBezTo>
                      <a:pt x="1137" y="641"/>
                      <a:pt x="1130" y="607"/>
                      <a:pt x="1139" y="597"/>
                    </a:cubicBezTo>
                    <a:lnTo>
                      <a:pt x="1161" y="608"/>
                    </a:lnTo>
                    <a:cubicBezTo>
                      <a:pt x="1172" y="587"/>
                      <a:pt x="1193" y="565"/>
                      <a:pt x="1214" y="565"/>
                    </a:cubicBezTo>
                    <a:cubicBezTo>
                      <a:pt x="1210" y="553"/>
                      <a:pt x="1215" y="550"/>
                      <a:pt x="1223" y="550"/>
                    </a:cubicBezTo>
                    <a:cubicBezTo>
                      <a:pt x="1229" y="550"/>
                      <a:pt x="1237" y="552"/>
                      <a:pt x="1242" y="552"/>
                    </a:cubicBezTo>
                    <a:cubicBezTo>
                      <a:pt x="1247" y="552"/>
                      <a:pt x="1249" y="550"/>
                      <a:pt x="1246" y="544"/>
                    </a:cubicBezTo>
                    <a:lnTo>
                      <a:pt x="1246" y="544"/>
                    </a:lnTo>
                    <a:cubicBezTo>
                      <a:pt x="1253" y="549"/>
                      <a:pt x="1258" y="551"/>
                      <a:pt x="1262" y="551"/>
                    </a:cubicBezTo>
                    <a:cubicBezTo>
                      <a:pt x="1274" y="551"/>
                      <a:pt x="1267" y="528"/>
                      <a:pt x="1267" y="512"/>
                    </a:cubicBezTo>
                    <a:cubicBezTo>
                      <a:pt x="1269" y="510"/>
                      <a:pt x="1272" y="509"/>
                      <a:pt x="1275" y="509"/>
                    </a:cubicBezTo>
                    <a:cubicBezTo>
                      <a:pt x="1286" y="509"/>
                      <a:pt x="1302" y="523"/>
                      <a:pt x="1310" y="523"/>
                    </a:cubicBezTo>
                    <a:cubicBezTo>
                      <a:pt x="1321" y="512"/>
                      <a:pt x="1342" y="490"/>
                      <a:pt x="1352" y="490"/>
                    </a:cubicBezTo>
                    <a:cubicBezTo>
                      <a:pt x="1385" y="469"/>
                      <a:pt x="1406" y="448"/>
                      <a:pt x="1438" y="448"/>
                    </a:cubicBezTo>
                    <a:cubicBezTo>
                      <a:pt x="1449" y="448"/>
                      <a:pt x="1449" y="448"/>
                      <a:pt x="1449" y="427"/>
                    </a:cubicBezTo>
                    <a:cubicBezTo>
                      <a:pt x="1449" y="418"/>
                      <a:pt x="1428" y="389"/>
                      <a:pt x="1442" y="389"/>
                    </a:cubicBezTo>
                    <a:lnTo>
                      <a:pt x="1442" y="389"/>
                    </a:lnTo>
                    <a:cubicBezTo>
                      <a:pt x="1445" y="389"/>
                      <a:pt x="1451" y="391"/>
                      <a:pt x="1459" y="395"/>
                    </a:cubicBezTo>
                    <a:cubicBezTo>
                      <a:pt x="1470" y="395"/>
                      <a:pt x="1470" y="395"/>
                      <a:pt x="1470" y="384"/>
                    </a:cubicBezTo>
                    <a:cubicBezTo>
                      <a:pt x="1464" y="379"/>
                      <a:pt x="1464" y="376"/>
                      <a:pt x="1467" y="376"/>
                    </a:cubicBezTo>
                    <a:lnTo>
                      <a:pt x="1467" y="376"/>
                    </a:lnTo>
                    <a:cubicBezTo>
                      <a:pt x="1470" y="376"/>
                      <a:pt x="1475" y="379"/>
                      <a:pt x="1480" y="384"/>
                    </a:cubicBezTo>
                    <a:cubicBezTo>
                      <a:pt x="1486" y="384"/>
                      <a:pt x="1494" y="389"/>
                      <a:pt x="1498" y="389"/>
                    </a:cubicBezTo>
                    <a:cubicBezTo>
                      <a:pt x="1502" y="389"/>
                      <a:pt x="1502" y="384"/>
                      <a:pt x="1491" y="363"/>
                    </a:cubicBezTo>
                    <a:cubicBezTo>
                      <a:pt x="1470" y="341"/>
                      <a:pt x="1491" y="341"/>
                      <a:pt x="1449" y="310"/>
                    </a:cubicBezTo>
                    <a:cubicBezTo>
                      <a:pt x="1438" y="299"/>
                      <a:pt x="1435" y="296"/>
                      <a:pt x="1437" y="296"/>
                    </a:cubicBezTo>
                    <a:lnTo>
                      <a:pt x="1437" y="296"/>
                    </a:lnTo>
                    <a:cubicBezTo>
                      <a:pt x="1438" y="296"/>
                      <a:pt x="1443" y="299"/>
                      <a:pt x="1449" y="299"/>
                    </a:cubicBezTo>
                    <a:cubicBezTo>
                      <a:pt x="1456" y="303"/>
                      <a:pt x="1460" y="304"/>
                      <a:pt x="1464" y="304"/>
                    </a:cubicBezTo>
                    <a:cubicBezTo>
                      <a:pt x="1472" y="304"/>
                      <a:pt x="1477" y="299"/>
                      <a:pt x="1491" y="299"/>
                    </a:cubicBezTo>
                    <a:cubicBezTo>
                      <a:pt x="1501" y="299"/>
                      <a:pt x="1491" y="267"/>
                      <a:pt x="1470" y="246"/>
                    </a:cubicBezTo>
                    <a:cubicBezTo>
                      <a:pt x="1449" y="214"/>
                      <a:pt x="1427" y="203"/>
                      <a:pt x="1406" y="203"/>
                    </a:cubicBezTo>
                    <a:cubicBezTo>
                      <a:pt x="1406" y="192"/>
                      <a:pt x="1395" y="192"/>
                      <a:pt x="1395" y="192"/>
                    </a:cubicBezTo>
                    <a:cubicBezTo>
                      <a:pt x="1374" y="203"/>
                      <a:pt x="1352" y="203"/>
                      <a:pt x="1342" y="203"/>
                    </a:cubicBezTo>
                    <a:cubicBezTo>
                      <a:pt x="1310" y="214"/>
                      <a:pt x="1267" y="214"/>
                      <a:pt x="1257" y="235"/>
                    </a:cubicBezTo>
                    <a:lnTo>
                      <a:pt x="1246" y="225"/>
                    </a:lnTo>
                    <a:cubicBezTo>
                      <a:pt x="1236" y="214"/>
                      <a:pt x="1225" y="214"/>
                      <a:pt x="1225" y="203"/>
                    </a:cubicBezTo>
                    <a:lnTo>
                      <a:pt x="1236" y="203"/>
                    </a:lnTo>
                    <a:cubicBezTo>
                      <a:pt x="1246" y="192"/>
                      <a:pt x="1257" y="192"/>
                      <a:pt x="1267" y="182"/>
                    </a:cubicBezTo>
                    <a:cubicBezTo>
                      <a:pt x="1278" y="182"/>
                      <a:pt x="1300" y="182"/>
                      <a:pt x="1288" y="161"/>
                    </a:cubicBezTo>
                    <a:cubicBezTo>
                      <a:pt x="1288" y="140"/>
                      <a:pt x="1278" y="118"/>
                      <a:pt x="1288" y="107"/>
                    </a:cubicBezTo>
                    <a:cubicBezTo>
                      <a:pt x="1300" y="97"/>
                      <a:pt x="1278" y="76"/>
                      <a:pt x="1267" y="54"/>
                    </a:cubicBezTo>
                    <a:cubicBezTo>
                      <a:pt x="1246" y="33"/>
                      <a:pt x="1225" y="22"/>
                      <a:pt x="1214" y="12"/>
                    </a:cubicBezTo>
                    <a:cubicBezTo>
                      <a:pt x="1193" y="1"/>
                      <a:pt x="1193" y="1"/>
                      <a:pt x="1182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11"/>
              <p:cNvSpPr/>
              <p:nvPr/>
            </p:nvSpPr>
            <p:spPr>
              <a:xfrm>
                <a:off x="85412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1"/>
              <p:cNvSpPr/>
              <p:nvPr/>
            </p:nvSpPr>
            <p:spPr>
              <a:xfrm>
                <a:off x="4165190" y="155129"/>
                <a:ext cx="149622" cy="172546"/>
              </a:xfrm>
              <a:custGeom>
                <a:avLst/>
                <a:gdLst/>
                <a:ahLst/>
                <a:cxnLst/>
                <a:rect l="l" t="t" r="r" b="b"/>
                <a:pathLst>
                  <a:path w="1338" h="1543" extrusionOk="0">
                    <a:moveTo>
                      <a:pt x="951" y="1"/>
                    </a:moveTo>
                    <a:cubicBezTo>
                      <a:pt x="948" y="1"/>
                      <a:pt x="948" y="4"/>
                      <a:pt x="948" y="9"/>
                    </a:cubicBezTo>
                    <a:cubicBezTo>
                      <a:pt x="940" y="17"/>
                      <a:pt x="938" y="33"/>
                      <a:pt x="915" y="33"/>
                    </a:cubicBezTo>
                    <a:cubicBezTo>
                      <a:pt x="910" y="33"/>
                      <a:pt x="903" y="32"/>
                      <a:pt x="895" y="30"/>
                    </a:cubicBezTo>
                    <a:cubicBezTo>
                      <a:pt x="863" y="30"/>
                      <a:pt x="853" y="41"/>
                      <a:pt x="853" y="52"/>
                    </a:cubicBezTo>
                    <a:cubicBezTo>
                      <a:pt x="842" y="73"/>
                      <a:pt x="842" y="94"/>
                      <a:pt x="820" y="105"/>
                    </a:cubicBezTo>
                    <a:cubicBezTo>
                      <a:pt x="789" y="126"/>
                      <a:pt x="778" y="168"/>
                      <a:pt x="735" y="180"/>
                    </a:cubicBezTo>
                    <a:cubicBezTo>
                      <a:pt x="714" y="190"/>
                      <a:pt x="704" y="222"/>
                      <a:pt x="682" y="232"/>
                    </a:cubicBezTo>
                    <a:cubicBezTo>
                      <a:pt x="671" y="243"/>
                      <a:pt x="661" y="243"/>
                      <a:pt x="682" y="275"/>
                    </a:cubicBezTo>
                    <a:cubicBezTo>
                      <a:pt x="688" y="280"/>
                      <a:pt x="690" y="283"/>
                      <a:pt x="689" y="283"/>
                    </a:cubicBezTo>
                    <a:cubicBezTo>
                      <a:pt x="687" y="283"/>
                      <a:pt x="682" y="280"/>
                      <a:pt x="671" y="275"/>
                    </a:cubicBezTo>
                    <a:cubicBezTo>
                      <a:pt x="661" y="265"/>
                      <a:pt x="650" y="265"/>
                      <a:pt x="650" y="265"/>
                    </a:cubicBezTo>
                    <a:lnTo>
                      <a:pt x="650" y="265"/>
                    </a:lnTo>
                    <a:cubicBezTo>
                      <a:pt x="661" y="286"/>
                      <a:pt x="607" y="265"/>
                      <a:pt x="650" y="307"/>
                    </a:cubicBezTo>
                    <a:lnTo>
                      <a:pt x="640" y="307"/>
                    </a:lnTo>
                    <a:cubicBezTo>
                      <a:pt x="634" y="304"/>
                      <a:pt x="630" y="303"/>
                      <a:pt x="627" y="303"/>
                    </a:cubicBezTo>
                    <a:lnTo>
                      <a:pt x="627" y="303"/>
                    </a:lnTo>
                    <a:cubicBezTo>
                      <a:pt x="620" y="303"/>
                      <a:pt x="624" y="313"/>
                      <a:pt x="640" y="329"/>
                    </a:cubicBezTo>
                    <a:cubicBezTo>
                      <a:pt x="624" y="325"/>
                      <a:pt x="614" y="322"/>
                      <a:pt x="610" y="322"/>
                    </a:cubicBezTo>
                    <a:lnTo>
                      <a:pt x="610" y="322"/>
                    </a:lnTo>
                    <a:cubicBezTo>
                      <a:pt x="602" y="322"/>
                      <a:pt x="609" y="329"/>
                      <a:pt x="629" y="350"/>
                    </a:cubicBezTo>
                    <a:cubicBezTo>
                      <a:pt x="643" y="363"/>
                      <a:pt x="645" y="367"/>
                      <a:pt x="642" y="367"/>
                    </a:cubicBezTo>
                    <a:cubicBezTo>
                      <a:pt x="639" y="367"/>
                      <a:pt x="629" y="360"/>
                      <a:pt x="629" y="360"/>
                    </a:cubicBezTo>
                    <a:cubicBezTo>
                      <a:pt x="621" y="360"/>
                      <a:pt x="599" y="347"/>
                      <a:pt x="590" y="347"/>
                    </a:cubicBezTo>
                    <a:cubicBezTo>
                      <a:pt x="588" y="347"/>
                      <a:pt x="586" y="348"/>
                      <a:pt x="586" y="350"/>
                    </a:cubicBezTo>
                    <a:cubicBezTo>
                      <a:pt x="597" y="360"/>
                      <a:pt x="565" y="360"/>
                      <a:pt x="576" y="371"/>
                    </a:cubicBezTo>
                    <a:cubicBezTo>
                      <a:pt x="576" y="381"/>
                      <a:pt x="565" y="381"/>
                      <a:pt x="576" y="403"/>
                    </a:cubicBezTo>
                    <a:cubicBezTo>
                      <a:pt x="563" y="398"/>
                      <a:pt x="555" y="396"/>
                      <a:pt x="549" y="396"/>
                    </a:cubicBezTo>
                    <a:cubicBezTo>
                      <a:pt x="531" y="396"/>
                      <a:pt x="544" y="416"/>
                      <a:pt x="544" y="424"/>
                    </a:cubicBezTo>
                    <a:cubicBezTo>
                      <a:pt x="544" y="424"/>
                      <a:pt x="544" y="445"/>
                      <a:pt x="533" y="445"/>
                    </a:cubicBezTo>
                    <a:cubicBezTo>
                      <a:pt x="522" y="445"/>
                      <a:pt x="512" y="456"/>
                      <a:pt x="501" y="467"/>
                    </a:cubicBezTo>
                    <a:cubicBezTo>
                      <a:pt x="501" y="488"/>
                      <a:pt x="501" y="509"/>
                      <a:pt x="480" y="520"/>
                    </a:cubicBezTo>
                    <a:lnTo>
                      <a:pt x="448" y="584"/>
                    </a:lnTo>
                    <a:cubicBezTo>
                      <a:pt x="427" y="605"/>
                      <a:pt x="406" y="627"/>
                      <a:pt x="406" y="648"/>
                    </a:cubicBezTo>
                    <a:cubicBezTo>
                      <a:pt x="394" y="669"/>
                      <a:pt x="373" y="680"/>
                      <a:pt x="363" y="701"/>
                    </a:cubicBezTo>
                    <a:cubicBezTo>
                      <a:pt x="352" y="701"/>
                      <a:pt x="352" y="722"/>
                      <a:pt x="342" y="733"/>
                    </a:cubicBezTo>
                    <a:cubicBezTo>
                      <a:pt x="309" y="765"/>
                      <a:pt x="299" y="807"/>
                      <a:pt x="267" y="840"/>
                    </a:cubicBezTo>
                    <a:cubicBezTo>
                      <a:pt x="256" y="861"/>
                      <a:pt x="256" y="882"/>
                      <a:pt x="245" y="904"/>
                    </a:cubicBezTo>
                    <a:cubicBezTo>
                      <a:pt x="224" y="935"/>
                      <a:pt x="193" y="967"/>
                      <a:pt x="182" y="1010"/>
                    </a:cubicBezTo>
                    <a:cubicBezTo>
                      <a:pt x="160" y="1042"/>
                      <a:pt x="118" y="1063"/>
                      <a:pt x="96" y="1105"/>
                    </a:cubicBezTo>
                    <a:cubicBezTo>
                      <a:pt x="96" y="1117"/>
                      <a:pt x="107" y="1138"/>
                      <a:pt x="96" y="1138"/>
                    </a:cubicBezTo>
                    <a:cubicBezTo>
                      <a:pt x="86" y="1138"/>
                      <a:pt x="65" y="1148"/>
                      <a:pt x="65" y="1159"/>
                    </a:cubicBezTo>
                    <a:cubicBezTo>
                      <a:pt x="44" y="1191"/>
                      <a:pt x="32" y="1223"/>
                      <a:pt x="11" y="1255"/>
                    </a:cubicBezTo>
                    <a:cubicBezTo>
                      <a:pt x="1" y="1255"/>
                      <a:pt x="22" y="1276"/>
                      <a:pt x="54" y="1308"/>
                    </a:cubicBezTo>
                    <a:cubicBezTo>
                      <a:pt x="75" y="1318"/>
                      <a:pt x="75" y="1318"/>
                      <a:pt x="86" y="1330"/>
                    </a:cubicBezTo>
                    <a:cubicBezTo>
                      <a:pt x="107" y="1351"/>
                      <a:pt x="86" y="1351"/>
                      <a:pt x="96" y="1372"/>
                    </a:cubicBezTo>
                    <a:cubicBezTo>
                      <a:pt x="65" y="1372"/>
                      <a:pt x="75" y="1382"/>
                      <a:pt x="75" y="1393"/>
                    </a:cubicBezTo>
                    <a:cubicBezTo>
                      <a:pt x="75" y="1404"/>
                      <a:pt x="96" y="1415"/>
                      <a:pt x="118" y="1436"/>
                    </a:cubicBezTo>
                    <a:cubicBezTo>
                      <a:pt x="139" y="1457"/>
                      <a:pt x="150" y="1457"/>
                      <a:pt x="160" y="1457"/>
                    </a:cubicBezTo>
                    <a:cubicBezTo>
                      <a:pt x="182" y="1457"/>
                      <a:pt x="182" y="1446"/>
                      <a:pt x="203" y="1446"/>
                    </a:cubicBezTo>
                    <a:cubicBezTo>
                      <a:pt x="210" y="1446"/>
                      <a:pt x="222" y="1451"/>
                      <a:pt x="229" y="1451"/>
                    </a:cubicBezTo>
                    <a:cubicBezTo>
                      <a:pt x="233" y="1451"/>
                      <a:pt x="235" y="1450"/>
                      <a:pt x="235" y="1446"/>
                    </a:cubicBezTo>
                    <a:cubicBezTo>
                      <a:pt x="245" y="1446"/>
                      <a:pt x="245" y="1446"/>
                      <a:pt x="245" y="1457"/>
                    </a:cubicBezTo>
                    <a:cubicBezTo>
                      <a:pt x="256" y="1479"/>
                      <a:pt x="256" y="1479"/>
                      <a:pt x="309" y="1510"/>
                    </a:cubicBezTo>
                    <a:lnTo>
                      <a:pt x="320" y="1510"/>
                    </a:lnTo>
                    <a:cubicBezTo>
                      <a:pt x="342" y="1521"/>
                      <a:pt x="352" y="1531"/>
                      <a:pt x="352" y="1531"/>
                    </a:cubicBezTo>
                    <a:cubicBezTo>
                      <a:pt x="368" y="1534"/>
                      <a:pt x="381" y="1536"/>
                      <a:pt x="391" y="1536"/>
                    </a:cubicBezTo>
                    <a:cubicBezTo>
                      <a:pt x="421" y="1536"/>
                      <a:pt x="427" y="1523"/>
                      <a:pt x="427" y="1500"/>
                    </a:cubicBezTo>
                    <a:cubicBezTo>
                      <a:pt x="480" y="1542"/>
                      <a:pt x="469" y="1542"/>
                      <a:pt x="491" y="1542"/>
                    </a:cubicBezTo>
                    <a:cubicBezTo>
                      <a:pt x="501" y="1531"/>
                      <a:pt x="512" y="1531"/>
                      <a:pt x="522" y="1531"/>
                    </a:cubicBezTo>
                    <a:cubicBezTo>
                      <a:pt x="522" y="1500"/>
                      <a:pt x="533" y="1468"/>
                      <a:pt x="533" y="1446"/>
                    </a:cubicBezTo>
                    <a:cubicBezTo>
                      <a:pt x="544" y="1393"/>
                      <a:pt x="565" y="1351"/>
                      <a:pt x="586" y="1297"/>
                    </a:cubicBezTo>
                    <a:cubicBezTo>
                      <a:pt x="586" y="1287"/>
                      <a:pt x="619" y="1297"/>
                      <a:pt x="586" y="1255"/>
                    </a:cubicBezTo>
                    <a:lnTo>
                      <a:pt x="586" y="1255"/>
                    </a:lnTo>
                    <a:cubicBezTo>
                      <a:pt x="596" y="1258"/>
                      <a:pt x="602" y="1259"/>
                      <a:pt x="607" y="1259"/>
                    </a:cubicBezTo>
                    <a:cubicBezTo>
                      <a:pt x="619" y="1259"/>
                      <a:pt x="619" y="1252"/>
                      <a:pt x="619" y="1244"/>
                    </a:cubicBezTo>
                    <a:cubicBezTo>
                      <a:pt x="619" y="1202"/>
                      <a:pt x="640" y="1169"/>
                      <a:pt x="661" y="1148"/>
                    </a:cubicBezTo>
                    <a:cubicBezTo>
                      <a:pt x="661" y="1138"/>
                      <a:pt x="650" y="1117"/>
                      <a:pt x="661" y="1117"/>
                    </a:cubicBezTo>
                    <a:cubicBezTo>
                      <a:pt x="704" y="1105"/>
                      <a:pt x="682" y="1053"/>
                      <a:pt x="714" y="1031"/>
                    </a:cubicBezTo>
                    <a:lnTo>
                      <a:pt x="714" y="1020"/>
                    </a:lnTo>
                    <a:lnTo>
                      <a:pt x="735" y="1020"/>
                    </a:lnTo>
                    <a:cubicBezTo>
                      <a:pt x="746" y="999"/>
                      <a:pt x="768" y="999"/>
                      <a:pt x="768" y="978"/>
                    </a:cubicBezTo>
                    <a:cubicBezTo>
                      <a:pt x="768" y="946"/>
                      <a:pt x="768" y="925"/>
                      <a:pt x="799" y="914"/>
                    </a:cubicBezTo>
                    <a:cubicBezTo>
                      <a:pt x="810" y="904"/>
                      <a:pt x="810" y="893"/>
                      <a:pt x="820" y="871"/>
                    </a:cubicBezTo>
                    <a:cubicBezTo>
                      <a:pt x="820" y="850"/>
                      <a:pt x="863" y="861"/>
                      <a:pt x="853" y="818"/>
                    </a:cubicBezTo>
                    <a:cubicBezTo>
                      <a:pt x="842" y="797"/>
                      <a:pt x="884" y="797"/>
                      <a:pt x="863" y="776"/>
                    </a:cubicBezTo>
                    <a:cubicBezTo>
                      <a:pt x="863" y="770"/>
                      <a:pt x="866" y="768"/>
                      <a:pt x="870" y="768"/>
                    </a:cubicBezTo>
                    <a:cubicBezTo>
                      <a:pt x="874" y="768"/>
                      <a:pt x="879" y="770"/>
                      <a:pt x="884" y="776"/>
                    </a:cubicBezTo>
                    <a:cubicBezTo>
                      <a:pt x="895" y="776"/>
                      <a:pt x="895" y="776"/>
                      <a:pt x="895" y="765"/>
                    </a:cubicBezTo>
                    <a:cubicBezTo>
                      <a:pt x="874" y="743"/>
                      <a:pt x="895" y="743"/>
                      <a:pt x="917" y="743"/>
                    </a:cubicBezTo>
                    <a:cubicBezTo>
                      <a:pt x="948" y="743"/>
                      <a:pt x="938" y="722"/>
                      <a:pt x="938" y="712"/>
                    </a:cubicBezTo>
                    <a:cubicBezTo>
                      <a:pt x="948" y="701"/>
                      <a:pt x="948" y="701"/>
                      <a:pt x="948" y="691"/>
                    </a:cubicBezTo>
                    <a:cubicBezTo>
                      <a:pt x="959" y="680"/>
                      <a:pt x="969" y="680"/>
                      <a:pt x="981" y="669"/>
                    </a:cubicBezTo>
                    <a:cubicBezTo>
                      <a:pt x="981" y="658"/>
                      <a:pt x="981" y="637"/>
                      <a:pt x="1002" y="637"/>
                    </a:cubicBezTo>
                    <a:cubicBezTo>
                      <a:pt x="1005" y="638"/>
                      <a:pt x="1008" y="639"/>
                      <a:pt x="1011" y="639"/>
                    </a:cubicBezTo>
                    <a:cubicBezTo>
                      <a:pt x="1031" y="639"/>
                      <a:pt x="1024" y="604"/>
                      <a:pt x="1033" y="594"/>
                    </a:cubicBezTo>
                    <a:cubicBezTo>
                      <a:pt x="1039" y="600"/>
                      <a:pt x="1044" y="603"/>
                      <a:pt x="1048" y="603"/>
                    </a:cubicBezTo>
                    <a:cubicBezTo>
                      <a:pt x="1052" y="603"/>
                      <a:pt x="1055" y="600"/>
                      <a:pt x="1055" y="594"/>
                    </a:cubicBezTo>
                    <a:cubicBezTo>
                      <a:pt x="1066" y="573"/>
                      <a:pt x="1066" y="552"/>
                      <a:pt x="1097" y="552"/>
                    </a:cubicBezTo>
                    <a:lnTo>
                      <a:pt x="1097" y="542"/>
                    </a:lnTo>
                    <a:cubicBezTo>
                      <a:pt x="1087" y="525"/>
                      <a:pt x="1095" y="525"/>
                      <a:pt x="1104" y="525"/>
                    </a:cubicBezTo>
                    <a:cubicBezTo>
                      <a:pt x="1113" y="525"/>
                      <a:pt x="1124" y="525"/>
                      <a:pt x="1119" y="509"/>
                    </a:cubicBezTo>
                    <a:lnTo>
                      <a:pt x="1119" y="509"/>
                    </a:lnTo>
                    <a:cubicBezTo>
                      <a:pt x="1131" y="515"/>
                      <a:pt x="1138" y="518"/>
                      <a:pt x="1141" y="518"/>
                    </a:cubicBezTo>
                    <a:cubicBezTo>
                      <a:pt x="1150" y="518"/>
                      <a:pt x="1137" y="503"/>
                      <a:pt x="1130" y="488"/>
                    </a:cubicBezTo>
                    <a:cubicBezTo>
                      <a:pt x="1140" y="488"/>
                      <a:pt x="1140" y="488"/>
                      <a:pt x="1140" y="478"/>
                    </a:cubicBezTo>
                    <a:cubicBezTo>
                      <a:pt x="1140" y="478"/>
                      <a:pt x="1149" y="482"/>
                      <a:pt x="1159" y="482"/>
                    </a:cubicBezTo>
                    <a:cubicBezTo>
                      <a:pt x="1164" y="482"/>
                      <a:pt x="1169" y="481"/>
                      <a:pt x="1172" y="478"/>
                    </a:cubicBezTo>
                    <a:cubicBezTo>
                      <a:pt x="1194" y="467"/>
                      <a:pt x="1194" y="445"/>
                      <a:pt x="1215" y="435"/>
                    </a:cubicBezTo>
                    <a:cubicBezTo>
                      <a:pt x="1236" y="424"/>
                      <a:pt x="1257" y="392"/>
                      <a:pt x="1289" y="381"/>
                    </a:cubicBezTo>
                    <a:cubicBezTo>
                      <a:pt x="1300" y="381"/>
                      <a:pt x="1300" y="371"/>
                      <a:pt x="1300" y="360"/>
                    </a:cubicBezTo>
                    <a:cubicBezTo>
                      <a:pt x="1291" y="352"/>
                      <a:pt x="1269" y="323"/>
                      <a:pt x="1283" y="323"/>
                    </a:cubicBezTo>
                    <a:lnTo>
                      <a:pt x="1283" y="323"/>
                    </a:lnTo>
                    <a:cubicBezTo>
                      <a:pt x="1286" y="323"/>
                      <a:pt x="1292" y="324"/>
                      <a:pt x="1300" y="329"/>
                    </a:cubicBezTo>
                    <a:cubicBezTo>
                      <a:pt x="1310" y="329"/>
                      <a:pt x="1310" y="329"/>
                      <a:pt x="1300" y="318"/>
                    </a:cubicBezTo>
                    <a:cubicBezTo>
                      <a:pt x="1289" y="307"/>
                      <a:pt x="1310" y="307"/>
                      <a:pt x="1310" y="307"/>
                    </a:cubicBezTo>
                    <a:cubicBezTo>
                      <a:pt x="1316" y="307"/>
                      <a:pt x="1326" y="310"/>
                      <a:pt x="1331" y="310"/>
                    </a:cubicBezTo>
                    <a:cubicBezTo>
                      <a:pt x="1337" y="310"/>
                      <a:pt x="1337" y="307"/>
                      <a:pt x="1321" y="296"/>
                    </a:cubicBezTo>
                    <a:cubicBezTo>
                      <a:pt x="1300" y="275"/>
                      <a:pt x="1310" y="265"/>
                      <a:pt x="1268" y="243"/>
                    </a:cubicBezTo>
                    <a:cubicBezTo>
                      <a:pt x="1246" y="232"/>
                      <a:pt x="1257" y="232"/>
                      <a:pt x="1268" y="232"/>
                    </a:cubicBezTo>
                    <a:cubicBezTo>
                      <a:pt x="1274" y="236"/>
                      <a:pt x="1278" y="237"/>
                      <a:pt x="1282" y="237"/>
                    </a:cubicBezTo>
                    <a:cubicBezTo>
                      <a:pt x="1290" y="237"/>
                      <a:pt x="1292" y="229"/>
                      <a:pt x="1300" y="222"/>
                    </a:cubicBezTo>
                    <a:cubicBezTo>
                      <a:pt x="1321" y="222"/>
                      <a:pt x="1300" y="201"/>
                      <a:pt x="1279" y="180"/>
                    </a:cubicBezTo>
                    <a:cubicBezTo>
                      <a:pt x="1246" y="158"/>
                      <a:pt x="1225" y="147"/>
                      <a:pt x="1204" y="147"/>
                    </a:cubicBezTo>
                    <a:lnTo>
                      <a:pt x="1194" y="147"/>
                    </a:lnTo>
                    <a:cubicBezTo>
                      <a:pt x="1172" y="158"/>
                      <a:pt x="1151" y="158"/>
                      <a:pt x="1140" y="168"/>
                    </a:cubicBezTo>
                    <a:cubicBezTo>
                      <a:pt x="1108" y="180"/>
                      <a:pt x="1076" y="190"/>
                      <a:pt x="1055" y="211"/>
                    </a:cubicBezTo>
                    <a:cubicBezTo>
                      <a:pt x="1055" y="211"/>
                      <a:pt x="1060" y="216"/>
                      <a:pt x="1057" y="216"/>
                    </a:cubicBezTo>
                    <a:cubicBezTo>
                      <a:pt x="1055" y="216"/>
                      <a:pt x="1052" y="215"/>
                      <a:pt x="1044" y="211"/>
                    </a:cubicBezTo>
                    <a:cubicBezTo>
                      <a:pt x="1033" y="201"/>
                      <a:pt x="1033" y="201"/>
                      <a:pt x="1033" y="190"/>
                    </a:cubicBezTo>
                    <a:lnTo>
                      <a:pt x="1055" y="168"/>
                    </a:lnTo>
                    <a:cubicBezTo>
                      <a:pt x="1066" y="158"/>
                      <a:pt x="1087" y="158"/>
                      <a:pt x="1076" y="137"/>
                    </a:cubicBezTo>
                    <a:cubicBezTo>
                      <a:pt x="1066" y="116"/>
                      <a:pt x="1066" y="94"/>
                      <a:pt x="1066" y="83"/>
                    </a:cubicBezTo>
                    <a:cubicBezTo>
                      <a:pt x="1076" y="73"/>
                      <a:pt x="1055" y="62"/>
                      <a:pt x="1033" y="41"/>
                    </a:cubicBezTo>
                    <a:cubicBezTo>
                      <a:pt x="1012" y="19"/>
                      <a:pt x="991" y="9"/>
                      <a:pt x="969" y="9"/>
                    </a:cubicBezTo>
                    <a:cubicBezTo>
                      <a:pt x="959" y="4"/>
                      <a:pt x="954" y="1"/>
                      <a:pt x="951" y="1"/>
                    </a:cubicBezTo>
                    <a:close/>
                  </a:path>
                </a:pathLst>
              </a:custGeom>
              <a:solidFill>
                <a:srgbClr val="B9D3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>
                <a:off x="335794" y="901436"/>
                <a:ext cx="183505" cy="105786"/>
              </a:xfrm>
              <a:custGeom>
                <a:avLst/>
                <a:gdLst/>
                <a:ahLst/>
                <a:cxnLst/>
                <a:rect l="l" t="t" r="r" b="b"/>
                <a:pathLst>
                  <a:path w="1641" h="946" extrusionOk="0">
                    <a:moveTo>
                      <a:pt x="173" y="0"/>
                    </a:moveTo>
                    <a:cubicBezTo>
                      <a:pt x="171" y="0"/>
                      <a:pt x="167" y="5"/>
                      <a:pt x="160" y="19"/>
                    </a:cubicBezTo>
                    <a:cubicBezTo>
                      <a:pt x="150" y="40"/>
                      <a:pt x="139" y="40"/>
                      <a:pt x="129" y="83"/>
                    </a:cubicBezTo>
                    <a:lnTo>
                      <a:pt x="129" y="94"/>
                    </a:lnTo>
                    <a:cubicBezTo>
                      <a:pt x="118" y="73"/>
                      <a:pt x="107" y="73"/>
                      <a:pt x="96" y="51"/>
                    </a:cubicBezTo>
                    <a:cubicBezTo>
                      <a:pt x="96" y="49"/>
                      <a:pt x="96" y="48"/>
                      <a:pt x="95" y="48"/>
                    </a:cubicBezTo>
                    <a:cubicBezTo>
                      <a:pt x="89" y="48"/>
                      <a:pt x="75" y="67"/>
                      <a:pt x="75" y="94"/>
                    </a:cubicBezTo>
                    <a:cubicBezTo>
                      <a:pt x="54" y="137"/>
                      <a:pt x="54" y="158"/>
                      <a:pt x="54" y="179"/>
                    </a:cubicBezTo>
                    <a:cubicBezTo>
                      <a:pt x="65" y="179"/>
                      <a:pt x="65" y="189"/>
                      <a:pt x="65" y="189"/>
                    </a:cubicBezTo>
                    <a:cubicBezTo>
                      <a:pt x="75" y="200"/>
                      <a:pt x="86" y="222"/>
                      <a:pt x="96" y="232"/>
                    </a:cubicBezTo>
                    <a:cubicBezTo>
                      <a:pt x="118" y="253"/>
                      <a:pt x="139" y="286"/>
                      <a:pt x="171" y="296"/>
                    </a:cubicBezTo>
                    <a:lnTo>
                      <a:pt x="171" y="307"/>
                    </a:lnTo>
                    <a:cubicBezTo>
                      <a:pt x="171" y="317"/>
                      <a:pt x="160" y="328"/>
                      <a:pt x="160" y="328"/>
                    </a:cubicBezTo>
                    <a:lnTo>
                      <a:pt x="150" y="328"/>
                    </a:lnTo>
                    <a:lnTo>
                      <a:pt x="129" y="307"/>
                    </a:lnTo>
                    <a:cubicBezTo>
                      <a:pt x="112" y="307"/>
                      <a:pt x="108" y="293"/>
                      <a:pt x="96" y="293"/>
                    </a:cubicBezTo>
                    <a:cubicBezTo>
                      <a:pt x="94" y="293"/>
                      <a:pt x="90" y="294"/>
                      <a:pt x="86" y="296"/>
                    </a:cubicBezTo>
                    <a:cubicBezTo>
                      <a:pt x="75" y="317"/>
                      <a:pt x="54" y="328"/>
                      <a:pt x="44" y="328"/>
                    </a:cubicBezTo>
                    <a:cubicBezTo>
                      <a:pt x="42" y="327"/>
                      <a:pt x="40" y="326"/>
                      <a:pt x="39" y="326"/>
                    </a:cubicBezTo>
                    <a:cubicBezTo>
                      <a:pt x="30" y="326"/>
                      <a:pt x="21" y="353"/>
                      <a:pt x="11" y="371"/>
                    </a:cubicBezTo>
                    <a:cubicBezTo>
                      <a:pt x="1" y="402"/>
                      <a:pt x="1" y="424"/>
                      <a:pt x="1" y="445"/>
                    </a:cubicBezTo>
                    <a:cubicBezTo>
                      <a:pt x="1" y="466"/>
                      <a:pt x="1" y="466"/>
                      <a:pt x="11" y="466"/>
                    </a:cubicBezTo>
                    <a:cubicBezTo>
                      <a:pt x="22" y="477"/>
                      <a:pt x="44" y="466"/>
                      <a:pt x="54" y="499"/>
                    </a:cubicBezTo>
                    <a:cubicBezTo>
                      <a:pt x="54" y="530"/>
                      <a:pt x="75" y="541"/>
                      <a:pt x="86" y="541"/>
                    </a:cubicBezTo>
                    <a:cubicBezTo>
                      <a:pt x="107" y="541"/>
                      <a:pt x="129" y="541"/>
                      <a:pt x="150" y="551"/>
                    </a:cubicBezTo>
                    <a:cubicBezTo>
                      <a:pt x="182" y="573"/>
                      <a:pt x="214" y="573"/>
                      <a:pt x="245" y="605"/>
                    </a:cubicBezTo>
                    <a:cubicBezTo>
                      <a:pt x="267" y="626"/>
                      <a:pt x="299" y="615"/>
                      <a:pt x="320" y="648"/>
                    </a:cubicBezTo>
                    <a:cubicBezTo>
                      <a:pt x="320" y="648"/>
                      <a:pt x="322" y="649"/>
                      <a:pt x="325" y="649"/>
                    </a:cubicBezTo>
                    <a:cubicBezTo>
                      <a:pt x="329" y="649"/>
                      <a:pt x="335" y="645"/>
                      <a:pt x="342" y="626"/>
                    </a:cubicBezTo>
                    <a:cubicBezTo>
                      <a:pt x="345" y="622"/>
                      <a:pt x="349" y="620"/>
                      <a:pt x="352" y="620"/>
                    </a:cubicBezTo>
                    <a:lnTo>
                      <a:pt x="352" y="620"/>
                    </a:lnTo>
                    <a:cubicBezTo>
                      <a:pt x="357" y="620"/>
                      <a:pt x="359" y="627"/>
                      <a:pt x="352" y="648"/>
                    </a:cubicBezTo>
                    <a:lnTo>
                      <a:pt x="352" y="658"/>
                    </a:lnTo>
                    <a:cubicBezTo>
                      <a:pt x="353" y="657"/>
                      <a:pt x="354" y="657"/>
                      <a:pt x="355" y="657"/>
                    </a:cubicBezTo>
                    <a:cubicBezTo>
                      <a:pt x="360" y="657"/>
                      <a:pt x="363" y="672"/>
                      <a:pt x="369" y="672"/>
                    </a:cubicBezTo>
                    <a:cubicBezTo>
                      <a:pt x="372" y="672"/>
                      <a:pt x="377" y="666"/>
                      <a:pt x="384" y="648"/>
                    </a:cubicBezTo>
                    <a:cubicBezTo>
                      <a:pt x="387" y="644"/>
                      <a:pt x="389" y="643"/>
                      <a:pt x="391" y="643"/>
                    </a:cubicBezTo>
                    <a:cubicBezTo>
                      <a:pt x="395" y="643"/>
                      <a:pt x="395" y="651"/>
                      <a:pt x="395" y="658"/>
                    </a:cubicBezTo>
                    <a:cubicBezTo>
                      <a:pt x="395" y="668"/>
                      <a:pt x="395" y="673"/>
                      <a:pt x="396" y="673"/>
                    </a:cubicBezTo>
                    <a:cubicBezTo>
                      <a:pt x="397" y="673"/>
                      <a:pt x="400" y="665"/>
                      <a:pt x="406" y="648"/>
                    </a:cubicBezTo>
                    <a:cubicBezTo>
                      <a:pt x="410" y="643"/>
                      <a:pt x="412" y="640"/>
                      <a:pt x="414" y="640"/>
                    </a:cubicBezTo>
                    <a:cubicBezTo>
                      <a:pt x="416" y="640"/>
                      <a:pt x="416" y="646"/>
                      <a:pt x="416" y="658"/>
                    </a:cubicBezTo>
                    <a:cubicBezTo>
                      <a:pt x="416" y="675"/>
                      <a:pt x="419" y="686"/>
                      <a:pt x="423" y="686"/>
                    </a:cubicBezTo>
                    <a:cubicBezTo>
                      <a:pt x="427" y="686"/>
                      <a:pt x="432" y="678"/>
                      <a:pt x="437" y="658"/>
                    </a:cubicBezTo>
                    <a:cubicBezTo>
                      <a:pt x="445" y="642"/>
                      <a:pt x="449" y="636"/>
                      <a:pt x="450" y="636"/>
                    </a:cubicBezTo>
                    <a:lnTo>
                      <a:pt x="450" y="636"/>
                    </a:lnTo>
                    <a:cubicBezTo>
                      <a:pt x="452" y="636"/>
                      <a:pt x="448" y="652"/>
                      <a:pt x="448" y="658"/>
                    </a:cubicBezTo>
                    <a:cubicBezTo>
                      <a:pt x="448" y="669"/>
                      <a:pt x="437" y="690"/>
                      <a:pt x="448" y="690"/>
                    </a:cubicBezTo>
                    <a:cubicBezTo>
                      <a:pt x="450" y="689"/>
                      <a:pt x="451" y="688"/>
                      <a:pt x="453" y="688"/>
                    </a:cubicBezTo>
                    <a:cubicBezTo>
                      <a:pt x="460" y="688"/>
                      <a:pt x="468" y="703"/>
                      <a:pt x="475" y="703"/>
                    </a:cubicBezTo>
                    <a:cubicBezTo>
                      <a:pt x="477" y="703"/>
                      <a:pt x="478" y="702"/>
                      <a:pt x="480" y="700"/>
                    </a:cubicBezTo>
                    <a:cubicBezTo>
                      <a:pt x="485" y="695"/>
                      <a:pt x="488" y="695"/>
                      <a:pt x="491" y="695"/>
                    </a:cubicBezTo>
                    <a:cubicBezTo>
                      <a:pt x="493" y="695"/>
                      <a:pt x="496" y="695"/>
                      <a:pt x="501" y="690"/>
                    </a:cubicBezTo>
                    <a:cubicBezTo>
                      <a:pt x="501" y="714"/>
                      <a:pt x="505" y="721"/>
                      <a:pt x="511" y="721"/>
                    </a:cubicBezTo>
                    <a:cubicBezTo>
                      <a:pt x="518" y="721"/>
                      <a:pt x="527" y="712"/>
                      <a:pt x="533" y="712"/>
                    </a:cubicBezTo>
                    <a:cubicBezTo>
                      <a:pt x="540" y="712"/>
                      <a:pt x="547" y="707"/>
                      <a:pt x="554" y="707"/>
                    </a:cubicBezTo>
                    <a:cubicBezTo>
                      <a:pt x="558" y="707"/>
                      <a:pt x="561" y="708"/>
                      <a:pt x="565" y="712"/>
                    </a:cubicBezTo>
                    <a:cubicBezTo>
                      <a:pt x="565" y="722"/>
                      <a:pt x="576" y="733"/>
                      <a:pt x="586" y="733"/>
                    </a:cubicBezTo>
                    <a:lnTo>
                      <a:pt x="650" y="733"/>
                    </a:lnTo>
                    <a:cubicBezTo>
                      <a:pt x="671" y="743"/>
                      <a:pt x="693" y="743"/>
                      <a:pt x="714" y="754"/>
                    </a:cubicBezTo>
                    <a:cubicBezTo>
                      <a:pt x="746" y="764"/>
                      <a:pt x="768" y="775"/>
                      <a:pt x="799" y="775"/>
                    </a:cubicBezTo>
                    <a:cubicBezTo>
                      <a:pt x="803" y="773"/>
                      <a:pt x="808" y="772"/>
                      <a:pt x="812" y="772"/>
                    </a:cubicBezTo>
                    <a:cubicBezTo>
                      <a:pt x="828" y="772"/>
                      <a:pt x="844" y="788"/>
                      <a:pt x="853" y="797"/>
                    </a:cubicBezTo>
                    <a:cubicBezTo>
                      <a:pt x="855" y="799"/>
                      <a:pt x="857" y="800"/>
                      <a:pt x="860" y="800"/>
                    </a:cubicBezTo>
                    <a:cubicBezTo>
                      <a:pt x="868" y="800"/>
                      <a:pt x="879" y="793"/>
                      <a:pt x="887" y="793"/>
                    </a:cubicBezTo>
                    <a:cubicBezTo>
                      <a:pt x="890" y="793"/>
                      <a:pt x="893" y="794"/>
                      <a:pt x="895" y="797"/>
                    </a:cubicBezTo>
                    <a:cubicBezTo>
                      <a:pt x="927" y="828"/>
                      <a:pt x="981" y="818"/>
                      <a:pt x="1023" y="839"/>
                    </a:cubicBezTo>
                    <a:lnTo>
                      <a:pt x="1087" y="839"/>
                    </a:lnTo>
                    <a:cubicBezTo>
                      <a:pt x="1130" y="850"/>
                      <a:pt x="1161" y="861"/>
                      <a:pt x="1204" y="871"/>
                    </a:cubicBezTo>
                    <a:cubicBezTo>
                      <a:pt x="1246" y="882"/>
                      <a:pt x="1279" y="903"/>
                      <a:pt x="1332" y="913"/>
                    </a:cubicBezTo>
                    <a:cubicBezTo>
                      <a:pt x="1332" y="913"/>
                      <a:pt x="1345" y="900"/>
                      <a:pt x="1350" y="900"/>
                    </a:cubicBezTo>
                    <a:cubicBezTo>
                      <a:pt x="1352" y="900"/>
                      <a:pt x="1353" y="901"/>
                      <a:pt x="1353" y="903"/>
                    </a:cubicBezTo>
                    <a:cubicBezTo>
                      <a:pt x="1364" y="913"/>
                      <a:pt x="1374" y="925"/>
                      <a:pt x="1385" y="925"/>
                    </a:cubicBezTo>
                    <a:cubicBezTo>
                      <a:pt x="1417" y="935"/>
                      <a:pt x="1459" y="946"/>
                      <a:pt x="1492" y="946"/>
                    </a:cubicBezTo>
                    <a:cubicBezTo>
                      <a:pt x="1502" y="946"/>
                      <a:pt x="1513" y="935"/>
                      <a:pt x="1523" y="882"/>
                    </a:cubicBezTo>
                    <a:cubicBezTo>
                      <a:pt x="1534" y="861"/>
                      <a:pt x="1534" y="861"/>
                      <a:pt x="1545" y="850"/>
                    </a:cubicBezTo>
                    <a:cubicBezTo>
                      <a:pt x="1550" y="839"/>
                      <a:pt x="1555" y="839"/>
                      <a:pt x="1561" y="839"/>
                    </a:cubicBezTo>
                    <a:cubicBezTo>
                      <a:pt x="1566" y="839"/>
                      <a:pt x="1571" y="839"/>
                      <a:pt x="1577" y="828"/>
                    </a:cubicBezTo>
                    <a:lnTo>
                      <a:pt x="1587" y="828"/>
                    </a:lnTo>
                    <a:cubicBezTo>
                      <a:pt x="1587" y="839"/>
                      <a:pt x="1590" y="842"/>
                      <a:pt x="1593" y="842"/>
                    </a:cubicBezTo>
                    <a:cubicBezTo>
                      <a:pt x="1596" y="842"/>
                      <a:pt x="1598" y="839"/>
                      <a:pt x="1598" y="839"/>
                    </a:cubicBezTo>
                    <a:cubicBezTo>
                      <a:pt x="1608" y="839"/>
                      <a:pt x="1619" y="818"/>
                      <a:pt x="1630" y="786"/>
                    </a:cubicBezTo>
                    <a:cubicBezTo>
                      <a:pt x="1641" y="754"/>
                      <a:pt x="1641" y="743"/>
                      <a:pt x="1641" y="733"/>
                    </a:cubicBezTo>
                    <a:cubicBezTo>
                      <a:pt x="1630" y="712"/>
                      <a:pt x="1619" y="722"/>
                      <a:pt x="1608" y="700"/>
                    </a:cubicBezTo>
                    <a:lnTo>
                      <a:pt x="1608" y="669"/>
                    </a:lnTo>
                    <a:cubicBezTo>
                      <a:pt x="1602" y="669"/>
                      <a:pt x="1599" y="678"/>
                      <a:pt x="1599" y="678"/>
                    </a:cubicBezTo>
                    <a:cubicBezTo>
                      <a:pt x="1598" y="678"/>
                      <a:pt x="1598" y="676"/>
                      <a:pt x="1598" y="669"/>
                    </a:cubicBezTo>
                    <a:cubicBezTo>
                      <a:pt x="1598" y="658"/>
                      <a:pt x="1608" y="658"/>
                      <a:pt x="1608" y="658"/>
                    </a:cubicBezTo>
                    <a:cubicBezTo>
                      <a:pt x="1630" y="648"/>
                      <a:pt x="1630" y="637"/>
                      <a:pt x="1641" y="584"/>
                    </a:cubicBezTo>
                    <a:lnTo>
                      <a:pt x="1641" y="562"/>
                    </a:lnTo>
                    <a:lnTo>
                      <a:pt x="1641" y="530"/>
                    </a:lnTo>
                    <a:cubicBezTo>
                      <a:pt x="1641" y="480"/>
                      <a:pt x="1628" y="463"/>
                      <a:pt x="1606" y="463"/>
                    </a:cubicBezTo>
                    <a:cubicBezTo>
                      <a:pt x="1604" y="463"/>
                      <a:pt x="1602" y="463"/>
                      <a:pt x="1599" y="463"/>
                    </a:cubicBezTo>
                    <a:lnTo>
                      <a:pt x="1599" y="463"/>
                    </a:lnTo>
                    <a:cubicBezTo>
                      <a:pt x="1619" y="413"/>
                      <a:pt x="1619" y="413"/>
                      <a:pt x="1608" y="392"/>
                    </a:cubicBezTo>
                    <a:cubicBezTo>
                      <a:pt x="1598" y="381"/>
                      <a:pt x="1598" y="381"/>
                      <a:pt x="1587" y="381"/>
                    </a:cubicBezTo>
                    <a:cubicBezTo>
                      <a:pt x="1556" y="381"/>
                      <a:pt x="1534" y="381"/>
                      <a:pt x="1502" y="392"/>
                    </a:cubicBezTo>
                    <a:cubicBezTo>
                      <a:pt x="1484" y="396"/>
                      <a:pt x="1468" y="397"/>
                      <a:pt x="1452" y="397"/>
                    </a:cubicBezTo>
                    <a:cubicBezTo>
                      <a:pt x="1419" y="397"/>
                      <a:pt x="1389" y="392"/>
                      <a:pt x="1353" y="392"/>
                    </a:cubicBezTo>
                    <a:cubicBezTo>
                      <a:pt x="1347" y="386"/>
                      <a:pt x="1341" y="377"/>
                      <a:pt x="1334" y="377"/>
                    </a:cubicBezTo>
                    <a:cubicBezTo>
                      <a:pt x="1327" y="377"/>
                      <a:pt x="1320" y="383"/>
                      <a:pt x="1310" y="402"/>
                    </a:cubicBezTo>
                    <a:cubicBezTo>
                      <a:pt x="1300" y="371"/>
                      <a:pt x="1300" y="371"/>
                      <a:pt x="1289" y="371"/>
                    </a:cubicBezTo>
                    <a:cubicBezTo>
                      <a:pt x="1275" y="378"/>
                      <a:pt x="1262" y="380"/>
                      <a:pt x="1250" y="380"/>
                    </a:cubicBezTo>
                    <a:cubicBezTo>
                      <a:pt x="1225" y="380"/>
                      <a:pt x="1204" y="371"/>
                      <a:pt x="1182" y="371"/>
                    </a:cubicBezTo>
                    <a:cubicBezTo>
                      <a:pt x="1174" y="371"/>
                      <a:pt x="1166" y="384"/>
                      <a:pt x="1157" y="384"/>
                    </a:cubicBezTo>
                    <a:cubicBezTo>
                      <a:pt x="1155" y="384"/>
                      <a:pt x="1153" y="383"/>
                      <a:pt x="1151" y="381"/>
                    </a:cubicBezTo>
                    <a:cubicBezTo>
                      <a:pt x="1141" y="360"/>
                      <a:pt x="1125" y="357"/>
                      <a:pt x="1108" y="357"/>
                    </a:cubicBezTo>
                    <a:cubicBezTo>
                      <a:pt x="1102" y="357"/>
                      <a:pt x="1095" y="358"/>
                      <a:pt x="1088" y="358"/>
                    </a:cubicBezTo>
                    <a:cubicBezTo>
                      <a:pt x="1077" y="358"/>
                      <a:pt x="1065" y="356"/>
                      <a:pt x="1055" y="350"/>
                    </a:cubicBezTo>
                    <a:lnTo>
                      <a:pt x="1044" y="360"/>
                    </a:lnTo>
                    <a:cubicBezTo>
                      <a:pt x="1044" y="338"/>
                      <a:pt x="1044" y="338"/>
                      <a:pt x="1033" y="338"/>
                    </a:cubicBezTo>
                    <a:cubicBezTo>
                      <a:pt x="1023" y="328"/>
                      <a:pt x="1002" y="317"/>
                      <a:pt x="981" y="317"/>
                    </a:cubicBezTo>
                    <a:cubicBezTo>
                      <a:pt x="972" y="326"/>
                      <a:pt x="962" y="330"/>
                      <a:pt x="953" y="330"/>
                    </a:cubicBezTo>
                    <a:cubicBezTo>
                      <a:pt x="941" y="330"/>
                      <a:pt x="929" y="324"/>
                      <a:pt x="917" y="317"/>
                    </a:cubicBezTo>
                    <a:cubicBezTo>
                      <a:pt x="906" y="307"/>
                      <a:pt x="895" y="307"/>
                      <a:pt x="874" y="307"/>
                    </a:cubicBezTo>
                    <a:cubicBezTo>
                      <a:pt x="872" y="308"/>
                      <a:pt x="870" y="308"/>
                      <a:pt x="869" y="308"/>
                    </a:cubicBezTo>
                    <a:cubicBezTo>
                      <a:pt x="855" y="308"/>
                      <a:pt x="845" y="286"/>
                      <a:pt x="829" y="286"/>
                    </a:cubicBezTo>
                    <a:cubicBezTo>
                      <a:pt x="824" y="286"/>
                      <a:pt x="818" y="288"/>
                      <a:pt x="810" y="296"/>
                    </a:cubicBezTo>
                    <a:cubicBezTo>
                      <a:pt x="808" y="297"/>
                      <a:pt x="805" y="298"/>
                      <a:pt x="803" y="298"/>
                    </a:cubicBezTo>
                    <a:cubicBezTo>
                      <a:pt x="793" y="298"/>
                      <a:pt x="788" y="284"/>
                      <a:pt x="777" y="284"/>
                    </a:cubicBezTo>
                    <a:cubicBezTo>
                      <a:pt x="772" y="284"/>
                      <a:pt x="766" y="287"/>
                      <a:pt x="757" y="296"/>
                    </a:cubicBezTo>
                    <a:lnTo>
                      <a:pt x="757" y="275"/>
                    </a:lnTo>
                    <a:cubicBezTo>
                      <a:pt x="757" y="264"/>
                      <a:pt x="746" y="264"/>
                      <a:pt x="746" y="264"/>
                    </a:cubicBezTo>
                    <a:cubicBezTo>
                      <a:pt x="739" y="276"/>
                      <a:pt x="734" y="280"/>
                      <a:pt x="730" y="280"/>
                    </a:cubicBezTo>
                    <a:cubicBezTo>
                      <a:pt x="724" y="280"/>
                      <a:pt x="721" y="267"/>
                      <a:pt x="714" y="253"/>
                    </a:cubicBezTo>
                    <a:cubicBezTo>
                      <a:pt x="714" y="240"/>
                      <a:pt x="710" y="236"/>
                      <a:pt x="704" y="236"/>
                    </a:cubicBezTo>
                    <a:cubicBezTo>
                      <a:pt x="696" y="236"/>
                      <a:pt x="684" y="243"/>
                      <a:pt x="671" y="243"/>
                    </a:cubicBezTo>
                    <a:cubicBezTo>
                      <a:pt x="671" y="243"/>
                      <a:pt x="661" y="243"/>
                      <a:pt x="661" y="232"/>
                    </a:cubicBezTo>
                    <a:cubicBezTo>
                      <a:pt x="650" y="232"/>
                      <a:pt x="640" y="222"/>
                      <a:pt x="629" y="222"/>
                    </a:cubicBezTo>
                    <a:cubicBezTo>
                      <a:pt x="619" y="222"/>
                      <a:pt x="597" y="222"/>
                      <a:pt x="597" y="200"/>
                    </a:cubicBezTo>
                    <a:cubicBezTo>
                      <a:pt x="593" y="189"/>
                      <a:pt x="587" y="186"/>
                      <a:pt x="580" y="186"/>
                    </a:cubicBezTo>
                    <a:cubicBezTo>
                      <a:pt x="570" y="186"/>
                      <a:pt x="558" y="192"/>
                      <a:pt x="550" y="192"/>
                    </a:cubicBezTo>
                    <a:cubicBezTo>
                      <a:pt x="548" y="192"/>
                      <a:pt x="545" y="191"/>
                      <a:pt x="544" y="189"/>
                    </a:cubicBezTo>
                    <a:cubicBezTo>
                      <a:pt x="544" y="179"/>
                      <a:pt x="544" y="168"/>
                      <a:pt x="533" y="168"/>
                    </a:cubicBezTo>
                    <a:cubicBezTo>
                      <a:pt x="512" y="168"/>
                      <a:pt x="491" y="168"/>
                      <a:pt x="480" y="147"/>
                    </a:cubicBezTo>
                    <a:lnTo>
                      <a:pt x="469" y="147"/>
                    </a:lnTo>
                    <a:cubicBezTo>
                      <a:pt x="465" y="154"/>
                      <a:pt x="462" y="156"/>
                      <a:pt x="460" y="156"/>
                    </a:cubicBezTo>
                    <a:cubicBezTo>
                      <a:pt x="453" y="156"/>
                      <a:pt x="453" y="132"/>
                      <a:pt x="445" y="132"/>
                    </a:cubicBezTo>
                    <a:cubicBezTo>
                      <a:pt x="443" y="132"/>
                      <a:pt x="440" y="133"/>
                      <a:pt x="437" y="137"/>
                    </a:cubicBezTo>
                    <a:cubicBezTo>
                      <a:pt x="437" y="119"/>
                      <a:pt x="433" y="112"/>
                      <a:pt x="428" y="112"/>
                    </a:cubicBezTo>
                    <a:cubicBezTo>
                      <a:pt x="421" y="112"/>
                      <a:pt x="411" y="124"/>
                      <a:pt x="406" y="137"/>
                    </a:cubicBezTo>
                    <a:lnTo>
                      <a:pt x="395" y="125"/>
                    </a:lnTo>
                    <a:cubicBezTo>
                      <a:pt x="395" y="125"/>
                      <a:pt x="395" y="104"/>
                      <a:pt x="384" y="94"/>
                    </a:cubicBezTo>
                    <a:cubicBezTo>
                      <a:pt x="373" y="83"/>
                      <a:pt x="352" y="83"/>
                      <a:pt x="331" y="73"/>
                    </a:cubicBezTo>
                    <a:cubicBezTo>
                      <a:pt x="309" y="51"/>
                      <a:pt x="278" y="51"/>
                      <a:pt x="257" y="19"/>
                    </a:cubicBezTo>
                    <a:cubicBezTo>
                      <a:pt x="257" y="14"/>
                      <a:pt x="254" y="11"/>
                      <a:pt x="250" y="11"/>
                    </a:cubicBezTo>
                    <a:cubicBezTo>
                      <a:pt x="246" y="11"/>
                      <a:pt x="240" y="14"/>
                      <a:pt x="235" y="19"/>
                    </a:cubicBezTo>
                    <a:cubicBezTo>
                      <a:pt x="228" y="27"/>
                      <a:pt x="215" y="49"/>
                      <a:pt x="208" y="49"/>
                    </a:cubicBezTo>
                    <a:cubicBezTo>
                      <a:pt x="205" y="49"/>
                      <a:pt x="203" y="44"/>
                      <a:pt x="203" y="30"/>
                    </a:cubicBezTo>
                    <a:cubicBezTo>
                      <a:pt x="203" y="25"/>
                      <a:pt x="200" y="22"/>
                      <a:pt x="198" y="22"/>
                    </a:cubicBezTo>
                    <a:cubicBezTo>
                      <a:pt x="195" y="22"/>
                      <a:pt x="193" y="25"/>
                      <a:pt x="193" y="30"/>
                    </a:cubicBezTo>
                    <a:cubicBezTo>
                      <a:pt x="189" y="33"/>
                      <a:pt x="187" y="34"/>
                      <a:pt x="186" y="34"/>
                    </a:cubicBezTo>
                    <a:cubicBezTo>
                      <a:pt x="182" y="34"/>
                      <a:pt x="182" y="27"/>
                      <a:pt x="182" y="19"/>
                    </a:cubicBezTo>
                    <a:cubicBezTo>
                      <a:pt x="175" y="19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>
                <a:off x="761541" y="202822"/>
                <a:ext cx="188313" cy="77159"/>
              </a:xfrm>
              <a:custGeom>
                <a:avLst/>
                <a:gdLst/>
                <a:ahLst/>
                <a:cxnLst/>
                <a:rect l="l" t="t" r="r" b="b"/>
                <a:pathLst>
                  <a:path w="1684" h="690" extrusionOk="0">
                    <a:moveTo>
                      <a:pt x="171" y="0"/>
                    </a:moveTo>
                    <a:cubicBezTo>
                      <a:pt x="168" y="0"/>
                      <a:pt x="166" y="3"/>
                      <a:pt x="160" y="8"/>
                    </a:cubicBezTo>
                    <a:cubicBezTo>
                      <a:pt x="153" y="23"/>
                      <a:pt x="146" y="48"/>
                      <a:pt x="138" y="48"/>
                    </a:cubicBezTo>
                    <a:cubicBezTo>
                      <a:pt x="135" y="48"/>
                      <a:pt x="132" y="43"/>
                      <a:pt x="129" y="30"/>
                    </a:cubicBezTo>
                    <a:cubicBezTo>
                      <a:pt x="129" y="24"/>
                      <a:pt x="126" y="21"/>
                      <a:pt x="123" y="21"/>
                    </a:cubicBezTo>
                    <a:cubicBezTo>
                      <a:pt x="120" y="21"/>
                      <a:pt x="117" y="24"/>
                      <a:pt x="117" y="30"/>
                    </a:cubicBezTo>
                    <a:cubicBezTo>
                      <a:pt x="114" y="33"/>
                      <a:pt x="112" y="34"/>
                      <a:pt x="110" y="34"/>
                    </a:cubicBezTo>
                    <a:cubicBezTo>
                      <a:pt x="107" y="34"/>
                      <a:pt x="107" y="30"/>
                      <a:pt x="107" y="30"/>
                    </a:cubicBezTo>
                    <a:cubicBezTo>
                      <a:pt x="100" y="23"/>
                      <a:pt x="98" y="8"/>
                      <a:pt x="94" y="8"/>
                    </a:cubicBezTo>
                    <a:cubicBezTo>
                      <a:pt x="92" y="8"/>
                      <a:pt x="90" y="13"/>
                      <a:pt x="86" y="30"/>
                    </a:cubicBezTo>
                    <a:cubicBezTo>
                      <a:pt x="86" y="51"/>
                      <a:pt x="75" y="51"/>
                      <a:pt x="75" y="94"/>
                    </a:cubicBezTo>
                    <a:cubicBezTo>
                      <a:pt x="75" y="104"/>
                      <a:pt x="72" y="107"/>
                      <a:pt x="70" y="107"/>
                    </a:cubicBezTo>
                    <a:cubicBezTo>
                      <a:pt x="67" y="107"/>
                      <a:pt x="65" y="104"/>
                      <a:pt x="65" y="104"/>
                    </a:cubicBezTo>
                    <a:cubicBezTo>
                      <a:pt x="54" y="82"/>
                      <a:pt x="43" y="82"/>
                      <a:pt x="32" y="72"/>
                    </a:cubicBezTo>
                    <a:cubicBezTo>
                      <a:pt x="32" y="70"/>
                      <a:pt x="32" y="69"/>
                      <a:pt x="30" y="69"/>
                    </a:cubicBezTo>
                    <a:cubicBezTo>
                      <a:pt x="25" y="69"/>
                      <a:pt x="11" y="88"/>
                      <a:pt x="11" y="115"/>
                    </a:cubicBezTo>
                    <a:cubicBezTo>
                      <a:pt x="1" y="157"/>
                      <a:pt x="11" y="179"/>
                      <a:pt x="11" y="200"/>
                    </a:cubicBezTo>
                    <a:cubicBezTo>
                      <a:pt x="22" y="200"/>
                      <a:pt x="22" y="210"/>
                      <a:pt x="22" y="210"/>
                    </a:cubicBezTo>
                    <a:cubicBezTo>
                      <a:pt x="32" y="221"/>
                      <a:pt x="54" y="232"/>
                      <a:pt x="65" y="243"/>
                    </a:cubicBezTo>
                    <a:cubicBezTo>
                      <a:pt x="96" y="264"/>
                      <a:pt x="117" y="295"/>
                      <a:pt x="139" y="295"/>
                    </a:cubicBezTo>
                    <a:cubicBezTo>
                      <a:pt x="144" y="295"/>
                      <a:pt x="147" y="293"/>
                      <a:pt x="148" y="293"/>
                    </a:cubicBezTo>
                    <a:cubicBezTo>
                      <a:pt x="150" y="293"/>
                      <a:pt x="150" y="296"/>
                      <a:pt x="150" y="306"/>
                    </a:cubicBezTo>
                    <a:cubicBezTo>
                      <a:pt x="150" y="317"/>
                      <a:pt x="150" y="328"/>
                      <a:pt x="139" y="328"/>
                    </a:cubicBezTo>
                    <a:cubicBezTo>
                      <a:pt x="129" y="328"/>
                      <a:pt x="117" y="317"/>
                      <a:pt x="107" y="317"/>
                    </a:cubicBezTo>
                    <a:cubicBezTo>
                      <a:pt x="100" y="317"/>
                      <a:pt x="88" y="307"/>
                      <a:pt x="78" y="307"/>
                    </a:cubicBezTo>
                    <a:cubicBezTo>
                      <a:pt x="73" y="307"/>
                      <a:pt x="68" y="310"/>
                      <a:pt x="65" y="317"/>
                    </a:cubicBezTo>
                    <a:cubicBezTo>
                      <a:pt x="54" y="338"/>
                      <a:pt x="43" y="349"/>
                      <a:pt x="22" y="349"/>
                    </a:cubicBezTo>
                    <a:cubicBezTo>
                      <a:pt x="22" y="349"/>
                      <a:pt x="11" y="370"/>
                      <a:pt x="11" y="402"/>
                    </a:cubicBezTo>
                    <a:cubicBezTo>
                      <a:pt x="1" y="423"/>
                      <a:pt x="1" y="456"/>
                      <a:pt x="11" y="466"/>
                    </a:cubicBezTo>
                    <a:cubicBezTo>
                      <a:pt x="11" y="487"/>
                      <a:pt x="11" y="498"/>
                      <a:pt x="22" y="498"/>
                    </a:cubicBezTo>
                    <a:cubicBezTo>
                      <a:pt x="26" y="498"/>
                      <a:pt x="32" y="496"/>
                      <a:pt x="39" y="496"/>
                    </a:cubicBezTo>
                    <a:cubicBezTo>
                      <a:pt x="48" y="496"/>
                      <a:pt x="58" y="500"/>
                      <a:pt x="65" y="519"/>
                    </a:cubicBezTo>
                    <a:cubicBezTo>
                      <a:pt x="86" y="551"/>
                      <a:pt x="96" y="551"/>
                      <a:pt x="107" y="551"/>
                    </a:cubicBezTo>
                    <a:cubicBezTo>
                      <a:pt x="121" y="551"/>
                      <a:pt x="136" y="546"/>
                      <a:pt x="150" y="546"/>
                    </a:cubicBezTo>
                    <a:cubicBezTo>
                      <a:pt x="157" y="546"/>
                      <a:pt x="164" y="548"/>
                      <a:pt x="171" y="551"/>
                    </a:cubicBezTo>
                    <a:cubicBezTo>
                      <a:pt x="203" y="572"/>
                      <a:pt x="245" y="562"/>
                      <a:pt x="278" y="583"/>
                    </a:cubicBezTo>
                    <a:cubicBezTo>
                      <a:pt x="299" y="605"/>
                      <a:pt x="330" y="594"/>
                      <a:pt x="352" y="615"/>
                    </a:cubicBezTo>
                    <a:cubicBezTo>
                      <a:pt x="356" y="615"/>
                      <a:pt x="361" y="617"/>
                      <a:pt x="365" y="617"/>
                    </a:cubicBezTo>
                    <a:cubicBezTo>
                      <a:pt x="371" y="617"/>
                      <a:pt x="378" y="613"/>
                      <a:pt x="384" y="594"/>
                    </a:cubicBezTo>
                    <a:cubicBezTo>
                      <a:pt x="384" y="584"/>
                      <a:pt x="386" y="579"/>
                      <a:pt x="388" y="579"/>
                    </a:cubicBezTo>
                    <a:lnTo>
                      <a:pt x="388" y="579"/>
                    </a:lnTo>
                    <a:cubicBezTo>
                      <a:pt x="389" y="579"/>
                      <a:pt x="390" y="587"/>
                      <a:pt x="384" y="605"/>
                    </a:cubicBezTo>
                    <a:cubicBezTo>
                      <a:pt x="384" y="615"/>
                      <a:pt x="384" y="626"/>
                      <a:pt x="394" y="626"/>
                    </a:cubicBezTo>
                    <a:cubicBezTo>
                      <a:pt x="396" y="622"/>
                      <a:pt x="398" y="621"/>
                      <a:pt x="400" y="621"/>
                    </a:cubicBezTo>
                    <a:cubicBezTo>
                      <a:pt x="405" y="621"/>
                      <a:pt x="410" y="629"/>
                      <a:pt x="415" y="629"/>
                    </a:cubicBezTo>
                    <a:cubicBezTo>
                      <a:pt x="419" y="629"/>
                      <a:pt x="423" y="624"/>
                      <a:pt x="427" y="605"/>
                    </a:cubicBezTo>
                    <a:cubicBezTo>
                      <a:pt x="427" y="601"/>
                      <a:pt x="427" y="600"/>
                      <a:pt x="427" y="600"/>
                    </a:cubicBezTo>
                    <a:cubicBezTo>
                      <a:pt x="428" y="600"/>
                      <a:pt x="430" y="605"/>
                      <a:pt x="437" y="605"/>
                    </a:cubicBezTo>
                    <a:cubicBezTo>
                      <a:pt x="437" y="615"/>
                      <a:pt x="437" y="621"/>
                      <a:pt x="438" y="621"/>
                    </a:cubicBezTo>
                    <a:cubicBezTo>
                      <a:pt x="440" y="621"/>
                      <a:pt x="442" y="615"/>
                      <a:pt x="448" y="605"/>
                    </a:cubicBezTo>
                    <a:cubicBezTo>
                      <a:pt x="448" y="594"/>
                      <a:pt x="451" y="589"/>
                      <a:pt x="453" y="589"/>
                    </a:cubicBezTo>
                    <a:cubicBezTo>
                      <a:pt x="456" y="589"/>
                      <a:pt x="458" y="594"/>
                      <a:pt x="458" y="605"/>
                    </a:cubicBezTo>
                    <a:cubicBezTo>
                      <a:pt x="458" y="622"/>
                      <a:pt x="461" y="633"/>
                      <a:pt x="466" y="633"/>
                    </a:cubicBezTo>
                    <a:cubicBezTo>
                      <a:pt x="470" y="633"/>
                      <a:pt x="475" y="624"/>
                      <a:pt x="480" y="605"/>
                    </a:cubicBezTo>
                    <a:cubicBezTo>
                      <a:pt x="484" y="587"/>
                      <a:pt x="487" y="582"/>
                      <a:pt x="488" y="582"/>
                    </a:cubicBezTo>
                    <a:cubicBezTo>
                      <a:pt x="491" y="582"/>
                      <a:pt x="491" y="594"/>
                      <a:pt x="491" y="594"/>
                    </a:cubicBezTo>
                    <a:lnTo>
                      <a:pt x="491" y="636"/>
                    </a:lnTo>
                    <a:cubicBezTo>
                      <a:pt x="493" y="634"/>
                      <a:pt x="495" y="633"/>
                      <a:pt x="497" y="633"/>
                    </a:cubicBezTo>
                    <a:cubicBezTo>
                      <a:pt x="503" y="633"/>
                      <a:pt x="509" y="639"/>
                      <a:pt x="515" y="639"/>
                    </a:cubicBezTo>
                    <a:cubicBezTo>
                      <a:pt x="518" y="639"/>
                      <a:pt x="520" y="639"/>
                      <a:pt x="522" y="636"/>
                    </a:cubicBezTo>
                    <a:cubicBezTo>
                      <a:pt x="533" y="626"/>
                      <a:pt x="543" y="636"/>
                      <a:pt x="543" y="615"/>
                    </a:cubicBezTo>
                    <a:cubicBezTo>
                      <a:pt x="548" y="642"/>
                      <a:pt x="553" y="650"/>
                      <a:pt x="557" y="650"/>
                    </a:cubicBezTo>
                    <a:cubicBezTo>
                      <a:pt x="563" y="650"/>
                      <a:pt x="569" y="636"/>
                      <a:pt x="576" y="636"/>
                    </a:cubicBezTo>
                    <a:cubicBezTo>
                      <a:pt x="583" y="636"/>
                      <a:pt x="590" y="632"/>
                      <a:pt x="597" y="632"/>
                    </a:cubicBezTo>
                    <a:cubicBezTo>
                      <a:pt x="600" y="632"/>
                      <a:pt x="604" y="633"/>
                      <a:pt x="607" y="636"/>
                    </a:cubicBezTo>
                    <a:cubicBezTo>
                      <a:pt x="618" y="647"/>
                      <a:pt x="629" y="647"/>
                      <a:pt x="640" y="647"/>
                    </a:cubicBezTo>
                    <a:cubicBezTo>
                      <a:pt x="661" y="647"/>
                      <a:pt x="682" y="636"/>
                      <a:pt x="692" y="636"/>
                    </a:cubicBezTo>
                    <a:cubicBezTo>
                      <a:pt x="709" y="642"/>
                      <a:pt x="722" y="642"/>
                      <a:pt x="734" y="642"/>
                    </a:cubicBezTo>
                    <a:cubicBezTo>
                      <a:pt x="746" y="642"/>
                      <a:pt x="757" y="642"/>
                      <a:pt x="767" y="647"/>
                    </a:cubicBezTo>
                    <a:cubicBezTo>
                      <a:pt x="783" y="652"/>
                      <a:pt x="796" y="655"/>
                      <a:pt x="810" y="655"/>
                    </a:cubicBezTo>
                    <a:cubicBezTo>
                      <a:pt x="823" y="655"/>
                      <a:pt x="836" y="652"/>
                      <a:pt x="853" y="647"/>
                    </a:cubicBezTo>
                    <a:cubicBezTo>
                      <a:pt x="859" y="644"/>
                      <a:pt x="865" y="643"/>
                      <a:pt x="871" y="643"/>
                    </a:cubicBezTo>
                    <a:cubicBezTo>
                      <a:pt x="886" y="643"/>
                      <a:pt x="901" y="650"/>
                      <a:pt x="917" y="657"/>
                    </a:cubicBezTo>
                    <a:cubicBezTo>
                      <a:pt x="919" y="660"/>
                      <a:pt x="921" y="661"/>
                      <a:pt x="923" y="661"/>
                    </a:cubicBezTo>
                    <a:cubicBezTo>
                      <a:pt x="929" y="661"/>
                      <a:pt x="936" y="655"/>
                      <a:pt x="942" y="655"/>
                    </a:cubicBezTo>
                    <a:cubicBezTo>
                      <a:pt x="944" y="655"/>
                      <a:pt x="946" y="655"/>
                      <a:pt x="948" y="657"/>
                    </a:cubicBezTo>
                    <a:cubicBezTo>
                      <a:pt x="969" y="663"/>
                      <a:pt x="991" y="663"/>
                      <a:pt x="1012" y="663"/>
                    </a:cubicBezTo>
                    <a:cubicBezTo>
                      <a:pt x="1033" y="663"/>
                      <a:pt x="1055" y="663"/>
                      <a:pt x="1076" y="669"/>
                    </a:cubicBezTo>
                    <a:cubicBezTo>
                      <a:pt x="1108" y="669"/>
                      <a:pt x="1129" y="657"/>
                      <a:pt x="1151" y="657"/>
                    </a:cubicBezTo>
                    <a:cubicBezTo>
                      <a:pt x="1193" y="669"/>
                      <a:pt x="1225" y="669"/>
                      <a:pt x="1267" y="669"/>
                    </a:cubicBezTo>
                    <a:cubicBezTo>
                      <a:pt x="1301" y="669"/>
                      <a:pt x="1335" y="682"/>
                      <a:pt x="1369" y="682"/>
                    </a:cubicBezTo>
                    <a:cubicBezTo>
                      <a:pt x="1378" y="682"/>
                      <a:pt x="1386" y="681"/>
                      <a:pt x="1395" y="679"/>
                    </a:cubicBezTo>
                    <a:cubicBezTo>
                      <a:pt x="1404" y="679"/>
                      <a:pt x="1412" y="665"/>
                      <a:pt x="1421" y="665"/>
                    </a:cubicBezTo>
                    <a:cubicBezTo>
                      <a:pt x="1423" y="665"/>
                      <a:pt x="1425" y="666"/>
                      <a:pt x="1428" y="669"/>
                    </a:cubicBezTo>
                    <a:cubicBezTo>
                      <a:pt x="1438" y="679"/>
                      <a:pt x="1449" y="690"/>
                      <a:pt x="1459" y="690"/>
                    </a:cubicBezTo>
                    <a:lnTo>
                      <a:pt x="1566" y="690"/>
                    </a:lnTo>
                    <a:cubicBezTo>
                      <a:pt x="1577" y="690"/>
                      <a:pt x="1587" y="669"/>
                      <a:pt x="1587" y="626"/>
                    </a:cubicBezTo>
                    <a:cubicBezTo>
                      <a:pt x="1587" y="594"/>
                      <a:pt x="1598" y="594"/>
                      <a:pt x="1598" y="583"/>
                    </a:cubicBezTo>
                    <a:cubicBezTo>
                      <a:pt x="1603" y="573"/>
                      <a:pt x="1608" y="573"/>
                      <a:pt x="1614" y="573"/>
                    </a:cubicBezTo>
                    <a:cubicBezTo>
                      <a:pt x="1619" y="573"/>
                      <a:pt x="1624" y="573"/>
                      <a:pt x="1629" y="562"/>
                    </a:cubicBezTo>
                    <a:cubicBezTo>
                      <a:pt x="1634" y="571"/>
                      <a:pt x="1639" y="574"/>
                      <a:pt x="1642" y="574"/>
                    </a:cubicBezTo>
                    <a:cubicBezTo>
                      <a:pt x="1647" y="574"/>
                      <a:pt x="1651" y="568"/>
                      <a:pt x="1651" y="562"/>
                    </a:cubicBezTo>
                    <a:cubicBezTo>
                      <a:pt x="1662" y="562"/>
                      <a:pt x="1672" y="541"/>
                      <a:pt x="1672" y="508"/>
                    </a:cubicBezTo>
                    <a:cubicBezTo>
                      <a:pt x="1683" y="477"/>
                      <a:pt x="1672" y="466"/>
                      <a:pt x="1672" y="456"/>
                    </a:cubicBezTo>
                    <a:cubicBezTo>
                      <a:pt x="1662" y="434"/>
                      <a:pt x="1651" y="444"/>
                      <a:pt x="1641" y="423"/>
                    </a:cubicBezTo>
                    <a:cubicBezTo>
                      <a:pt x="1641" y="413"/>
                      <a:pt x="1629" y="402"/>
                      <a:pt x="1629" y="402"/>
                    </a:cubicBezTo>
                    <a:cubicBezTo>
                      <a:pt x="1629" y="402"/>
                      <a:pt x="1625" y="407"/>
                      <a:pt x="1622" y="407"/>
                    </a:cubicBezTo>
                    <a:cubicBezTo>
                      <a:pt x="1620" y="407"/>
                      <a:pt x="1619" y="406"/>
                      <a:pt x="1619" y="402"/>
                    </a:cubicBezTo>
                    <a:cubicBezTo>
                      <a:pt x="1619" y="391"/>
                      <a:pt x="1622" y="389"/>
                      <a:pt x="1624" y="389"/>
                    </a:cubicBezTo>
                    <a:cubicBezTo>
                      <a:pt x="1627" y="389"/>
                      <a:pt x="1629" y="392"/>
                      <a:pt x="1629" y="392"/>
                    </a:cubicBezTo>
                    <a:cubicBezTo>
                      <a:pt x="1641" y="370"/>
                      <a:pt x="1641" y="359"/>
                      <a:pt x="1641" y="306"/>
                    </a:cubicBezTo>
                    <a:lnTo>
                      <a:pt x="1641" y="285"/>
                    </a:lnTo>
                    <a:lnTo>
                      <a:pt x="1641" y="253"/>
                    </a:lnTo>
                    <a:cubicBezTo>
                      <a:pt x="1624" y="212"/>
                      <a:pt x="1608" y="196"/>
                      <a:pt x="1591" y="196"/>
                    </a:cubicBezTo>
                    <a:cubicBezTo>
                      <a:pt x="1586" y="196"/>
                      <a:pt x="1582" y="197"/>
                      <a:pt x="1577" y="200"/>
                    </a:cubicBezTo>
                    <a:cubicBezTo>
                      <a:pt x="1587" y="146"/>
                      <a:pt x="1587" y="146"/>
                      <a:pt x="1577" y="125"/>
                    </a:cubicBezTo>
                    <a:cubicBezTo>
                      <a:pt x="1566" y="115"/>
                      <a:pt x="1566" y="115"/>
                      <a:pt x="1555" y="115"/>
                    </a:cubicBezTo>
                    <a:cubicBezTo>
                      <a:pt x="1523" y="115"/>
                      <a:pt x="1502" y="125"/>
                      <a:pt x="1470" y="136"/>
                    </a:cubicBezTo>
                    <a:cubicBezTo>
                      <a:pt x="1428" y="168"/>
                      <a:pt x="1374" y="157"/>
                      <a:pt x="1331" y="168"/>
                    </a:cubicBezTo>
                    <a:cubicBezTo>
                      <a:pt x="1320" y="168"/>
                      <a:pt x="1311" y="158"/>
                      <a:pt x="1304" y="158"/>
                    </a:cubicBezTo>
                    <a:cubicBezTo>
                      <a:pt x="1299" y="158"/>
                      <a:pt x="1294" y="165"/>
                      <a:pt x="1289" y="189"/>
                    </a:cubicBezTo>
                    <a:cubicBezTo>
                      <a:pt x="1289" y="193"/>
                      <a:pt x="1289" y="194"/>
                      <a:pt x="1288" y="194"/>
                    </a:cubicBezTo>
                    <a:cubicBezTo>
                      <a:pt x="1288" y="194"/>
                      <a:pt x="1285" y="189"/>
                      <a:pt x="1279" y="189"/>
                    </a:cubicBezTo>
                    <a:cubicBezTo>
                      <a:pt x="1279" y="173"/>
                      <a:pt x="1273" y="164"/>
                      <a:pt x="1265" y="164"/>
                    </a:cubicBezTo>
                    <a:cubicBezTo>
                      <a:pt x="1263" y="164"/>
                      <a:pt x="1260" y="165"/>
                      <a:pt x="1257" y="168"/>
                    </a:cubicBezTo>
                    <a:cubicBezTo>
                      <a:pt x="1241" y="178"/>
                      <a:pt x="1222" y="181"/>
                      <a:pt x="1203" y="181"/>
                    </a:cubicBezTo>
                    <a:cubicBezTo>
                      <a:pt x="1184" y="181"/>
                      <a:pt x="1166" y="179"/>
                      <a:pt x="1151" y="179"/>
                    </a:cubicBezTo>
                    <a:cubicBezTo>
                      <a:pt x="1142" y="179"/>
                      <a:pt x="1140" y="192"/>
                      <a:pt x="1135" y="192"/>
                    </a:cubicBezTo>
                    <a:cubicBezTo>
                      <a:pt x="1133" y="192"/>
                      <a:pt x="1132" y="191"/>
                      <a:pt x="1129" y="189"/>
                    </a:cubicBezTo>
                    <a:cubicBezTo>
                      <a:pt x="1120" y="180"/>
                      <a:pt x="1111" y="177"/>
                      <a:pt x="1102" y="177"/>
                    </a:cubicBezTo>
                    <a:cubicBezTo>
                      <a:pt x="1083" y="177"/>
                      <a:pt x="1064" y="191"/>
                      <a:pt x="1045" y="191"/>
                    </a:cubicBezTo>
                    <a:cubicBezTo>
                      <a:pt x="1041" y="191"/>
                      <a:pt x="1037" y="190"/>
                      <a:pt x="1033" y="189"/>
                    </a:cubicBezTo>
                    <a:cubicBezTo>
                      <a:pt x="1030" y="186"/>
                      <a:pt x="1028" y="185"/>
                      <a:pt x="1027" y="185"/>
                    </a:cubicBezTo>
                    <a:cubicBezTo>
                      <a:pt x="1023" y="185"/>
                      <a:pt x="1023" y="192"/>
                      <a:pt x="1023" y="200"/>
                    </a:cubicBezTo>
                    <a:cubicBezTo>
                      <a:pt x="1012" y="179"/>
                      <a:pt x="1012" y="179"/>
                      <a:pt x="1002" y="179"/>
                    </a:cubicBezTo>
                    <a:cubicBezTo>
                      <a:pt x="993" y="179"/>
                      <a:pt x="977" y="165"/>
                      <a:pt x="960" y="165"/>
                    </a:cubicBezTo>
                    <a:cubicBezTo>
                      <a:pt x="956" y="165"/>
                      <a:pt x="952" y="166"/>
                      <a:pt x="948" y="168"/>
                    </a:cubicBezTo>
                    <a:cubicBezTo>
                      <a:pt x="935" y="180"/>
                      <a:pt x="923" y="185"/>
                      <a:pt x="910" y="185"/>
                    </a:cubicBezTo>
                    <a:cubicBezTo>
                      <a:pt x="902" y="185"/>
                      <a:pt x="893" y="183"/>
                      <a:pt x="884" y="179"/>
                    </a:cubicBezTo>
                    <a:cubicBezTo>
                      <a:pt x="879" y="173"/>
                      <a:pt x="871" y="170"/>
                      <a:pt x="863" y="170"/>
                    </a:cubicBezTo>
                    <a:cubicBezTo>
                      <a:pt x="855" y="170"/>
                      <a:pt x="847" y="173"/>
                      <a:pt x="842" y="179"/>
                    </a:cubicBezTo>
                    <a:cubicBezTo>
                      <a:pt x="839" y="180"/>
                      <a:pt x="837" y="180"/>
                      <a:pt x="835" y="180"/>
                    </a:cubicBezTo>
                    <a:cubicBezTo>
                      <a:pt x="820" y="180"/>
                      <a:pt x="805" y="162"/>
                      <a:pt x="791" y="162"/>
                    </a:cubicBezTo>
                    <a:cubicBezTo>
                      <a:pt x="786" y="162"/>
                      <a:pt x="782" y="163"/>
                      <a:pt x="778" y="168"/>
                    </a:cubicBezTo>
                    <a:cubicBezTo>
                      <a:pt x="772" y="174"/>
                      <a:pt x="767" y="175"/>
                      <a:pt x="762" y="175"/>
                    </a:cubicBezTo>
                    <a:cubicBezTo>
                      <a:pt x="754" y="175"/>
                      <a:pt x="748" y="171"/>
                      <a:pt x="741" y="171"/>
                    </a:cubicBezTo>
                    <a:cubicBezTo>
                      <a:pt x="736" y="171"/>
                      <a:pt x="731" y="173"/>
                      <a:pt x="725" y="179"/>
                    </a:cubicBezTo>
                    <a:cubicBezTo>
                      <a:pt x="725" y="183"/>
                      <a:pt x="723" y="185"/>
                      <a:pt x="721" y="185"/>
                    </a:cubicBezTo>
                    <a:cubicBezTo>
                      <a:pt x="718" y="185"/>
                      <a:pt x="714" y="180"/>
                      <a:pt x="714" y="168"/>
                    </a:cubicBezTo>
                    <a:lnTo>
                      <a:pt x="714" y="157"/>
                    </a:lnTo>
                    <a:cubicBezTo>
                      <a:pt x="705" y="171"/>
                      <a:pt x="700" y="176"/>
                      <a:pt x="696" y="176"/>
                    </a:cubicBezTo>
                    <a:cubicBezTo>
                      <a:pt x="691" y="176"/>
                      <a:pt x="688" y="165"/>
                      <a:pt x="682" y="146"/>
                    </a:cubicBezTo>
                    <a:cubicBezTo>
                      <a:pt x="679" y="139"/>
                      <a:pt x="674" y="137"/>
                      <a:pt x="669" y="137"/>
                    </a:cubicBezTo>
                    <a:cubicBezTo>
                      <a:pt x="658" y="137"/>
                      <a:pt x="646" y="146"/>
                      <a:pt x="640" y="146"/>
                    </a:cubicBezTo>
                    <a:lnTo>
                      <a:pt x="618" y="146"/>
                    </a:lnTo>
                    <a:cubicBezTo>
                      <a:pt x="607" y="146"/>
                      <a:pt x="597" y="136"/>
                      <a:pt x="586" y="136"/>
                    </a:cubicBezTo>
                    <a:cubicBezTo>
                      <a:pt x="577" y="140"/>
                      <a:pt x="570" y="143"/>
                      <a:pt x="565" y="143"/>
                    </a:cubicBezTo>
                    <a:cubicBezTo>
                      <a:pt x="556" y="143"/>
                      <a:pt x="550" y="138"/>
                      <a:pt x="543" y="125"/>
                    </a:cubicBezTo>
                    <a:cubicBezTo>
                      <a:pt x="540" y="118"/>
                      <a:pt x="535" y="116"/>
                      <a:pt x="530" y="116"/>
                    </a:cubicBezTo>
                    <a:cubicBezTo>
                      <a:pt x="519" y="116"/>
                      <a:pt x="505" y="125"/>
                      <a:pt x="491" y="125"/>
                    </a:cubicBezTo>
                    <a:cubicBezTo>
                      <a:pt x="491" y="104"/>
                      <a:pt x="491" y="104"/>
                      <a:pt x="480" y="104"/>
                    </a:cubicBezTo>
                    <a:cubicBezTo>
                      <a:pt x="471" y="108"/>
                      <a:pt x="462" y="111"/>
                      <a:pt x="453" y="111"/>
                    </a:cubicBezTo>
                    <a:cubicBezTo>
                      <a:pt x="440" y="111"/>
                      <a:pt x="428" y="106"/>
                      <a:pt x="416" y="94"/>
                    </a:cubicBezTo>
                    <a:cubicBezTo>
                      <a:pt x="411" y="100"/>
                      <a:pt x="408" y="103"/>
                      <a:pt x="405" y="103"/>
                    </a:cubicBezTo>
                    <a:cubicBezTo>
                      <a:pt x="397" y="103"/>
                      <a:pt x="394" y="84"/>
                      <a:pt x="390" y="84"/>
                    </a:cubicBezTo>
                    <a:cubicBezTo>
                      <a:pt x="388" y="84"/>
                      <a:pt x="386" y="87"/>
                      <a:pt x="384" y="94"/>
                    </a:cubicBezTo>
                    <a:cubicBezTo>
                      <a:pt x="379" y="76"/>
                      <a:pt x="375" y="69"/>
                      <a:pt x="370" y="69"/>
                    </a:cubicBezTo>
                    <a:cubicBezTo>
                      <a:pt x="362" y="69"/>
                      <a:pt x="354" y="81"/>
                      <a:pt x="342" y="94"/>
                    </a:cubicBezTo>
                    <a:cubicBezTo>
                      <a:pt x="330" y="94"/>
                      <a:pt x="330" y="61"/>
                      <a:pt x="320" y="61"/>
                    </a:cubicBezTo>
                    <a:cubicBezTo>
                      <a:pt x="309" y="51"/>
                      <a:pt x="288" y="51"/>
                      <a:pt x="267" y="40"/>
                    </a:cubicBezTo>
                    <a:cubicBezTo>
                      <a:pt x="235" y="30"/>
                      <a:pt x="203" y="30"/>
                      <a:pt x="181" y="8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</a:path>
                </a:pathLst>
              </a:custGeom>
              <a:solidFill>
                <a:srgbClr val="F7B5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11"/>
              <p:cNvSpPr/>
              <p:nvPr/>
            </p:nvSpPr>
            <p:spPr>
              <a:xfrm>
                <a:off x="2346071" y="279972"/>
                <a:ext cx="141794" cy="17824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1594" extrusionOk="0">
                    <a:moveTo>
                      <a:pt x="448" y="0"/>
                    </a:moveTo>
                    <a:cubicBezTo>
                      <a:pt x="448" y="0"/>
                      <a:pt x="427" y="0"/>
                      <a:pt x="384" y="32"/>
                    </a:cubicBezTo>
                    <a:cubicBezTo>
                      <a:pt x="363" y="43"/>
                      <a:pt x="363" y="43"/>
                      <a:pt x="342" y="43"/>
                    </a:cubicBezTo>
                    <a:cubicBezTo>
                      <a:pt x="337" y="45"/>
                      <a:pt x="334" y="46"/>
                      <a:pt x="332" y="46"/>
                    </a:cubicBezTo>
                    <a:cubicBezTo>
                      <a:pt x="325" y="46"/>
                      <a:pt x="325" y="40"/>
                      <a:pt x="319" y="40"/>
                    </a:cubicBezTo>
                    <a:cubicBezTo>
                      <a:pt x="317" y="40"/>
                      <a:pt x="314" y="41"/>
                      <a:pt x="309" y="43"/>
                    </a:cubicBezTo>
                    <a:cubicBezTo>
                      <a:pt x="309" y="38"/>
                      <a:pt x="307" y="38"/>
                      <a:pt x="304" y="38"/>
                    </a:cubicBezTo>
                    <a:cubicBezTo>
                      <a:pt x="302" y="38"/>
                      <a:pt x="299" y="38"/>
                      <a:pt x="299" y="32"/>
                    </a:cubicBezTo>
                    <a:cubicBezTo>
                      <a:pt x="320" y="11"/>
                      <a:pt x="299" y="21"/>
                      <a:pt x="299" y="11"/>
                    </a:cubicBezTo>
                    <a:cubicBezTo>
                      <a:pt x="297" y="9"/>
                      <a:pt x="294" y="8"/>
                      <a:pt x="291" y="8"/>
                    </a:cubicBezTo>
                    <a:cubicBezTo>
                      <a:pt x="279" y="8"/>
                      <a:pt x="261" y="24"/>
                      <a:pt x="235" y="32"/>
                    </a:cubicBezTo>
                    <a:cubicBezTo>
                      <a:pt x="214" y="54"/>
                      <a:pt x="214" y="64"/>
                      <a:pt x="203" y="64"/>
                    </a:cubicBezTo>
                    <a:cubicBezTo>
                      <a:pt x="193" y="85"/>
                      <a:pt x="203" y="96"/>
                      <a:pt x="193" y="107"/>
                    </a:cubicBezTo>
                    <a:cubicBezTo>
                      <a:pt x="193" y="118"/>
                      <a:pt x="182" y="139"/>
                      <a:pt x="182" y="139"/>
                    </a:cubicBezTo>
                    <a:cubicBezTo>
                      <a:pt x="182" y="139"/>
                      <a:pt x="203" y="139"/>
                      <a:pt x="193" y="149"/>
                    </a:cubicBezTo>
                    <a:lnTo>
                      <a:pt x="171" y="149"/>
                    </a:lnTo>
                    <a:cubicBezTo>
                      <a:pt x="150" y="149"/>
                      <a:pt x="139" y="149"/>
                      <a:pt x="96" y="192"/>
                    </a:cubicBezTo>
                    <a:lnTo>
                      <a:pt x="86" y="203"/>
                    </a:lnTo>
                    <a:cubicBezTo>
                      <a:pt x="75" y="213"/>
                      <a:pt x="65" y="213"/>
                      <a:pt x="65" y="224"/>
                    </a:cubicBezTo>
                    <a:cubicBezTo>
                      <a:pt x="32" y="267"/>
                      <a:pt x="32" y="288"/>
                      <a:pt x="65" y="298"/>
                    </a:cubicBezTo>
                    <a:cubicBezTo>
                      <a:pt x="11" y="331"/>
                      <a:pt x="11" y="331"/>
                      <a:pt x="1" y="352"/>
                    </a:cubicBezTo>
                    <a:lnTo>
                      <a:pt x="1" y="373"/>
                    </a:lnTo>
                    <a:cubicBezTo>
                      <a:pt x="32" y="394"/>
                      <a:pt x="54" y="405"/>
                      <a:pt x="75" y="416"/>
                    </a:cubicBezTo>
                    <a:cubicBezTo>
                      <a:pt x="129" y="447"/>
                      <a:pt x="160" y="480"/>
                      <a:pt x="193" y="522"/>
                    </a:cubicBezTo>
                    <a:cubicBezTo>
                      <a:pt x="200" y="522"/>
                      <a:pt x="190" y="540"/>
                      <a:pt x="207" y="540"/>
                    </a:cubicBezTo>
                    <a:cubicBezTo>
                      <a:pt x="213" y="540"/>
                      <a:pt x="222" y="538"/>
                      <a:pt x="235" y="532"/>
                    </a:cubicBezTo>
                    <a:cubicBezTo>
                      <a:pt x="245" y="532"/>
                      <a:pt x="235" y="532"/>
                      <a:pt x="235" y="544"/>
                    </a:cubicBezTo>
                    <a:cubicBezTo>
                      <a:pt x="214" y="565"/>
                      <a:pt x="224" y="575"/>
                      <a:pt x="235" y="575"/>
                    </a:cubicBezTo>
                    <a:cubicBezTo>
                      <a:pt x="278" y="586"/>
                      <a:pt x="288" y="618"/>
                      <a:pt x="309" y="650"/>
                    </a:cubicBezTo>
                    <a:cubicBezTo>
                      <a:pt x="309" y="650"/>
                      <a:pt x="342" y="650"/>
                      <a:pt x="331" y="660"/>
                    </a:cubicBezTo>
                    <a:cubicBezTo>
                      <a:pt x="331" y="703"/>
                      <a:pt x="384" y="703"/>
                      <a:pt x="384" y="735"/>
                    </a:cubicBezTo>
                    <a:cubicBezTo>
                      <a:pt x="388" y="739"/>
                      <a:pt x="391" y="740"/>
                      <a:pt x="394" y="740"/>
                    </a:cubicBezTo>
                    <a:cubicBezTo>
                      <a:pt x="401" y="740"/>
                      <a:pt x="406" y="735"/>
                      <a:pt x="406" y="735"/>
                    </a:cubicBezTo>
                    <a:lnTo>
                      <a:pt x="406" y="745"/>
                    </a:lnTo>
                    <a:cubicBezTo>
                      <a:pt x="394" y="756"/>
                      <a:pt x="394" y="756"/>
                      <a:pt x="394" y="767"/>
                    </a:cubicBezTo>
                    <a:cubicBezTo>
                      <a:pt x="406" y="778"/>
                      <a:pt x="406" y="799"/>
                      <a:pt x="427" y="809"/>
                    </a:cubicBezTo>
                    <a:cubicBezTo>
                      <a:pt x="458" y="820"/>
                      <a:pt x="469" y="831"/>
                      <a:pt x="469" y="863"/>
                    </a:cubicBezTo>
                    <a:lnTo>
                      <a:pt x="501" y="894"/>
                    </a:lnTo>
                    <a:cubicBezTo>
                      <a:pt x="522" y="906"/>
                      <a:pt x="501" y="937"/>
                      <a:pt x="533" y="948"/>
                    </a:cubicBezTo>
                    <a:cubicBezTo>
                      <a:pt x="565" y="948"/>
                      <a:pt x="544" y="980"/>
                      <a:pt x="576" y="980"/>
                    </a:cubicBezTo>
                    <a:cubicBezTo>
                      <a:pt x="586" y="980"/>
                      <a:pt x="586" y="980"/>
                      <a:pt x="576" y="991"/>
                    </a:cubicBezTo>
                    <a:lnTo>
                      <a:pt x="565" y="1001"/>
                    </a:lnTo>
                    <a:cubicBezTo>
                      <a:pt x="607" y="1001"/>
                      <a:pt x="597" y="1012"/>
                      <a:pt x="586" y="1033"/>
                    </a:cubicBezTo>
                    <a:cubicBezTo>
                      <a:pt x="576" y="1055"/>
                      <a:pt x="597" y="1065"/>
                      <a:pt x="607" y="1076"/>
                    </a:cubicBezTo>
                    <a:cubicBezTo>
                      <a:pt x="619" y="1076"/>
                      <a:pt x="619" y="1076"/>
                      <a:pt x="619" y="1086"/>
                    </a:cubicBezTo>
                    <a:cubicBezTo>
                      <a:pt x="629" y="1097"/>
                      <a:pt x="629" y="1107"/>
                      <a:pt x="640" y="1119"/>
                    </a:cubicBezTo>
                    <a:cubicBezTo>
                      <a:pt x="640" y="1129"/>
                      <a:pt x="661" y="1129"/>
                      <a:pt x="650" y="1150"/>
                    </a:cubicBezTo>
                    <a:cubicBezTo>
                      <a:pt x="640" y="1182"/>
                      <a:pt x="671" y="1182"/>
                      <a:pt x="682" y="1193"/>
                    </a:cubicBezTo>
                    <a:cubicBezTo>
                      <a:pt x="671" y="1204"/>
                      <a:pt x="671" y="1214"/>
                      <a:pt x="671" y="1214"/>
                    </a:cubicBezTo>
                    <a:cubicBezTo>
                      <a:pt x="682" y="1235"/>
                      <a:pt x="704" y="1246"/>
                      <a:pt x="704" y="1268"/>
                    </a:cubicBezTo>
                    <a:lnTo>
                      <a:pt x="704" y="1278"/>
                    </a:lnTo>
                    <a:cubicBezTo>
                      <a:pt x="708" y="1277"/>
                      <a:pt x="712" y="1276"/>
                      <a:pt x="714" y="1276"/>
                    </a:cubicBezTo>
                    <a:cubicBezTo>
                      <a:pt x="736" y="1276"/>
                      <a:pt x="696" y="1310"/>
                      <a:pt x="725" y="1310"/>
                    </a:cubicBezTo>
                    <a:cubicBezTo>
                      <a:pt x="705" y="1329"/>
                      <a:pt x="710" y="1333"/>
                      <a:pt x="721" y="1333"/>
                    </a:cubicBezTo>
                    <a:cubicBezTo>
                      <a:pt x="728" y="1333"/>
                      <a:pt x="738" y="1331"/>
                      <a:pt x="746" y="1331"/>
                    </a:cubicBezTo>
                    <a:lnTo>
                      <a:pt x="746" y="1342"/>
                    </a:lnTo>
                    <a:cubicBezTo>
                      <a:pt x="756" y="1342"/>
                      <a:pt x="735" y="1363"/>
                      <a:pt x="735" y="1363"/>
                    </a:cubicBezTo>
                    <a:cubicBezTo>
                      <a:pt x="735" y="1384"/>
                      <a:pt x="756" y="1406"/>
                      <a:pt x="756" y="1427"/>
                    </a:cubicBezTo>
                    <a:cubicBezTo>
                      <a:pt x="768" y="1459"/>
                      <a:pt x="789" y="1481"/>
                      <a:pt x="778" y="1512"/>
                    </a:cubicBezTo>
                    <a:cubicBezTo>
                      <a:pt x="778" y="1523"/>
                      <a:pt x="789" y="1523"/>
                      <a:pt x="799" y="1523"/>
                    </a:cubicBezTo>
                    <a:cubicBezTo>
                      <a:pt x="808" y="1523"/>
                      <a:pt x="820" y="1521"/>
                      <a:pt x="829" y="1521"/>
                    </a:cubicBezTo>
                    <a:cubicBezTo>
                      <a:pt x="843" y="1521"/>
                      <a:pt x="850" y="1525"/>
                      <a:pt x="831" y="1544"/>
                    </a:cubicBezTo>
                    <a:cubicBezTo>
                      <a:pt x="824" y="1544"/>
                      <a:pt x="827" y="1549"/>
                      <a:pt x="832" y="1549"/>
                    </a:cubicBezTo>
                    <a:cubicBezTo>
                      <a:pt x="835" y="1549"/>
                      <a:pt x="838" y="1548"/>
                      <a:pt x="842" y="1544"/>
                    </a:cubicBezTo>
                    <a:cubicBezTo>
                      <a:pt x="853" y="1544"/>
                      <a:pt x="842" y="1555"/>
                      <a:pt x="842" y="1566"/>
                    </a:cubicBezTo>
                    <a:cubicBezTo>
                      <a:pt x="842" y="1573"/>
                      <a:pt x="832" y="1585"/>
                      <a:pt x="836" y="1585"/>
                    </a:cubicBezTo>
                    <a:cubicBezTo>
                      <a:pt x="838" y="1585"/>
                      <a:pt x="843" y="1583"/>
                      <a:pt x="853" y="1576"/>
                    </a:cubicBezTo>
                    <a:cubicBezTo>
                      <a:pt x="874" y="1566"/>
                      <a:pt x="884" y="1576"/>
                      <a:pt x="917" y="1544"/>
                    </a:cubicBezTo>
                    <a:cubicBezTo>
                      <a:pt x="924" y="1541"/>
                      <a:pt x="927" y="1540"/>
                      <a:pt x="929" y="1540"/>
                    </a:cubicBezTo>
                    <a:lnTo>
                      <a:pt x="929" y="1540"/>
                    </a:lnTo>
                    <a:cubicBezTo>
                      <a:pt x="932" y="1540"/>
                      <a:pt x="927" y="1544"/>
                      <a:pt x="927" y="1544"/>
                    </a:cubicBezTo>
                    <a:cubicBezTo>
                      <a:pt x="917" y="1566"/>
                      <a:pt x="927" y="1576"/>
                      <a:pt x="927" y="1587"/>
                    </a:cubicBezTo>
                    <a:cubicBezTo>
                      <a:pt x="923" y="1591"/>
                      <a:pt x="925" y="1594"/>
                      <a:pt x="932" y="1594"/>
                    </a:cubicBezTo>
                    <a:cubicBezTo>
                      <a:pt x="941" y="1594"/>
                      <a:pt x="957" y="1589"/>
                      <a:pt x="969" y="1576"/>
                    </a:cubicBezTo>
                    <a:cubicBezTo>
                      <a:pt x="1012" y="1555"/>
                      <a:pt x="1023" y="1533"/>
                      <a:pt x="1033" y="1523"/>
                    </a:cubicBezTo>
                    <a:lnTo>
                      <a:pt x="1033" y="1512"/>
                    </a:lnTo>
                    <a:cubicBezTo>
                      <a:pt x="1044" y="1491"/>
                      <a:pt x="1044" y="1469"/>
                      <a:pt x="1044" y="1448"/>
                    </a:cubicBezTo>
                    <a:cubicBezTo>
                      <a:pt x="1033" y="1427"/>
                      <a:pt x="1044" y="1384"/>
                      <a:pt x="1023" y="1363"/>
                    </a:cubicBezTo>
                    <a:lnTo>
                      <a:pt x="1033" y="1353"/>
                    </a:lnTo>
                    <a:cubicBezTo>
                      <a:pt x="1044" y="1342"/>
                      <a:pt x="1055" y="1342"/>
                      <a:pt x="1055" y="1342"/>
                    </a:cubicBezTo>
                    <a:lnTo>
                      <a:pt x="1055" y="1353"/>
                    </a:lnTo>
                    <a:cubicBezTo>
                      <a:pt x="1066" y="1363"/>
                      <a:pt x="1066" y="1374"/>
                      <a:pt x="1076" y="1384"/>
                    </a:cubicBezTo>
                    <a:cubicBezTo>
                      <a:pt x="1076" y="1395"/>
                      <a:pt x="1066" y="1417"/>
                      <a:pt x="1087" y="1417"/>
                    </a:cubicBezTo>
                    <a:cubicBezTo>
                      <a:pt x="1103" y="1411"/>
                      <a:pt x="1116" y="1408"/>
                      <a:pt x="1125" y="1408"/>
                    </a:cubicBezTo>
                    <a:cubicBezTo>
                      <a:pt x="1135" y="1408"/>
                      <a:pt x="1140" y="1411"/>
                      <a:pt x="1140" y="1417"/>
                    </a:cubicBezTo>
                    <a:cubicBezTo>
                      <a:pt x="1143" y="1420"/>
                      <a:pt x="1147" y="1421"/>
                      <a:pt x="1152" y="1421"/>
                    </a:cubicBezTo>
                    <a:cubicBezTo>
                      <a:pt x="1163" y="1421"/>
                      <a:pt x="1178" y="1413"/>
                      <a:pt x="1193" y="1406"/>
                    </a:cubicBezTo>
                    <a:cubicBezTo>
                      <a:pt x="1215" y="1395"/>
                      <a:pt x="1236" y="1374"/>
                      <a:pt x="1257" y="1363"/>
                    </a:cubicBezTo>
                    <a:cubicBezTo>
                      <a:pt x="1268" y="1342"/>
                      <a:pt x="1268" y="1342"/>
                      <a:pt x="1257" y="1331"/>
                    </a:cubicBezTo>
                    <a:cubicBezTo>
                      <a:pt x="1257" y="1320"/>
                      <a:pt x="1236" y="1310"/>
                      <a:pt x="1257" y="1278"/>
                    </a:cubicBezTo>
                    <a:cubicBezTo>
                      <a:pt x="1268" y="1257"/>
                      <a:pt x="1268" y="1235"/>
                      <a:pt x="1257" y="1225"/>
                    </a:cubicBezTo>
                    <a:cubicBezTo>
                      <a:pt x="1236" y="1214"/>
                      <a:pt x="1215" y="1204"/>
                      <a:pt x="1215" y="1182"/>
                    </a:cubicBezTo>
                    <a:cubicBezTo>
                      <a:pt x="1204" y="1140"/>
                      <a:pt x="1172" y="1119"/>
                      <a:pt x="1172" y="1076"/>
                    </a:cubicBezTo>
                    <a:cubicBezTo>
                      <a:pt x="1172" y="1044"/>
                      <a:pt x="1140" y="1033"/>
                      <a:pt x="1140" y="1001"/>
                    </a:cubicBezTo>
                    <a:cubicBezTo>
                      <a:pt x="1140" y="994"/>
                      <a:pt x="1140" y="986"/>
                      <a:pt x="1129" y="986"/>
                    </a:cubicBezTo>
                    <a:cubicBezTo>
                      <a:pt x="1124" y="986"/>
                      <a:pt x="1118" y="987"/>
                      <a:pt x="1108" y="991"/>
                    </a:cubicBezTo>
                    <a:cubicBezTo>
                      <a:pt x="1105" y="994"/>
                      <a:pt x="1103" y="995"/>
                      <a:pt x="1102" y="995"/>
                    </a:cubicBezTo>
                    <a:cubicBezTo>
                      <a:pt x="1099" y="995"/>
                      <a:pt x="1103" y="988"/>
                      <a:pt x="1119" y="980"/>
                    </a:cubicBezTo>
                    <a:lnTo>
                      <a:pt x="1130" y="969"/>
                    </a:lnTo>
                    <a:cubicBezTo>
                      <a:pt x="1113" y="969"/>
                      <a:pt x="1136" y="942"/>
                      <a:pt x="1119" y="942"/>
                    </a:cubicBezTo>
                    <a:cubicBezTo>
                      <a:pt x="1115" y="942"/>
                      <a:pt x="1108" y="944"/>
                      <a:pt x="1097" y="948"/>
                    </a:cubicBezTo>
                    <a:cubicBezTo>
                      <a:pt x="1087" y="948"/>
                      <a:pt x="1087" y="948"/>
                      <a:pt x="1097" y="937"/>
                    </a:cubicBezTo>
                    <a:cubicBezTo>
                      <a:pt x="1103" y="932"/>
                      <a:pt x="1103" y="929"/>
                      <a:pt x="1099" y="929"/>
                    </a:cubicBezTo>
                    <a:cubicBezTo>
                      <a:pt x="1095" y="929"/>
                      <a:pt x="1087" y="932"/>
                      <a:pt x="1076" y="937"/>
                    </a:cubicBezTo>
                    <a:cubicBezTo>
                      <a:pt x="1066" y="937"/>
                      <a:pt x="1066" y="937"/>
                      <a:pt x="1076" y="927"/>
                    </a:cubicBezTo>
                    <a:cubicBezTo>
                      <a:pt x="1090" y="906"/>
                      <a:pt x="1095" y="894"/>
                      <a:pt x="1085" y="894"/>
                    </a:cubicBezTo>
                    <a:cubicBezTo>
                      <a:pt x="1080" y="894"/>
                      <a:pt x="1070" y="898"/>
                      <a:pt x="1055" y="906"/>
                    </a:cubicBezTo>
                    <a:cubicBezTo>
                      <a:pt x="1055" y="894"/>
                      <a:pt x="1087" y="884"/>
                      <a:pt x="1076" y="884"/>
                    </a:cubicBezTo>
                    <a:cubicBezTo>
                      <a:pt x="1055" y="873"/>
                      <a:pt x="1076" y="852"/>
                      <a:pt x="1055" y="852"/>
                    </a:cubicBezTo>
                    <a:cubicBezTo>
                      <a:pt x="1044" y="852"/>
                      <a:pt x="1055" y="842"/>
                      <a:pt x="1033" y="842"/>
                    </a:cubicBezTo>
                    <a:cubicBezTo>
                      <a:pt x="1076" y="809"/>
                      <a:pt x="1033" y="820"/>
                      <a:pt x="1023" y="809"/>
                    </a:cubicBezTo>
                    <a:cubicBezTo>
                      <a:pt x="1012" y="799"/>
                      <a:pt x="1002" y="799"/>
                      <a:pt x="1002" y="788"/>
                    </a:cubicBezTo>
                    <a:cubicBezTo>
                      <a:pt x="1002" y="778"/>
                      <a:pt x="1002" y="756"/>
                      <a:pt x="991" y="756"/>
                    </a:cubicBezTo>
                    <a:cubicBezTo>
                      <a:pt x="981" y="745"/>
                      <a:pt x="959" y="735"/>
                      <a:pt x="959" y="714"/>
                    </a:cubicBezTo>
                    <a:cubicBezTo>
                      <a:pt x="948" y="693"/>
                      <a:pt x="927" y="682"/>
                      <a:pt x="917" y="650"/>
                    </a:cubicBezTo>
                    <a:cubicBezTo>
                      <a:pt x="906" y="629"/>
                      <a:pt x="884" y="607"/>
                      <a:pt x="863" y="586"/>
                    </a:cubicBezTo>
                    <a:cubicBezTo>
                      <a:pt x="842" y="575"/>
                      <a:pt x="842" y="554"/>
                      <a:pt x="831" y="532"/>
                    </a:cubicBezTo>
                    <a:cubicBezTo>
                      <a:pt x="831" y="522"/>
                      <a:pt x="810" y="522"/>
                      <a:pt x="810" y="511"/>
                    </a:cubicBezTo>
                    <a:cubicBezTo>
                      <a:pt x="799" y="458"/>
                      <a:pt x="756" y="437"/>
                      <a:pt x="735" y="394"/>
                    </a:cubicBezTo>
                    <a:cubicBezTo>
                      <a:pt x="725" y="373"/>
                      <a:pt x="704" y="362"/>
                      <a:pt x="682" y="352"/>
                    </a:cubicBezTo>
                    <a:cubicBezTo>
                      <a:pt x="661" y="309"/>
                      <a:pt x="640" y="277"/>
                      <a:pt x="619" y="245"/>
                    </a:cubicBezTo>
                    <a:cubicBezTo>
                      <a:pt x="586" y="213"/>
                      <a:pt x="586" y="170"/>
                      <a:pt x="555" y="139"/>
                    </a:cubicBezTo>
                    <a:cubicBezTo>
                      <a:pt x="544" y="139"/>
                      <a:pt x="522" y="139"/>
                      <a:pt x="522" y="128"/>
                    </a:cubicBezTo>
                    <a:cubicBezTo>
                      <a:pt x="522" y="107"/>
                      <a:pt x="522" y="96"/>
                      <a:pt x="512" y="85"/>
                    </a:cubicBezTo>
                    <a:cubicBezTo>
                      <a:pt x="491" y="54"/>
                      <a:pt x="469" y="32"/>
                      <a:pt x="44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1"/>
              <p:cNvSpPr/>
              <p:nvPr/>
            </p:nvSpPr>
            <p:spPr>
              <a:xfrm>
                <a:off x="8423991" y="1007217"/>
                <a:ext cx="167961" cy="157002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1404" extrusionOk="0">
                    <a:moveTo>
                      <a:pt x="64" y="1148"/>
                    </a:moveTo>
                    <a:cubicBezTo>
                      <a:pt x="64" y="1159"/>
                      <a:pt x="74" y="1159"/>
                      <a:pt x="74" y="1159"/>
                    </a:cubicBezTo>
                    <a:lnTo>
                      <a:pt x="64" y="1159"/>
                    </a:lnTo>
                    <a:lnTo>
                      <a:pt x="64" y="1148"/>
                    </a:lnTo>
                    <a:close/>
                    <a:moveTo>
                      <a:pt x="1194" y="0"/>
                    </a:moveTo>
                    <a:cubicBezTo>
                      <a:pt x="1190" y="0"/>
                      <a:pt x="1187" y="3"/>
                      <a:pt x="1182" y="9"/>
                    </a:cubicBezTo>
                    <a:cubicBezTo>
                      <a:pt x="1174" y="9"/>
                      <a:pt x="1172" y="22"/>
                      <a:pt x="1155" y="22"/>
                    </a:cubicBezTo>
                    <a:cubicBezTo>
                      <a:pt x="1151" y="22"/>
                      <a:pt x="1146" y="21"/>
                      <a:pt x="1139" y="19"/>
                    </a:cubicBezTo>
                    <a:cubicBezTo>
                      <a:pt x="1130" y="16"/>
                      <a:pt x="1123" y="15"/>
                      <a:pt x="1116" y="15"/>
                    </a:cubicBezTo>
                    <a:cubicBezTo>
                      <a:pt x="1101" y="15"/>
                      <a:pt x="1094" y="22"/>
                      <a:pt x="1086" y="30"/>
                    </a:cubicBezTo>
                    <a:cubicBezTo>
                      <a:pt x="1075" y="51"/>
                      <a:pt x="1065" y="73"/>
                      <a:pt x="1044" y="73"/>
                    </a:cubicBezTo>
                    <a:cubicBezTo>
                      <a:pt x="1011" y="94"/>
                      <a:pt x="990" y="125"/>
                      <a:pt x="947" y="137"/>
                    </a:cubicBezTo>
                    <a:cubicBezTo>
                      <a:pt x="916" y="137"/>
                      <a:pt x="905" y="168"/>
                      <a:pt x="873" y="168"/>
                    </a:cubicBezTo>
                    <a:cubicBezTo>
                      <a:pt x="862" y="179"/>
                      <a:pt x="852" y="179"/>
                      <a:pt x="873" y="211"/>
                    </a:cubicBezTo>
                    <a:lnTo>
                      <a:pt x="862" y="200"/>
                    </a:lnTo>
                    <a:cubicBezTo>
                      <a:pt x="852" y="189"/>
                      <a:pt x="841" y="189"/>
                      <a:pt x="841" y="189"/>
                    </a:cubicBezTo>
                    <a:cubicBezTo>
                      <a:pt x="841" y="211"/>
                      <a:pt x="798" y="179"/>
                      <a:pt x="831" y="232"/>
                    </a:cubicBezTo>
                    <a:cubicBezTo>
                      <a:pt x="825" y="229"/>
                      <a:pt x="821" y="228"/>
                      <a:pt x="818" y="228"/>
                    </a:cubicBezTo>
                    <a:lnTo>
                      <a:pt x="818" y="228"/>
                    </a:lnTo>
                    <a:cubicBezTo>
                      <a:pt x="810" y="228"/>
                      <a:pt x="812" y="238"/>
                      <a:pt x="820" y="253"/>
                    </a:cubicBezTo>
                    <a:cubicBezTo>
                      <a:pt x="825" y="259"/>
                      <a:pt x="828" y="262"/>
                      <a:pt x="827" y="262"/>
                    </a:cubicBezTo>
                    <a:cubicBezTo>
                      <a:pt x="825" y="262"/>
                      <a:pt x="820" y="259"/>
                      <a:pt x="810" y="253"/>
                    </a:cubicBezTo>
                    <a:cubicBezTo>
                      <a:pt x="802" y="246"/>
                      <a:pt x="796" y="242"/>
                      <a:pt x="792" y="242"/>
                    </a:cubicBezTo>
                    <a:lnTo>
                      <a:pt x="792" y="242"/>
                    </a:lnTo>
                    <a:cubicBezTo>
                      <a:pt x="784" y="242"/>
                      <a:pt x="785" y="254"/>
                      <a:pt x="798" y="275"/>
                    </a:cubicBezTo>
                    <a:cubicBezTo>
                      <a:pt x="812" y="289"/>
                      <a:pt x="816" y="293"/>
                      <a:pt x="815" y="293"/>
                    </a:cubicBezTo>
                    <a:cubicBezTo>
                      <a:pt x="814" y="293"/>
                      <a:pt x="805" y="286"/>
                      <a:pt x="798" y="286"/>
                    </a:cubicBezTo>
                    <a:cubicBezTo>
                      <a:pt x="790" y="277"/>
                      <a:pt x="775" y="261"/>
                      <a:pt x="769" y="261"/>
                    </a:cubicBezTo>
                    <a:cubicBezTo>
                      <a:pt x="768" y="261"/>
                      <a:pt x="767" y="262"/>
                      <a:pt x="767" y="264"/>
                    </a:cubicBezTo>
                    <a:cubicBezTo>
                      <a:pt x="767" y="275"/>
                      <a:pt x="746" y="264"/>
                      <a:pt x="746" y="286"/>
                    </a:cubicBezTo>
                    <a:cubicBezTo>
                      <a:pt x="746" y="296"/>
                      <a:pt x="735" y="296"/>
                      <a:pt x="746" y="307"/>
                    </a:cubicBezTo>
                    <a:cubicBezTo>
                      <a:pt x="731" y="298"/>
                      <a:pt x="722" y="295"/>
                      <a:pt x="716" y="295"/>
                    </a:cubicBezTo>
                    <a:cubicBezTo>
                      <a:pt x="701" y="295"/>
                      <a:pt x="710" y="317"/>
                      <a:pt x="703" y="317"/>
                    </a:cubicBezTo>
                    <a:cubicBezTo>
                      <a:pt x="703" y="328"/>
                      <a:pt x="703" y="350"/>
                      <a:pt x="692" y="350"/>
                    </a:cubicBezTo>
                    <a:cubicBezTo>
                      <a:pt x="671" y="350"/>
                      <a:pt x="660" y="350"/>
                      <a:pt x="660" y="360"/>
                    </a:cubicBezTo>
                    <a:cubicBezTo>
                      <a:pt x="649" y="381"/>
                      <a:pt x="639" y="392"/>
                      <a:pt x="628" y="402"/>
                    </a:cubicBezTo>
                    <a:cubicBezTo>
                      <a:pt x="607" y="424"/>
                      <a:pt x="597" y="445"/>
                      <a:pt x="575" y="456"/>
                    </a:cubicBezTo>
                    <a:cubicBezTo>
                      <a:pt x="554" y="477"/>
                      <a:pt x="533" y="499"/>
                      <a:pt x="522" y="520"/>
                    </a:cubicBezTo>
                    <a:cubicBezTo>
                      <a:pt x="511" y="541"/>
                      <a:pt x="490" y="541"/>
                      <a:pt x="469" y="551"/>
                    </a:cubicBezTo>
                    <a:cubicBezTo>
                      <a:pt x="458" y="562"/>
                      <a:pt x="458" y="584"/>
                      <a:pt x="447" y="584"/>
                    </a:cubicBezTo>
                    <a:cubicBezTo>
                      <a:pt x="405" y="605"/>
                      <a:pt x="384" y="648"/>
                      <a:pt x="351" y="669"/>
                    </a:cubicBezTo>
                    <a:cubicBezTo>
                      <a:pt x="330" y="690"/>
                      <a:pt x="320" y="712"/>
                      <a:pt x="309" y="733"/>
                    </a:cubicBezTo>
                    <a:cubicBezTo>
                      <a:pt x="277" y="754"/>
                      <a:pt x="245" y="786"/>
                      <a:pt x="223" y="818"/>
                    </a:cubicBezTo>
                    <a:cubicBezTo>
                      <a:pt x="192" y="850"/>
                      <a:pt x="149" y="861"/>
                      <a:pt x="128" y="903"/>
                    </a:cubicBezTo>
                    <a:cubicBezTo>
                      <a:pt x="117" y="903"/>
                      <a:pt x="128" y="925"/>
                      <a:pt x="117" y="925"/>
                    </a:cubicBezTo>
                    <a:cubicBezTo>
                      <a:pt x="96" y="925"/>
                      <a:pt x="85" y="935"/>
                      <a:pt x="74" y="946"/>
                    </a:cubicBezTo>
                    <a:cubicBezTo>
                      <a:pt x="53" y="967"/>
                      <a:pt x="32" y="988"/>
                      <a:pt x="10" y="1020"/>
                    </a:cubicBezTo>
                    <a:cubicBezTo>
                      <a:pt x="0" y="1031"/>
                      <a:pt x="10" y="1041"/>
                      <a:pt x="43" y="1084"/>
                    </a:cubicBezTo>
                    <a:cubicBezTo>
                      <a:pt x="53" y="1105"/>
                      <a:pt x="53" y="1105"/>
                      <a:pt x="64" y="1116"/>
                    </a:cubicBezTo>
                    <a:cubicBezTo>
                      <a:pt x="74" y="1137"/>
                      <a:pt x="53" y="1137"/>
                      <a:pt x="64" y="1159"/>
                    </a:cubicBezTo>
                    <a:cubicBezTo>
                      <a:pt x="58" y="1155"/>
                      <a:pt x="53" y="1154"/>
                      <a:pt x="50" y="1154"/>
                    </a:cubicBezTo>
                    <a:cubicBezTo>
                      <a:pt x="43" y="1154"/>
                      <a:pt x="43" y="1162"/>
                      <a:pt x="43" y="1169"/>
                    </a:cubicBezTo>
                    <a:cubicBezTo>
                      <a:pt x="32" y="1180"/>
                      <a:pt x="53" y="1201"/>
                      <a:pt x="74" y="1223"/>
                    </a:cubicBezTo>
                    <a:lnTo>
                      <a:pt x="107" y="1254"/>
                    </a:lnTo>
                    <a:cubicBezTo>
                      <a:pt x="121" y="1254"/>
                      <a:pt x="130" y="1250"/>
                      <a:pt x="138" y="1250"/>
                    </a:cubicBezTo>
                    <a:cubicBezTo>
                      <a:pt x="142" y="1250"/>
                      <a:pt x="146" y="1251"/>
                      <a:pt x="149" y="1254"/>
                    </a:cubicBezTo>
                    <a:cubicBezTo>
                      <a:pt x="160" y="1254"/>
                      <a:pt x="181" y="1265"/>
                      <a:pt x="181" y="1265"/>
                    </a:cubicBezTo>
                    <a:cubicBezTo>
                      <a:pt x="181" y="1257"/>
                      <a:pt x="176" y="1250"/>
                      <a:pt x="180" y="1250"/>
                    </a:cubicBezTo>
                    <a:lnTo>
                      <a:pt x="180" y="1250"/>
                    </a:lnTo>
                    <a:cubicBezTo>
                      <a:pt x="182" y="1250"/>
                      <a:pt x="186" y="1251"/>
                      <a:pt x="192" y="1254"/>
                    </a:cubicBezTo>
                    <a:cubicBezTo>
                      <a:pt x="202" y="1265"/>
                      <a:pt x="192" y="1265"/>
                      <a:pt x="192" y="1265"/>
                    </a:cubicBezTo>
                    <a:cubicBezTo>
                      <a:pt x="192" y="1287"/>
                      <a:pt x="202" y="1297"/>
                      <a:pt x="245" y="1339"/>
                    </a:cubicBezTo>
                    <a:cubicBezTo>
                      <a:pt x="245" y="1339"/>
                      <a:pt x="256" y="1339"/>
                      <a:pt x="256" y="1350"/>
                    </a:cubicBezTo>
                    <a:cubicBezTo>
                      <a:pt x="266" y="1361"/>
                      <a:pt x="277" y="1361"/>
                      <a:pt x="287" y="1372"/>
                    </a:cubicBezTo>
                    <a:cubicBezTo>
                      <a:pt x="306" y="1379"/>
                      <a:pt x="320" y="1383"/>
                      <a:pt x="330" y="1383"/>
                    </a:cubicBezTo>
                    <a:cubicBezTo>
                      <a:pt x="348" y="1383"/>
                      <a:pt x="355" y="1371"/>
                      <a:pt x="362" y="1350"/>
                    </a:cubicBezTo>
                    <a:cubicBezTo>
                      <a:pt x="394" y="1403"/>
                      <a:pt x="394" y="1403"/>
                      <a:pt x="415" y="1403"/>
                    </a:cubicBezTo>
                    <a:lnTo>
                      <a:pt x="447" y="1403"/>
                    </a:lnTo>
                    <a:cubicBezTo>
                      <a:pt x="458" y="1372"/>
                      <a:pt x="469" y="1350"/>
                      <a:pt x="479" y="1318"/>
                    </a:cubicBezTo>
                    <a:cubicBezTo>
                      <a:pt x="490" y="1265"/>
                      <a:pt x="522" y="1233"/>
                      <a:pt x="554" y="1190"/>
                    </a:cubicBezTo>
                    <a:cubicBezTo>
                      <a:pt x="564" y="1180"/>
                      <a:pt x="585" y="1190"/>
                      <a:pt x="564" y="1148"/>
                    </a:cubicBezTo>
                    <a:lnTo>
                      <a:pt x="564" y="1148"/>
                    </a:lnTo>
                    <a:cubicBezTo>
                      <a:pt x="578" y="1152"/>
                      <a:pt x="587" y="1155"/>
                      <a:pt x="594" y="1155"/>
                    </a:cubicBezTo>
                    <a:cubicBezTo>
                      <a:pt x="603" y="1155"/>
                      <a:pt x="607" y="1150"/>
                      <a:pt x="607" y="1137"/>
                    </a:cubicBezTo>
                    <a:cubicBezTo>
                      <a:pt x="607" y="1095"/>
                      <a:pt x="639" y="1084"/>
                      <a:pt x="660" y="1052"/>
                    </a:cubicBezTo>
                    <a:cubicBezTo>
                      <a:pt x="671" y="1052"/>
                      <a:pt x="660" y="1031"/>
                      <a:pt x="671" y="1031"/>
                    </a:cubicBezTo>
                    <a:cubicBezTo>
                      <a:pt x="713" y="1031"/>
                      <a:pt x="703" y="967"/>
                      <a:pt x="746" y="956"/>
                    </a:cubicBezTo>
                    <a:lnTo>
                      <a:pt x="735" y="946"/>
                    </a:lnTo>
                    <a:lnTo>
                      <a:pt x="746" y="946"/>
                    </a:lnTo>
                    <a:cubicBezTo>
                      <a:pt x="749" y="949"/>
                      <a:pt x="751" y="950"/>
                      <a:pt x="753" y="950"/>
                    </a:cubicBezTo>
                    <a:cubicBezTo>
                      <a:pt x="757" y="950"/>
                      <a:pt x="760" y="946"/>
                      <a:pt x="767" y="946"/>
                    </a:cubicBezTo>
                    <a:cubicBezTo>
                      <a:pt x="777" y="935"/>
                      <a:pt x="798" y="935"/>
                      <a:pt x="798" y="913"/>
                    </a:cubicBezTo>
                    <a:cubicBezTo>
                      <a:pt x="810" y="882"/>
                      <a:pt x="820" y="861"/>
                      <a:pt x="841" y="861"/>
                    </a:cubicBezTo>
                    <a:cubicBezTo>
                      <a:pt x="862" y="850"/>
                      <a:pt x="862" y="839"/>
                      <a:pt x="873" y="828"/>
                    </a:cubicBezTo>
                    <a:cubicBezTo>
                      <a:pt x="884" y="807"/>
                      <a:pt x="926" y="818"/>
                      <a:pt x="916" y="786"/>
                    </a:cubicBezTo>
                    <a:cubicBezTo>
                      <a:pt x="916" y="754"/>
                      <a:pt x="959" y="764"/>
                      <a:pt x="947" y="733"/>
                    </a:cubicBezTo>
                    <a:lnTo>
                      <a:pt x="947" y="733"/>
                    </a:lnTo>
                    <a:lnTo>
                      <a:pt x="959" y="743"/>
                    </a:lnTo>
                    <a:lnTo>
                      <a:pt x="969" y="743"/>
                    </a:lnTo>
                    <a:cubicBezTo>
                      <a:pt x="962" y="723"/>
                      <a:pt x="969" y="716"/>
                      <a:pt x="979" y="716"/>
                    </a:cubicBezTo>
                    <a:cubicBezTo>
                      <a:pt x="986" y="716"/>
                      <a:pt x="993" y="718"/>
                      <a:pt x="1001" y="722"/>
                    </a:cubicBezTo>
                    <a:cubicBezTo>
                      <a:pt x="1004" y="723"/>
                      <a:pt x="1007" y="724"/>
                      <a:pt x="1009" y="724"/>
                    </a:cubicBezTo>
                    <a:cubicBezTo>
                      <a:pt x="1023" y="724"/>
                      <a:pt x="1024" y="699"/>
                      <a:pt x="1033" y="690"/>
                    </a:cubicBezTo>
                    <a:cubicBezTo>
                      <a:pt x="1033" y="679"/>
                      <a:pt x="1044" y="679"/>
                      <a:pt x="1044" y="679"/>
                    </a:cubicBezTo>
                    <a:cubicBezTo>
                      <a:pt x="1054" y="669"/>
                      <a:pt x="1065" y="669"/>
                      <a:pt x="1075" y="658"/>
                    </a:cubicBezTo>
                    <a:cubicBezTo>
                      <a:pt x="1086" y="648"/>
                      <a:pt x="1086" y="637"/>
                      <a:pt x="1108" y="637"/>
                    </a:cubicBezTo>
                    <a:cubicBezTo>
                      <a:pt x="1111" y="638"/>
                      <a:pt x="1114" y="638"/>
                      <a:pt x="1117" y="638"/>
                    </a:cubicBezTo>
                    <a:cubicBezTo>
                      <a:pt x="1137" y="638"/>
                      <a:pt x="1131" y="605"/>
                      <a:pt x="1150" y="605"/>
                    </a:cubicBezTo>
                    <a:cubicBezTo>
                      <a:pt x="1154" y="608"/>
                      <a:pt x="1156" y="610"/>
                      <a:pt x="1158" y="610"/>
                    </a:cubicBezTo>
                    <a:cubicBezTo>
                      <a:pt x="1162" y="610"/>
                      <a:pt x="1164" y="605"/>
                      <a:pt x="1172" y="605"/>
                    </a:cubicBezTo>
                    <a:cubicBezTo>
                      <a:pt x="1182" y="584"/>
                      <a:pt x="1193" y="573"/>
                      <a:pt x="1214" y="573"/>
                    </a:cubicBezTo>
                    <a:cubicBezTo>
                      <a:pt x="1224" y="573"/>
                      <a:pt x="1224" y="562"/>
                      <a:pt x="1214" y="562"/>
                    </a:cubicBezTo>
                    <a:cubicBezTo>
                      <a:pt x="1210" y="550"/>
                      <a:pt x="1215" y="547"/>
                      <a:pt x="1223" y="547"/>
                    </a:cubicBezTo>
                    <a:cubicBezTo>
                      <a:pt x="1229" y="547"/>
                      <a:pt x="1237" y="549"/>
                      <a:pt x="1242" y="549"/>
                    </a:cubicBezTo>
                    <a:cubicBezTo>
                      <a:pt x="1247" y="549"/>
                      <a:pt x="1249" y="547"/>
                      <a:pt x="1246" y="541"/>
                    </a:cubicBezTo>
                    <a:lnTo>
                      <a:pt x="1246" y="541"/>
                    </a:lnTo>
                    <a:cubicBezTo>
                      <a:pt x="1255" y="546"/>
                      <a:pt x="1262" y="548"/>
                      <a:pt x="1267" y="548"/>
                    </a:cubicBezTo>
                    <a:cubicBezTo>
                      <a:pt x="1283" y="548"/>
                      <a:pt x="1275" y="525"/>
                      <a:pt x="1267" y="509"/>
                    </a:cubicBezTo>
                    <a:lnTo>
                      <a:pt x="1278" y="509"/>
                    </a:lnTo>
                    <a:cubicBezTo>
                      <a:pt x="1278" y="509"/>
                      <a:pt x="1299" y="520"/>
                      <a:pt x="1310" y="520"/>
                    </a:cubicBezTo>
                    <a:cubicBezTo>
                      <a:pt x="1331" y="509"/>
                      <a:pt x="1342" y="499"/>
                      <a:pt x="1352" y="488"/>
                    </a:cubicBezTo>
                    <a:cubicBezTo>
                      <a:pt x="1384" y="477"/>
                      <a:pt x="1406" y="456"/>
                      <a:pt x="1448" y="445"/>
                    </a:cubicBezTo>
                    <a:cubicBezTo>
                      <a:pt x="1448" y="445"/>
                      <a:pt x="1459" y="445"/>
                      <a:pt x="1448" y="424"/>
                    </a:cubicBezTo>
                    <a:cubicBezTo>
                      <a:pt x="1448" y="415"/>
                      <a:pt x="1435" y="386"/>
                      <a:pt x="1446" y="386"/>
                    </a:cubicBezTo>
                    <a:lnTo>
                      <a:pt x="1446" y="386"/>
                    </a:lnTo>
                    <a:cubicBezTo>
                      <a:pt x="1448" y="386"/>
                      <a:pt x="1452" y="388"/>
                      <a:pt x="1459" y="392"/>
                    </a:cubicBezTo>
                    <a:cubicBezTo>
                      <a:pt x="1462" y="396"/>
                      <a:pt x="1465" y="397"/>
                      <a:pt x="1466" y="397"/>
                    </a:cubicBezTo>
                    <a:cubicBezTo>
                      <a:pt x="1470" y="397"/>
                      <a:pt x="1470" y="392"/>
                      <a:pt x="1470" y="392"/>
                    </a:cubicBezTo>
                    <a:cubicBezTo>
                      <a:pt x="1464" y="381"/>
                      <a:pt x="1464" y="379"/>
                      <a:pt x="1467" y="379"/>
                    </a:cubicBezTo>
                    <a:lnTo>
                      <a:pt x="1467" y="379"/>
                    </a:lnTo>
                    <a:cubicBezTo>
                      <a:pt x="1470" y="379"/>
                      <a:pt x="1475" y="381"/>
                      <a:pt x="1480" y="381"/>
                    </a:cubicBezTo>
                    <a:cubicBezTo>
                      <a:pt x="1485" y="381"/>
                      <a:pt x="1494" y="386"/>
                      <a:pt x="1498" y="386"/>
                    </a:cubicBezTo>
                    <a:cubicBezTo>
                      <a:pt x="1502" y="386"/>
                      <a:pt x="1502" y="381"/>
                      <a:pt x="1491" y="360"/>
                    </a:cubicBezTo>
                    <a:cubicBezTo>
                      <a:pt x="1470" y="350"/>
                      <a:pt x="1491" y="338"/>
                      <a:pt x="1448" y="307"/>
                    </a:cubicBezTo>
                    <a:cubicBezTo>
                      <a:pt x="1437" y="296"/>
                      <a:pt x="1448" y="296"/>
                      <a:pt x="1448" y="296"/>
                    </a:cubicBezTo>
                    <a:cubicBezTo>
                      <a:pt x="1455" y="300"/>
                      <a:pt x="1461" y="301"/>
                      <a:pt x="1466" y="301"/>
                    </a:cubicBezTo>
                    <a:cubicBezTo>
                      <a:pt x="1477" y="301"/>
                      <a:pt x="1484" y="296"/>
                      <a:pt x="1491" y="296"/>
                    </a:cubicBezTo>
                    <a:cubicBezTo>
                      <a:pt x="1501" y="296"/>
                      <a:pt x="1491" y="275"/>
                      <a:pt x="1470" y="253"/>
                    </a:cubicBezTo>
                    <a:cubicBezTo>
                      <a:pt x="1448" y="211"/>
                      <a:pt x="1427" y="200"/>
                      <a:pt x="1406" y="200"/>
                    </a:cubicBezTo>
                    <a:cubicBezTo>
                      <a:pt x="1406" y="200"/>
                      <a:pt x="1401" y="196"/>
                      <a:pt x="1398" y="196"/>
                    </a:cubicBezTo>
                    <a:cubicBezTo>
                      <a:pt x="1396" y="196"/>
                      <a:pt x="1395" y="197"/>
                      <a:pt x="1395" y="200"/>
                    </a:cubicBezTo>
                    <a:lnTo>
                      <a:pt x="1342" y="200"/>
                    </a:lnTo>
                    <a:cubicBezTo>
                      <a:pt x="1310" y="211"/>
                      <a:pt x="1267" y="211"/>
                      <a:pt x="1257" y="232"/>
                    </a:cubicBezTo>
                    <a:lnTo>
                      <a:pt x="1246" y="232"/>
                    </a:lnTo>
                    <a:cubicBezTo>
                      <a:pt x="1235" y="222"/>
                      <a:pt x="1224" y="211"/>
                      <a:pt x="1224" y="200"/>
                    </a:cubicBezTo>
                    <a:lnTo>
                      <a:pt x="1235" y="200"/>
                    </a:lnTo>
                    <a:cubicBezTo>
                      <a:pt x="1246" y="189"/>
                      <a:pt x="1257" y="189"/>
                      <a:pt x="1267" y="179"/>
                    </a:cubicBezTo>
                    <a:cubicBezTo>
                      <a:pt x="1278" y="179"/>
                      <a:pt x="1299" y="179"/>
                      <a:pt x="1288" y="158"/>
                    </a:cubicBezTo>
                    <a:cubicBezTo>
                      <a:pt x="1288" y="137"/>
                      <a:pt x="1278" y="115"/>
                      <a:pt x="1288" y="104"/>
                    </a:cubicBezTo>
                    <a:cubicBezTo>
                      <a:pt x="1299" y="104"/>
                      <a:pt x="1278" y="83"/>
                      <a:pt x="1267" y="62"/>
                    </a:cubicBezTo>
                    <a:lnTo>
                      <a:pt x="1214" y="9"/>
                    </a:lnTo>
                    <a:cubicBezTo>
                      <a:pt x="1203" y="3"/>
                      <a:pt x="1198" y="0"/>
                      <a:pt x="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0" name="Google Shape;180;p11"/>
            <p:cNvSpPr/>
            <p:nvPr/>
          </p:nvSpPr>
          <p:spPr>
            <a:xfrm rot="10800000" flipH="1">
              <a:off x="372090" y="3016761"/>
              <a:ext cx="149622" cy="172546"/>
            </a:xfrm>
            <a:custGeom>
              <a:avLst/>
              <a:gdLst/>
              <a:ahLst/>
              <a:cxnLst/>
              <a:rect l="l" t="t" r="r" b="b"/>
              <a:pathLst>
                <a:path w="1338" h="1543" extrusionOk="0">
                  <a:moveTo>
                    <a:pt x="951" y="1"/>
                  </a:moveTo>
                  <a:cubicBezTo>
                    <a:pt x="948" y="1"/>
                    <a:pt x="948" y="4"/>
                    <a:pt x="948" y="9"/>
                  </a:cubicBezTo>
                  <a:cubicBezTo>
                    <a:pt x="940" y="17"/>
                    <a:pt x="938" y="33"/>
                    <a:pt x="915" y="33"/>
                  </a:cubicBezTo>
                  <a:cubicBezTo>
                    <a:pt x="910" y="33"/>
                    <a:pt x="903" y="32"/>
                    <a:pt x="895" y="30"/>
                  </a:cubicBezTo>
                  <a:cubicBezTo>
                    <a:pt x="863" y="30"/>
                    <a:pt x="853" y="41"/>
                    <a:pt x="853" y="52"/>
                  </a:cubicBezTo>
                  <a:cubicBezTo>
                    <a:pt x="842" y="73"/>
                    <a:pt x="842" y="94"/>
                    <a:pt x="820" y="105"/>
                  </a:cubicBezTo>
                  <a:cubicBezTo>
                    <a:pt x="789" y="126"/>
                    <a:pt x="778" y="168"/>
                    <a:pt x="735" y="180"/>
                  </a:cubicBezTo>
                  <a:cubicBezTo>
                    <a:pt x="714" y="190"/>
                    <a:pt x="704" y="222"/>
                    <a:pt x="682" y="232"/>
                  </a:cubicBezTo>
                  <a:cubicBezTo>
                    <a:pt x="671" y="243"/>
                    <a:pt x="661" y="243"/>
                    <a:pt x="682" y="275"/>
                  </a:cubicBezTo>
                  <a:cubicBezTo>
                    <a:pt x="688" y="280"/>
                    <a:pt x="690" y="283"/>
                    <a:pt x="689" y="283"/>
                  </a:cubicBezTo>
                  <a:cubicBezTo>
                    <a:pt x="687" y="283"/>
                    <a:pt x="682" y="280"/>
                    <a:pt x="671" y="275"/>
                  </a:cubicBezTo>
                  <a:cubicBezTo>
                    <a:pt x="661" y="265"/>
                    <a:pt x="650" y="265"/>
                    <a:pt x="650" y="265"/>
                  </a:cubicBezTo>
                  <a:lnTo>
                    <a:pt x="650" y="265"/>
                  </a:lnTo>
                  <a:cubicBezTo>
                    <a:pt x="661" y="286"/>
                    <a:pt x="607" y="265"/>
                    <a:pt x="650" y="307"/>
                  </a:cubicBezTo>
                  <a:lnTo>
                    <a:pt x="640" y="307"/>
                  </a:lnTo>
                  <a:cubicBezTo>
                    <a:pt x="634" y="304"/>
                    <a:pt x="630" y="303"/>
                    <a:pt x="627" y="303"/>
                  </a:cubicBezTo>
                  <a:lnTo>
                    <a:pt x="627" y="303"/>
                  </a:lnTo>
                  <a:cubicBezTo>
                    <a:pt x="620" y="303"/>
                    <a:pt x="624" y="313"/>
                    <a:pt x="640" y="329"/>
                  </a:cubicBezTo>
                  <a:cubicBezTo>
                    <a:pt x="624" y="325"/>
                    <a:pt x="614" y="322"/>
                    <a:pt x="610" y="322"/>
                  </a:cubicBezTo>
                  <a:lnTo>
                    <a:pt x="610" y="322"/>
                  </a:lnTo>
                  <a:cubicBezTo>
                    <a:pt x="602" y="322"/>
                    <a:pt x="609" y="329"/>
                    <a:pt x="629" y="350"/>
                  </a:cubicBezTo>
                  <a:cubicBezTo>
                    <a:pt x="643" y="363"/>
                    <a:pt x="645" y="367"/>
                    <a:pt x="642" y="367"/>
                  </a:cubicBezTo>
                  <a:cubicBezTo>
                    <a:pt x="639" y="367"/>
                    <a:pt x="629" y="360"/>
                    <a:pt x="629" y="360"/>
                  </a:cubicBezTo>
                  <a:cubicBezTo>
                    <a:pt x="621" y="360"/>
                    <a:pt x="599" y="347"/>
                    <a:pt x="590" y="347"/>
                  </a:cubicBezTo>
                  <a:cubicBezTo>
                    <a:pt x="588" y="347"/>
                    <a:pt x="586" y="348"/>
                    <a:pt x="586" y="350"/>
                  </a:cubicBezTo>
                  <a:cubicBezTo>
                    <a:pt x="597" y="360"/>
                    <a:pt x="565" y="360"/>
                    <a:pt x="576" y="371"/>
                  </a:cubicBezTo>
                  <a:cubicBezTo>
                    <a:pt x="576" y="381"/>
                    <a:pt x="565" y="381"/>
                    <a:pt x="576" y="403"/>
                  </a:cubicBezTo>
                  <a:cubicBezTo>
                    <a:pt x="563" y="398"/>
                    <a:pt x="555" y="396"/>
                    <a:pt x="549" y="396"/>
                  </a:cubicBezTo>
                  <a:cubicBezTo>
                    <a:pt x="531" y="396"/>
                    <a:pt x="544" y="416"/>
                    <a:pt x="544" y="424"/>
                  </a:cubicBezTo>
                  <a:cubicBezTo>
                    <a:pt x="544" y="424"/>
                    <a:pt x="544" y="445"/>
                    <a:pt x="533" y="445"/>
                  </a:cubicBezTo>
                  <a:cubicBezTo>
                    <a:pt x="522" y="445"/>
                    <a:pt x="512" y="456"/>
                    <a:pt x="501" y="467"/>
                  </a:cubicBezTo>
                  <a:cubicBezTo>
                    <a:pt x="501" y="488"/>
                    <a:pt x="501" y="509"/>
                    <a:pt x="480" y="520"/>
                  </a:cubicBezTo>
                  <a:lnTo>
                    <a:pt x="448" y="584"/>
                  </a:lnTo>
                  <a:cubicBezTo>
                    <a:pt x="427" y="605"/>
                    <a:pt x="406" y="627"/>
                    <a:pt x="406" y="648"/>
                  </a:cubicBezTo>
                  <a:cubicBezTo>
                    <a:pt x="394" y="669"/>
                    <a:pt x="373" y="680"/>
                    <a:pt x="363" y="701"/>
                  </a:cubicBezTo>
                  <a:cubicBezTo>
                    <a:pt x="352" y="701"/>
                    <a:pt x="352" y="722"/>
                    <a:pt x="342" y="733"/>
                  </a:cubicBezTo>
                  <a:cubicBezTo>
                    <a:pt x="309" y="765"/>
                    <a:pt x="299" y="807"/>
                    <a:pt x="267" y="840"/>
                  </a:cubicBezTo>
                  <a:cubicBezTo>
                    <a:pt x="256" y="861"/>
                    <a:pt x="256" y="882"/>
                    <a:pt x="245" y="904"/>
                  </a:cubicBezTo>
                  <a:cubicBezTo>
                    <a:pt x="224" y="935"/>
                    <a:pt x="193" y="967"/>
                    <a:pt x="182" y="1010"/>
                  </a:cubicBezTo>
                  <a:cubicBezTo>
                    <a:pt x="160" y="1042"/>
                    <a:pt x="118" y="1063"/>
                    <a:pt x="96" y="1105"/>
                  </a:cubicBezTo>
                  <a:cubicBezTo>
                    <a:pt x="96" y="1117"/>
                    <a:pt x="107" y="1138"/>
                    <a:pt x="96" y="1138"/>
                  </a:cubicBezTo>
                  <a:cubicBezTo>
                    <a:pt x="86" y="1138"/>
                    <a:pt x="65" y="1148"/>
                    <a:pt x="65" y="1159"/>
                  </a:cubicBezTo>
                  <a:cubicBezTo>
                    <a:pt x="44" y="1191"/>
                    <a:pt x="32" y="1223"/>
                    <a:pt x="11" y="1255"/>
                  </a:cubicBezTo>
                  <a:cubicBezTo>
                    <a:pt x="1" y="1255"/>
                    <a:pt x="22" y="1276"/>
                    <a:pt x="54" y="1308"/>
                  </a:cubicBezTo>
                  <a:cubicBezTo>
                    <a:pt x="75" y="1318"/>
                    <a:pt x="75" y="1318"/>
                    <a:pt x="86" y="1330"/>
                  </a:cubicBezTo>
                  <a:cubicBezTo>
                    <a:pt x="107" y="1351"/>
                    <a:pt x="86" y="1351"/>
                    <a:pt x="96" y="1372"/>
                  </a:cubicBezTo>
                  <a:cubicBezTo>
                    <a:pt x="65" y="1372"/>
                    <a:pt x="75" y="1382"/>
                    <a:pt x="75" y="1393"/>
                  </a:cubicBezTo>
                  <a:cubicBezTo>
                    <a:pt x="75" y="1404"/>
                    <a:pt x="96" y="1415"/>
                    <a:pt x="118" y="1436"/>
                  </a:cubicBezTo>
                  <a:cubicBezTo>
                    <a:pt x="139" y="1457"/>
                    <a:pt x="150" y="1457"/>
                    <a:pt x="160" y="1457"/>
                  </a:cubicBezTo>
                  <a:cubicBezTo>
                    <a:pt x="182" y="1457"/>
                    <a:pt x="182" y="1446"/>
                    <a:pt x="203" y="1446"/>
                  </a:cubicBezTo>
                  <a:cubicBezTo>
                    <a:pt x="210" y="1446"/>
                    <a:pt x="222" y="1451"/>
                    <a:pt x="229" y="1451"/>
                  </a:cubicBezTo>
                  <a:cubicBezTo>
                    <a:pt x="233" y="1451"/>
                    <a:pt x="235" y="1450"/>
                    <a:pt x="235" y="1446"/>
                  </a:cubicBezTo>
                  <a:cubicBezTo>
                    <a:pt x="245" y="1446"/>
                    <a:pt x="245" y="1446"/>
                    <a:pt x="245" y="1457"/>
                  </a:cubicBezTo>
                  <a:cubicBezTo>
                    <a:pt x="256" y="1479"/>
                    <a:pt x="256" y="1479"/>
                    <a:pt x="309" y="1510"/>
                  </a:cubicBezTo>
                  <a:lnTo>
                    <a:pt x="320" y="1510"/>
                  </a:lnTo>
                  <a:cubicBezTo>
                    <a:pt x="342" y="1521"/>
                    <a:pt x="352" y="1531"/>
                    <a:pt x="352" y="1531"/>
                  </a:cubicBezTo>
                  <a:cubicBezTo>
                    <a:pt x="368" y="1534"/>
                    <a:pt x="381" y="1536"/>
                    <a:pt x="391" y="1536"/>
                  </a:cubicBezTo>
                  <a:cubicBezTo>
                    <a:pt x="421" y="1536"/>
                    <a:pt x="427" y="1523"/>
                    <a:pt x="427" y="1500"/>
                  </a:cubicBezTo>
                  <a:cubicBezTo>
                    <a:pt x="480" y="1542"/>
                    <a:pt x="469" y="1542"/>
                    <a:pt x="491" y="1542"/>
                  </a:cubicBezTo>
                  <a:cubicBezTo>
                    <a:pt x="501" y="1531"/>
                    <a:pt x="512" y="1531"/>
                    <a:pt x="522" y="1531"/>
                  </a:cubicBezTo>
                  <a:cubicBezTo>
                    <a:pt x="522" y="1500"/>
                    <a:pt x="533" y="1468"/>
                    <a:pt x="533" y="1446"/>
                  </a:cubicBezTo>
                  <a:cubicBezTo>
                    <a:pt x="544" y="1393"/>
                    <a:pt x="565" y="1351"/>
                    <a:pt x="586" y="1297"/>
                  </a:cubicBezTo>
                  <a:cubicBezTo>
                    <a:pt x="586" y="1287"/>
                    <a:pt x="619" y="1297"/>
                    <a:pt x="586" y="1255"/>
                  </a:cubicBezTo>
                  <a:lnTo>
                    <a:pt x="586" y="1255"/>
                  </a:lnTo>
                  <a:cubicBezTo>
                    <a:pt x="596" y="1258"/>
                    <a:pt x="602" y="1259"/>
                    <a:pt x="607" y="1259"/>
                  </a:cubicBezTo>
                  <a:cubicBezTo>
                    <a:pt x="619" y="1259"/>
                    <a:pt x="619" y="1252"/>
                    <a:pt x="619" y="1244"/>
                  </a:cubicBezTo>
                  <a:cubicBezTo>
                    <a:pt x="619" y="1202"/>
                    <a:pt x="640" y="1169"/>
                    <a:pt x="661" y="1148"/>
                  </a:cubicBezTo>
                  <a:cubicBezTo>
                    <a:pt x="661" y="1138"/>
                    <a:pt x="650" y="1117"/>
                    <a:pt x="661" y="1117"/>
                  </a:cubicBezTo>
                  <a:cubicBezTo>
                    <a:pt x="704" y="1105"/>
                    <a:pt x="682" y="1053"/>
                    <a:pt x="714" y="1031"/>
                  </a:cubicBezTo>
                  <a:lnTo>
                    <a:pt x="714" y="1020"/>
                  </a:lnTo>
                  <a:lnTo>
                    <a:pt x="735" y="1020"/>
                  </a:lnTo>
                  <a:cubicBezTo>
                    <a:pt x="746" y="999"/>
                    <a:pt x="768" y="999"/>
                    <a:pt x="768" y="978"/>
                  </a:cubicBezTo>
                  <a:cubicBezTo>
                    <a:pt x="768" y="946"/>
                    <a:pt x="768" y="925"/>
                    <a:pt x="799" y="914"/>
                  </a:cubicBezTo>
                  <a:cubicBezTo>
                    <a:pt x="810" y="904"/>
                    <a:pt x="810" y="893"/>
                    <a:pt x="820" y="871"/>
                  </a:cubicBezTo>
                  <a:cubicBezTo>
                    <a:pt x="820" y="850"/>
                    <a:pt x="863" y="861"/>
                    <a:pt x="853" y="818"/>
                  </a:cubicBezTo>
                  <a:cubicBezTo>
                    <a:pt x="842" y="797"/>
                    <a:pt x="884" y="797"/>
                    <a:pt x="863" y="776"/>
                  </a:cubicBezTo>
                  <a:cubicBezTo>
                    <a:pt x="863" y="770"/>
                    <a:pt x="866" y="768"/>
                    <a:pt x="870" y="768"/>
                  </a:cubicBezTo>
                  <a:cubicBezTo>
                    <a:pt x="874" y="768"/>
                    <a:pt x="879" y="770"/>
                    <a:pt x="884" y="776"/>
                  </a:cubicBezTo>
                  <a:cubicBezTo>
                    <a:pt x="895" y="776"/>
                    <a:pt x="895" y="776"/>
                    <a:pt x="895" y="765"/>
                  </a:cubicBezTo>
                  <a:cubicBezTo>
                    <a:pt x="874" y="743"/>
                    <a:pt x="895" y="743"/>
                    <a:pt x="917" y="743"/>
                  </a:cubicBezTo>
                  <a:cubicBezTo>
                    <a:pt x="948" y="743"/>
                    <a:pt x="938" y="722"/>
                    <a:pt x="938" y="712"/>
                  </a:cubicBezTo>
                  <a:cubicBezTo>
                    <a:pt x="948" y="701"/>
                    <a:pt x="948" y="701"/>
                    <a:pt x="948" y="691"/>
                  </a:cubicBezTo>
                  <a:cubicBezTo>
                    <a:pt x="959" y="680"/>
                    <a:pt x="969" y="680"/>
                    <a:pt x="981" y="669"/>
                  </a:cubicBezTo>
                  <a:cubicBezTo>
                    <a:pt x="981" y="658"/>
                    <a:pt x="981" y="637"/>
                    <a:pt x="1002" y="637"/>
                  </a:cubicBezTo>
                  <a:cubicBezTo>
                    <a:pt x="1005" y="638"/>
                    <a:pt x="1008" y="639"/>
                    <a:pt x="1011" y="639"/>
                  </a:cubicBezTo>
                  <a:cubicBezTo>
                    <a:pt x="1031" y="639"/>
                    <a:pt x="1024" y="604"/>
                    <a:pt x="1033" y="594"/>
                  </a:cubicBezTo>
                  <a:cubicBezTo>
                    <a:pt x="1039" y="600"/>
                    <a:pt x="1044" y="603"/>
                    <a:pt x="1048" y="603"/>
                  </a:cubicBezTo>
                  <a:cubicBezTo>
                    <a:pt x="1052" y="603"/>
                    <a:pt x="1055" y="600"/>
                    <a:pt x="1055" y="594"/>
                  </a:cubicBezTo>
                  <a:cubicBezTo>
                    <a:pt x="1066" y="573"/>
                    <a:pt x="1066" y="552"/>
                    <a:pt x="1097" y="552"/>
                  </a:cubicBezTo>
                  <a:lnTo>
                    <a:pt x="1097" y="542"/>
                  </a:lnTo>
                  <a:cubicBezTo>
                    <a:pt x="1087" y="525"/>
                    <a:pt x="1095" y="525"/>
                    <a:pt x="1104" y="525"/>
                  </a:cubicBezTo>
                  <a:cubicBezTo>
                    <a:pt x="1113" y="525"/>
                    <a:pt x="1124" y="525"/>
                    <a:pt x="1119" y="509"/>
                  </a:cubicBezTo>
                  <a:lnTo>
                    <a:pt x="1119" y="509"/>
                  </a:lnTo>
                  <a:cubicBezTo>
                    <a:pt x="1131" y="515"/>
                    <a:pt x="1138" y="518"/>
                    <a:pt x="1141" y="518"/>
                  </a:cubicBezTo>
                  <a:cubicBezTo>
                    <a:pt x="1150" y="518"/>
                    <a:pt x="1137" y="503"/>
                    <a:pt x="1130" y="488"/>
                  </a:cubicBezTo>
                  <a:cubicBezTo>
                    <a:pt x="1140" y="488"/>
                    <a:pt x="1140" y="488"/>
                    <a:pt x="1140" y="478"/>
                  </a:cubicBezTo>
                  <a:cubicBezTo>
                    <a:pt x="1140" y="478"/>
                    <a:pt x="1149" y="482"/>
                    <a:pt x="1159" y="482"/>
                  </a:cubicBezTo>
                  <a:cubicBezTo>
                    <a:pt x="1164" y="482"/>
                    <a:pt x="1169" y="481"/>
                    <a:pt x="1172" y="478"/>
                  </a:cubicBezTo>
                  <a:cubicBezTo>
                    <a:pt x="1194" y="467"/>
                    <a:pt x="1194" y="445"/>
                    <a:pt x="1215" y="435"/>
                  </a:cubicBezTo>
                  <a:cubicBezTo>
                    <a:pt x="1236" y="424"/>
                    <a:pt x="1257" y="392"/>
                    <a:pt x="1289" y="381"/>
                  </a:cubicBezTo>
                  <a:cubicBezTo>
                    <a:pt x="1300" y="381"/>
                    <a:pt x="1300" y="371"/>
                    <a:pt x="1300" y="360"/>
                  </a:cubicBezTo>
                  <a:cubicBezTo>
                    <a:pt x="1291" y="352"/>
                    <a:pt x="1269" y="323"/>
                    <a:pt x="1283" y="323"/>
                  </a:cubicBezTo>
                  <a:lnTo>
                    <a:pt x="1283" y="323"/>
                  </a:lnTo>
                  <a:cubicBezTo>
                    <a:pt x="1286" y="323"/>
                    <a:pt x="1292" y="324"/>
                    <a:pt x="1300" y="329"/>
                  </a:cubicBezTo>
                  <a:cubicBezTo>
                    <a:pt x="1310" y="329"/>
                    <a:pt x="1310" y="329"/>
                    <a:pt x="1300" y="318"/>
                  </a:cubicBezTo>
                  <a:cubicBezTo>
                    <a:pt x="1289" y="307"/>
                    <a:pt x="1310" y="307"/>
                    <a:pt x="1310" y="307"/>
                  </a:cubicBezTo>
                  <a:cubicBezTo>
                    <a:pt x="1316" y="307"/>
                    <a:pt x="1326" y="310"/>
                    <a:pt x="1331" y="310"/>
                  </a:cubicBezTo>
                  <a:cubicBezTo>
                    <a:pt x="1337" y="310"/>
                    <a:pt x="1337" y="307"/>
                    <a:pt x="1321" y="296"/>
                  </a:cubicBezTo>
                  <a:cubicBezTo>
                    <a:pt x="1300" y="275"/>
                    <a:pt x="1310" y="265"/>
                    <a:pt x="1268" y="243"/>
                  </a:cubicBezTo>
                  <a:cubicBezTo>
                    <a:pt x="1246" y="232"/>
                    <a:pt x="1257" y="232"/>
                    <a:pt x="1268" y="232"/>
                  </a:cubicBezTo>
                  <a:cubicBezTo>
                    <a:pt x="1274" y="236"/>
                    <a:pt x="1278" y="237"/>
                    <a:pt x="1282" y="237"/>
                  </a:cubicBezTo>
                  <a:cubicBezTo>
                    <a:pt x="1290" y="237"/>
                    <a:pt x="1292" y="229"/>
                    <a:pt x="1300" y="222"/>
                  </a:cubicBezTo>
                  <a:cubicBezTo>
                    <a:pt x="1321" y="222"/>
                    <a:pt x="1300" y="201"/>
                    <a:pt x="1279" y="180"/>
                  </a:cubicBezTo>
                  <a:cubicBezTo>
                    <a:pt x="1246" y="158"/>
                    <a:pt x="1225" y="147"/>
                    <a:pt x="1204" y="147"/>
                  </a:cubicBezTo>
                  <a:lnTo>
                    <a:pt x="1194" y="147"/>
                  </a:lnTo>
                  <a:cubicBezTo>
                    <a:pt x="1172" y="158"/>
                    <a:pt x="1151" y="158"/>
                    <a:pt x="1140" y="168"/>
                  </a:cubicBezTo>
                  <a:cubicBezTo>
                    <a:pt x="1108" y="180"/>
                    <a:pt x="1076" y="190"/>
                    <a:pt x="1055" y="211"/>
                  </a:cubicBezTo>
                  <a:cubicBezTo>
                    <a:pt x="1055" y="211"/>
                    <a:pt x="1060" y="216"/>
                    <a:pt x="1057" y="216"/>
                  </a:cubicBezTo>
                  <a:cubicBezTo>
                    <a:pt x="1055" y="216"/>
                    <a:pt x="1052" y="215"/>
                    <a:pt x="1044" y="211"/>
                  </a:cubicBezTo>
                  <a:cubicBezTo>
                    <a:pt x="1033" y="201"/>
                    <a:pt x="1033" y="201"/>
                    <a:pt x="1033" y="190"/>
                  </a:cubicBezTo>
                  <a:lnTo>
                    <a:pt x="1055" y="168"/>
                  </a:lnTo>
                  <a:cubicBezTo>
                    <a:pt x="1066" y="158"/>
                    <a:pt x="1087" y="158"/>
                    <a:pt x="1076" y="137"/>
                  </a:cubicBezTo>
                  <a:cubicBezTo>
                    <a:pt x="1066" y="116"/>
                    <a:pt x="1066" y="94"/>
                    <a:pt x="1066" y="83"/>
                  </a:cubicBezTo>
                  <a:cubicBezTo>
                    <a:pt x="1076" y="73"/>
                    <a:pt x="1055" y="62"/>
                    <a:pt x="1033" y="41"/>
                  </a:cubicBezTo>
                  <a:cubicBezTo>
                    <a:pt x="1012" y="19"/>
                    <a:pt x="991" y="9"/>
                    <a:pt x="969" y="9"/>
                  </a:cubicBezTo>
                  <a:cubicBezTo>
                    <a:pt x="959" y="4"/>
                    <a:pt x="954" y="1"/>
                    <a:pt x="951" y="1"/>
                  </a:cubicBezTo>
                  <a:close/>
                </a:path>
              </a:pathLst>
            </a:custGeom>
            <a:solidFill>
              <a:srgbClr val="B9D3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1"/>
            <p:cNvSpPr/>
            <p:nvPr/>
          </p:nvSpPr>
          <p:spPr>
            <a:xfrm rot="10800000" flipH="1">
              <a:off x="333391" y="2224442"/>
              <a:ext cx="188313" cy="77159"/>
            </a:xfrm>
            <a:custGeom>
              <a:avLst/>
              <a:gdLst/>
              <a:ahLst/>
              <a:cxnLst/>
              <a:rect l="l" t="t" r="r" b="b"/>
              <a:pathLst>
                <a:path w="1684" h="690" extrusionOk="0">
                  <a:moveTo>
                    <a:pt x="171" y="0"/>
                  </a:moveTo>
                  <a:cubicBezTo>
                    <a:pt x="168" y="0"/>
                    <a:pt x="166" y="3"/>
                    <a:pt x="160" y="8"/>
                  </a:cubicBezTo>
                  <a:cubicBezTo>
                    <a:pt x="153" y="23"/>
                    <a:pt x="146" y="48"/>
                    <a:pt x="138" y="48"/>
                  </a:cubicBezTo>
                  <a:cubicBezTo>
                    <a:pt x="135" y="48"/>
                    <a:pt x="132" y="43"/>
                    <a:pt x="129" y="30"/>
                  </a:cubicBezTo>
                  <a:cubicBezTo>
                    <a:pt x="129" y="24"/>
                    <a:pt x="126" y="21"/>
                    <a:pt x="123" y="21"/>
                  </a:cubicBezTo>
                  <a:cubicBezTo>
                    <a:pt x="120" y="21"/>
                    <a:pt x="117" y="24"/>
                    <a:pt x="117" y="30"/>
                  </a:cubicBezTo>
                  <a:cubicBezTo>
                    <a:pt x="114" y="33"/>
                    <a:pt x="112" y="34"/>
                    <a:pt x="110" y="34"/>
                  </a:cubicBezTo>
                  <a:cubicBezTo>
                    <a:pt x="107" y="34"/>
                    <a:pt x="107" y="30"/>
                    <a:pt x="107" y="30"/>
                  </a:cubicBezTo>
                  <a:cubicBezTo>
                    <a:pt x="100" y="23"/>
                    <a:pt x="98" y="8"/>
                    <a:pt x="94" y="8"/>
                  </a:cubicBezTo>
                  <a:cubicBezTo>
                    <a:pt x="92" y="8"/>
                    <a:pt x="90" y="13"/>
                    <a:pt x="86" y="30"/>
                  </a:cubicBezTo>
                  <a:cubicBezTo>
                    <a:pt x="86" y="51"/>
                    <a:pt x="75" y="51"/>
                    <a:pt x="75" y="94"/>
                  </a:cubicBezTo>
                  <a:cubicBezTo>
                    <a:pt x="75" y="104"/>
                    <a:pt x="72" y="107"/>
                    <a:pt x="70" y="107"/>
                  </a:cubicBezTo>
                  <a:cubicBezTo>
                    <a:pt x="67" y="107"/>
                    <a:pt x="65" y="104"/>
                    <a:pt x="65" y="104"/>
                  </a:cubicBezTo>
                  <a:cubicBezTo>
                    <a:pt x="54" y="82"/>
                    <a:pt x="43" y="82"/>
                    <a:pt x="32" y="72"/>
                  </a:cubicBezTo>
                  <a:cubicBezTo>
                    <a:pt x="32" y="70"/>
                    <a:pt x="32" y="69"/>
                    <a:pt x="30" y="69"/>
                  </a:cubicBezTo>
                  <a:cubicBezTo>
                    <a:pt x="25" y="69"/>
                    <a:pt x="11" y="88"/>
                    <a:pt x="11" y="115"/>
                  </a:cubicBezTo>
                  <a:cubicBezTo>
                    <a:pt x="1" y="157"/>
                    <a:pt x="11" y="179"/>
                    <a:pt x="11" y="200"/>
                  </a:cubicBezTo>
                  <a:cubicBezTo>
                    <a:pt x="22" y="200"/>
                    <a:pt x="22" y="210"/>
                    <a:pt x="22" y="210"/>
                  </a:cubicBezTo>
                  <a:cubicBezTo>
                    <a:pt x="32" y="221"/>
                    <a:pt x="54" y="232"/>
                    <a:pt x="65" y="243"/>
                  </a:cubicBezTo>
                  <a:cubicBezTo>
                    <a:pt x="96" y="264"/>
                    <a:pt x="117" y="295"/>
                    <a:pt x="139" y="295"/>
                  </a:cubicBezTo>
                  <a:cubicBezTo>
                    <a:pt x="144" y="295"/>
                    <a:pt x="147" y="293"/>
                    <a:pt x="148" y="293"/>
                  </a:cubicBezTo>
                  <a:cubicBezTo>
                    <a:pt x="150" y="293"/>
                    <a:pt x="150" y="296"/>
                    <a:pt x="150" y="306"/>
                  </a:cubicBezTo>
                  <a:cubicBezTo>
                    <a:pt x="150" y="317"/>
                    <a:pt x="150" y="328"/>
                    <a:pt x="139" y="328"/>
                  </a:cubicBezTo>
                  <a:cubicBezTo>
                    <a:pt x="129" y="328"/>
                    <a:pt x="117" y="317"/>
                    <a:pt x="107" y="317"/>
                  </a:cubicBezTo>
                  <a:cubicBezTo>
                    <a:pt x="100" y="317"/>
                    <a:pt x="88" y="307"/>
                    <a:pt x="78" y="307"/>
                  </a:cubicBezTo>
                  <a:cubicBezTo>
                    <a:pt x="73" y="307"/>
                    <a:pt x="68" y="310"/>
                    <a:pt x="65" y="317"/>
                  </a:cubicBezTo>
                  <a:cubicBezTo>
                    <a:pt x="54" y="338"/>
                    <a:pt x="43" y="349"/>
                    <a:pt x="22" y="349"/>
                  </a:cubicBezTo>
                  <a:cubicBezTo>
                    <a:pt x="22" y="349"/>
                    <a:pt x="11" y="370"/>
                    <a:pt x="11" y="402"/>
                  </a:cubicBezTo>
                  <a:cubicBezTo>
                    <a:pt x="1" y="423"/>
                    <a:pt x="1" y="456"/>
                    <a:pt x="11" y="466"/>
                  </a:cubicBezTo>
                  <a:cubicBezTo>
                    <a:pt x="11" y="487"/>
                    <a:pt x="11" y="498"/>
                    <a:pt x="22" y="498"/>
                  </a:cubicBezTo>
                  <a:cubicBezTo>
                    <a:pt x="26" y="498"/>
                    <a:pt x="32" y="496"/>
                    <a:pt x="39" y="496"/>
                  </a:cubicBezTo>
                  <a:cubicBezTo>
                    <a:pt x="48" y="496"/>
                    <a:pt x="58" y="500"/>
                    <a:pt x="65" y="519"/>
                  </a:cubicBezTo>
                  <a:cubicBezTo>
                    <a:pt x="86" y="551"/>
                    <a:pt x="96" y="551"/>
                    <a:pt x="107" y="551"/>
                  </a:cubicBezTo>
                  <a:cubicBezTo>
                    <a:pt x="121" y="551"/>
                    <a:pt x="136" y="546"/>
                    <a:pt x="150" y="546"/>
                  </a:cubicBezTo>
                  <a:cubicBezTo>
                    <a:pt x="157" y="546"/>
                    <a:pt x="164" y="548"/>
                    <a:pt x="171" y="551"/>
                  </a:cubicBezTo>
                  <a:cubicBezTo>
                    <a:pt x="203" y="572"/>
                    <a:pt x="245" y="562"/>
                    <a:pt x="278" y="583"/>
                  </a:cubicBezTo>
                  <a:cubicBezTo>
                    <a:pt x="299" y="605"/>
                    <a:pt x="330" y="594"/>
                    <a:pt x="352" y="615"/>
                  </a:cubicBezTo>
                  <a:cubicBezTo>
                    <a:pt x="356" y="615"/>
                    <a:pt x="361" y="617"/>
                    <a:pt x="365" y="617"/>
                  </a:cubicBezTo>
                  <a:cubicBezTo>
                    <a:pt x="371" y="617"/>
                    <a:pt x="378" y="613"/>
                    <a:pt x="384" y="594"/>
                  </a:cubicBezTo>
                  <a:cubicBezTo>
                    <a:pt x="384" y="584"/>
                    <a:pt x="386" y="579"/>
                    <a:pt x="388" y="579"/>
                  </a:cubicBezTo>
                  <a:lnTo>
                    <a:pt x="388" y="579"/>
                  </a:lnTo>
                  <a:cubicBezTo>
                    <a:pt x="389" y="579"/>
                    <a:pt x="390" y="587"/>
                    <a:pt x="384" y="605"/>
                  </a:cubicBezTo>
                  <a:cubicBezTo>
                    <a:pt x="384" y="615"/>
                    <a:pt x="384" y="626"/>
                    <a:pt x="394" y="626"/>
                  </a:cubicBezTo>
                  <a:cubicBezTo>
                    <a:pt x="396" y="622"/>
                    <a:pt x="398" y="621"/>
                    <a:pt x="400" y="621"/>
                  </a:cubicBezTo>
                  <a:cubicBezTo>
                    <a:pt x="405" y="621"/>
                    <a:pt x="410" y="629"/>
                    <a:pt x="415" y="629"/>
                  </a:cubicBezTo>
                  <a:cubicBezTo>
                    <a:pt x="419" y="629"/>
                    <a:pt x="423" y="624"/>
                    <a:pt x="427" y="605"/>
                  </a:cubicBezTo>
                  <a:cubicBezTo>
                    <a:pt x="427" y="601"/>
                    <a:pt x="427" y="600"/>
                    <a:pt x="427" y="600"/>
                  </a:cubicBezTo>
                  <a:cubicBezTo>
                    <a:pt x="428" y="600"/>
                    <a:pt x="430" y="605"/>
                    <a:pt x="437" y="605"/>
                  </a:cubicBezTo>
                  <a:cubicBezTo>
                    <a:pt x="437" y="615"/>
                    <a:pt x="437" y="621"/>
                    <a:pt x="438" y="621"/>
                  </a:cubicBezTo>
                  <a:cubicBezTo>
                    <a:pt x="440" y="621"/>
                    <a:pt x="442" y="615"/>
                    <a:pt x="448" y="605"/>
                  </a:cubicBezTo>
                  <a:cubicBezTo>
                    <a:pt x="448" y="594"/>
                    <a:pt x="451" y="589"/>
                    <a:pt x="453" y="589"/>
                  </a:cubicBezTo>
                  <a:cubicBezTo>
                    <a:pt x="456" y="589"/>
                    <a:pt x="458" y="594"/>
                    <a:pt x="458" y="605"/>
                  </a:cubicBezTo>
                  <a:cubicBezTo>
                    <a:pt x="458" y="622"/>
                    <a:pt x="461" y="633"/>
                    <a:pt x="466" y="633"/>
                  </a:cubicBezTo>
                  <a:cubicBezTo>
                    <a:pt x="470" y="633"/>
                    <a:pt x="475" y="624"/>
                    <a:pt x="480" y="605"/>
                  </a:cubicBezTo>
                  <a:cubicBezTo>
                    <a:pt x="484" y="587"/>
                    <a:pt x="487" y="582"/>
                    <a:pt x="488" y="582"/>
                  </a:cubicBezTo>
                  <a:cubicBezTo>
                    <a:pt x="491" y="582"/>
                    <a:pt x="491" y="594"/>
                    <a:pt x="491" y="594"/>
                  </a:cubicBezTo>
                  <a:lnTo>
                    <a:pt x="491" y="636"/>
                  </a:lnTo>
                  <a:cubicBezTo>
                    <a:pt x="493" y="634"/>
                    <a:pt x="495" y="633"/>
                    <a:pt x="497" y="633"/>
                  </a:cubicBezTo>
                  <a:cubicBezTo>
                    <a:pt x="503" y="633"/>
                    <a:pt x="509" y="639"/>
                    <a:pt x="515" y="639"/>
                  </a:cubicBezTo>
                  <a:cubicBezTo>
                    <a:pt x="518" y="639"/>
                    <a:pt x="520" y="639"/>
                    <a:pt x="522" y="636"/>
                  </a:cubicBezTo>
                  <a:cubicBezTo>
                    <a:pt x="533" y="626"/>
                    <a:pt x="543" y="636"/>
                    <a:pt x="543" y="615"/>
                  </a:cubicBezTo>
                  <a:cubicBezTo>
                    <a:pt x="548" y="642"/>
                    <a:pt x="553" y="650"/>
                    <a:pt x="557" y="650"/>
                  </a:cubicBezTo>
                  <a:cubicBezTo>
                    <a:pt x="563" y="650"/>
                    <a:pt x="569" y="636"/>
                    <a:pt x="576" y="636"/>
                  </a:cubicBezTo>
                  <a:cubicBezTo>
                    <a:pt x="583" y="636"/>
                    <a:pt x="590" y="632"/>
                    <a:pt x="597" y="632"/>
                  </a:cubicBezTo>
                  <a:cubicBezTo>
                    <a:pt x="600" y="632"/>
                    <a:pt x="604" y="633"/>
                    <a:pt x="607" y="636"/>
                  </a:cubicBezTo>
                  <a:cubicBezTo>
                    <a:pt x="618" y="647"/>
                    <a:pt x="629" y="647"/>
                    <a:pt x="640" y="647"/>
                  </a:cubicBezTo>
                  <a:cubicBezTo>
                    <a:pt x="661" y="647"/>
                    <a:pt x="682" y="636"/>
                    <a:pt x="692" y="636"/>
                  </a:cubicBezTo>
                  <a:cubicBezTo>
                    <a:pt x="709" y="642"/>
                    <a:pt x="722" y="642"/>
                    <a:pt x="734" y="642"/>
                  </a:cubicBezTo>
                  <a:cubicBezTo>
                    <a:pt x="746" y="642"/>
                    <a:pt x="757" y="642"/>
                    <a:pt x="767" y="647"/>
                  </a:cubicBezTo>
                  <a:cubicBezTo>
                    <a:pt x="783" y="652"/>
                    <a:pt x="796" y="655"/>
                    <a:pt x="810" y="655"/>
                  </a:cubicBezTo>
                  <a:cubicBezTo>
                    <a:pt x="823" y="655"/>
                    <a:pt x="836" y="652"/>
                    <a:pt x="853" y="647"/>
                  </a:cubicBezTo>
                  <a:cubicBezTo>
                    <a:pt x="859" y="644"/>
                    <a:pt x="865" y="643"/>
                    <a:pt x="871" y="643"/>
                  </a:cubicBezTo>
                  <a:cubicBezTo>
                    <a:pt x="886" y="643"/>
                    <a:pt x="901" y="650"/>
                    <a:pt x="917" y="657"/>
                  </a:cubicBezTo>
                  <a:cubicBezTo>
                    <a:pt x="919" y="660"/>
                    <a:pt x="921" y="661"/>
                    <a:pt x="923" y="661"/>
                  </a:cubicBezTo>
                  <a:cubicBezTo>
                    <a:pt x="929" y="661"/>
                    <a:pt x="936" y="655"/>
                    <a:pt x="942" y="655"/>
                  </a:cubicBezTo>
                  <a:cubicBezTo>
                    <a:pt x="944" y="655"/>
                    <a:pt x="946" y="655"/>
                    <a:pt x="948" y="657"/>
                  </a:cubicBezTo>
                  <a:cubicBezTo>
                    <a:pt x="969" y="663"/>
                    <a:pt x="991" y="663"/>
                    <a:pt x="1012" y="663"/>
                  </a:cubicBezTo>
                  <a:cubicBezTo>
                    <a:pt x="1033" y="663"/>
                    <a:pt x="1055" y="663"/>
                    <a:pt x="1076" y="669"/>
                  </a:cubicBezTo>
                  <a:cubicBezTo>
                    <a:pt x="1108" y="669"/>
                    <a:pt x="1129" y="657"/>
                    <a:pt x="1151" y="657"/>
                  </a:cubicBezTo>
                  <a:cubicBezTo>
                    <a:pt x="1193" y="669"/>
                    <a:pt x="1225" y="669"/>
                    <a:pt x="1267" y="669"/>
                  </a:cubicBezTo>
                  <a:cubicBezTo>
                    <a:pt x="1301" y="669"/>
                    <a:pt x="1335" y="682"/>
                    <a:pt x="1369" y="682"/>
                  </a:cubicBezTo>
                  <a:cubicBezTo>
                    <a:pt x="1378" y="682"/>
                    <a:pt x="1386" y="681"/>
                    <a:pt x="1395" y="679"/>
                  </a:cubicBezTo>
                  <a:cubicBezTo>
                    <a:pt x="1404" y="679"/>
                    <a:pt x="1412" y="665"/>
                    <a:pt x="1421" y="665"/>
                  </a:cubicBezTo>
                  <a:cubicBezTo>
                    <a:pt x="1423" y="665"/>
                    <a:pt x="1425" y="666"/>
                    <a:pt x="1428" y="669"/>
                  </a:cubicBezTo>
                  <a:cubicBezTo>
                    <a:pt x="1438" y="679"/>
                    <a:pt x="1449" y="690"/>
                    <a:pt x="1459" y="690"/>
                  </a:cubicBezTo>
                  <a:lnTo>
                    <a:pt x="1566" y="690"/>
                  </a:lnTo>
                  <a:cubicBezTo>
                    <a:pt x="1577" y="690"/>
                    <a:pt x="1587" y="669"/>
                    <a:pt x="1587" y="626"/>
                  </a:cubicBezTo>
                  <a:cubicBezTo>
                    <a:pt x="1587" y="594"/>
                    <a:pt x="1598" y="594"/>
                    <a:pt x="1598" y="583"/>
                  </a:cubicBezTo>
                  <a:cubicBezTo>
                    <a:pt x="1603" y="573"/>
                    <a:pt x="1608" y="573"/>
                    <a:pt x="1614" y="573"/>
                  </a:cubicBezTo>
                  <a:cubicBezTo>
                    <a:pt x="1619" y="573"/>
                    <a:pt x="1624" y="573"/>
                    <a:pt x="1629" y="562"/>
                  </a:cubicBezTo>
                  <a:cubicBezTo>
                    <a:pt x="1634" y="571"/>
                    <a:pt x="1639" y="574"/>
                    <a:pt x="1642" y="574"/>
                  </a:cubicBezTo>
                  <a:cubicBezTo>
                    <a:pt x="1647" y="574"/>
                    <a:pt x="1651" y="568"/>
                    <a:pt x="1651" y="562"/>
                  </a:cubicBezTo>
                  <a:cubicBezTo>
                    <a:pt x="1662" y="562"/>
                    <a:pt x="1672" y="541"/>
                    <a:pt x="1672" y="508"/>
                  </a:cubicBezTo>
                  <a:cubicBezTo>
                    <a:pt x="1683" y="477"/>
                    <a:pt x="1672" y="466"/>
                    <a:pt x="1672" y="456"/>
                  </a:cubicBezTo>
                  <a:cubicBezTo>
                    <a:pt x="1662" y="434"/>
                    <a:pt x="1651" y="444"/>
                    <a:pt x="1641" y="423"/>
                  </a:cubicBezTo>
                  <a:cubicBezTo>
                    <a:pt x="1641" y="413"/>
                    <a:pt x="1629" y="402"/>
                    <a:pt x="1629" y="402"/>
                  </a:cubicBezTo>
                  <a:cubicBezTo>
                    <a:pt x="1629" y="402"/>
                    <a:pt x="1625" y="407"/>
                    <a:pt x="1622" y="407"/>
                  </a:cubicBezTo>
                  <a:cubicBezTo>
                    <a:pt x="1620" y="407"/>
                    <a:pt x="1619" y="406"/>
                    <a:pt x="1619" y="402"/>
                  </a:cubicBezTo>
                  <a:cubicBezTo>
                    <a:pt x="1619" y="391"/>
                    <a:pt x="1622" y="389"/>
                    <a:pt x="1624" y="389"/>
                  </a:cubicBezTo>
                  <a:cubicBezTo>
                    <a:pt x="1627" y="389"/>
                    <a:pt x="1629" y="392"/>
                    <a:pt x="1629" y="392"/>
                  </a:cubicBezTo>
                  <a:cubicBezTo>
                    <a:pt x="1641" y="370"/>
                    <a:pt x="1641" y="359"/>
                    <a:pt x="1641" y="306"/>
                  </a:cubicBezTo>
                  <a:lnTo>
                    <a:pt x="1641" y="285"/>
                  </a:lnTo>
                  <a:lnTo>
                    <a:pt x="1641" y="253"/>
                  </a:lnTo>
                  <a:cubicBezTo>
                    <a:pt x="1624" y="212"/>
                    <a:pt x="1608" y="196"/>
                    <a:pt x="1591" y="196"/>
                  </a:cubicBezTo>
                  <a:cubicBezTo>
                    <a:pt x="1586" y="196"/>
                    <a:pt x="1582" y="197"/>
                    <a:pt x="1577" y="200"/>
                  </a:cubicBezTo>
                  <a:cubicBezTo>
                    <a:pt x="1587" y="146"/>
                    <a:pt x="1587" y="146"/>
                    <a:pt x="1577" y="125"/>
                  </a:cubicBezTo>
                  <a:cubicBezTo>
                    <a:pt x="1566" y="115"/>
                    <a:pt x="1566" y="115"/>
                    <a:pt x="1555" y="115"/>
                  </a:cubicBezTo>
                  <a:cubicBezTo>
                    <a:pt x="1523" y="115"/>
                    <a:pt x="1502" y="125"/>
                    <a:pt x="1470" y="136"/>
                  </a:cubicBezTo>
                  <a:cubicBezTo>
                    <a:pt x="1428" y="168"/>
                    <a:pt x="1374" y="157"/>
                    <a:pt x="1331" y="168"/>
                  </a:cubicBezTo>
                  <a:cubicBezTo>
                    <a:pt x="1320" y="168"/>
                    <a:pt x="1311" y="158"/>
                    <a:pt x="1304" y="158"/>
                  </a:cubicBezTo>
                  <a:cubicBezTo>
                    <a:pt x="1299" y="158"/>
                    <a:pt x="1294" y="165"/>
                    <a:pt x="1289" y="189"/>
                  </a:cubicBezTo>
                  <a:cubicBezTo>
                    <a:pt x="1289" y="193"/>
                    <a:pt x="1289" y="194"/>
                    <a:pt x="1288" y="194"/>
                  </a:cubicBezTo>
                  <a:cubicBezTo>
                    <a:pt x="1288" y="194"/>
                    <a:pt x="1285" y="189"/>
                    <a:pt x="1279" y="189"/>
                  </a:cubicBezTo>
                  <a:cubicBezTo>
                    <a:pt x="1279" y="173"/>
                    <a:pt x="1273" y="164"/>
                    <a:pt x="1265" y="164"/>
                  </a:cubicBezTo>
                  <a:cubicBezTo>
                    <a:pt x="1263" y="164"/>
                    <a:pt x="1260" y="165"/>
                    <a:pt x="1257" y="168"/>
                  </a:cubicBezTo>
                  <a:cubicBezTo>
                    <a:pt x="1241" y="178"/>
                    <a:pt x="1222" y="181"/>
                    <a:pt x="1203" y="181"/>
                  </a:cubicBezTo>
                  <a:cubicBezTo>
                    <a:pt x="1184" y="181"/>
                    <a:pt x="1166" y="179"/>
                    <a:pt x="1151" y="179"/>
                  </a:cubicBezTo>
                  <a:cubicBezTo>
                    <a:pt x="1142" y="179"/>
                    <a:pt x="1140" y="192"/>
                    <a:pt x="1135" y="192"/>
                  </a:cubicBezTo>
                  <a:cubicBezTo>
                    <a:pt x="1133" y="192"/>
                    <a:pt x="1132" y="191"/>
                    <a:pt x="1129" y="189"/>
                  </a:cubicBezTo>
                  <a:cubicBezTo>
                    <a:pt x="1120" y="180"/>
                    <a:pt x="1111" y="177"/>
                    <a:pt x="1102" y="177"/>
                  </a:cubicBezTo>
                  <a:cubicBezTo>
                    <a:pt x="1083" y="177"/>
                    <a:pt x="1064" y="191"/>
                    <a:pt x="1045" y="191"/>
                  </a:cubicBezTo>
                  <a:cubicBezTo>
                    <a:pt x="1041" y="191"/>
                    <a:pt x="1037" y="190"/>
                    <a:pt x="1033" y="189"/>
                  </a:cubicBezTo>
                  <a:cubicBezTo>
                    <a:pt x="1030" y="186"/>
                    <a:pt x="1028" y="185"/>
                    <a:pt x="1027" y="185"/>
                  </a:cubicBezTo>
                  <a:cubicBezTo>
                    <a:pt x="1023" y="185"/>
                    <a:pt x="1023" y="192"/>
                    <a:pt x="1023" y="200"/>
                  </a:cubicBezTo>
                  <a:cubicBezTo>
                    <a:pt x="1012" y="179"/>
                    <a:pt x="1012" y="179"/>
                    <a:pt x="1002" y="179"/>
                  </a:cubicBezTo>
                  <a:cubicBezTo>
                    <a:pt x="993" y="179"/>
                    <a:pt x="977" y="165"/>
                    <a:pt x="960" y="165"/>
                  </a:cubicBezTo>
                  <a:cubicBezTo>
                    <a:pt x="956" y="165"/>
                    <a:pt x="952" y="166"/>
                    <a:pt x="948" y="168"/>
                  </a:cubicBezTo>
                  <a:cubicBezTo>
                    <a:pt x="935" y="180"/>
                    <a:pt x="923" y="185"/>
                    <a:pt x="910" y="185"/>
                  </a:cubicBezTo>
                  <a:cubicBezTo>
                    <a:pt x="902" y="185"/>
                    <a:pt x="893" y="183"/>
                    <a:pt x="884" y="179"/>
                  </a:cubicBezTo>
                  <a:cubicBezTo>
                    <a:pt x="879" y="173"/>
                    <a:pt x="871" y="170"/>
                    <a:pt x="863" y="170"/>
                  </a:cubicBezTo>
                  <a:cubicBezTo>
                    <a:pt x="855" y="170"/>
                    <a:pt x="847" y="173"/>
                    <a:pt x="842" y="179"/>
                  </a:cubicBezTo>
                  <a:cubicBezTo>
                    <a:pt x="839" y="180"/>
                    <a:pt x="837" y="180"/>
                    <a:pt x="835" y="180"/>
                  </a:cubicBezTo>
                  <a:cubicBezTo>
                    <a:pt x="820" y="180"/>
                    <a:pt x="805" y="162"/>
                    <a:pt x="791" y="162"/>
                  </a:cubicBezTo>
                  <a:cubicBezTo>
                    <a:pt x="786" y="162"/>
                    <a:pt x="782" y="163"/>
                    <a:pt x="778" y="168"/>
                  </a:cubicBezTo>
                  <a:cubicBezTo>
                    <a:pt x="772" y="174"/>
                    <a:pt x="767" y="175"/>
                    <a:pt x="762" y="175"/>
                  </a:cubicBezTo>
                  <a:cubicBezTo>
                    <a:pt x="754" y="175"/>
                    <a:pt x="748" y="171"/>
                    <a:pt x="741" y="171"/>
                  </a:cubicBezTo>
                  <a:cubicBezTo>
                    <a:pt x="736" y="171"/>
                    <a:pt x="731" y="173"/>
                    <a:pt x="725" y="179"/>
                  </a:cubicBezTo>
                  <a:cubicBezTo>
                    <a:pt x="725" y="183"/>
                    <a:pt x="723" y="185"/>
                    <a:pt x="721" y="185"/>
                  </a:cubicBezTo>
                  <a:cubicBezTo>
                    <a:pt x="718" y="185"/>
                    <a:pt x="714" y="180"/>
                    <a:pt x="714" y="168"/>
                  </a:cubicBezTo>
                  <a:lnTo>
                    <a:pt x="714" y="157"/>
                  </a:lnTo>
                  <a:cubicBezTo>
                    <a:pt x="705" y="171"/>
                    <a:pt x="700" y="176"/>
                    <a:pt x="696" y="176"/>
                  </a:cubicBezTo>
                  <a:cubicBezTo>
                    <a:pt x="691" y="176"/>
                    <a:pt x="688" y="165"/>
                    <a:pt x="682" y="146"/>
                  </a:cubicBezTo>
                  <a:cubicBezTo>
                    <a:pt x="679" y="139"/>
                    <a:pt x="674" y="137"/>
                    <a:pt x="669" y="137"/>
                  </a:cubicBezTo>
                  <a:cubicBezTo>
                    <a:pt x="658" y="137"/>
                    <a:pt x="646" y="146"/>
                    <a:pt x="640" y="146"/>
                  </a:cubicBezTo>
                  <a:lnTo>
                    <a:pt x="618" y="146"/>
                  </a:lnTo>
                  <a:cubicBezTo>
                    <a:pt x="607" y="146"/>
                    <a:pt x="597" y="136"/>
                    <a:pt x="586" y="136"/>
                  </a:cubicBezTo>
                  <a:cubicBezTo>
                    <a:pt x="577" y="140"/>
                    <a:pt x="570" y="143"/>
                    <a:pt x="565" y="143"/>
                  </a:cubicBezTo>
                  <a:cubicBezTo>
                    <a:pt x="556" y="143"/>
                    <a:pt x="550" y="138"/>
                    <a:pt x="543" y="125"/>
                  </a:cubicBezTo>
                  <a:cubicBezTo>
                    <a:pt x="540" y="118"/>
                    <a:pt x="535" y="116"/>
                    <a:pt x="530" y="116"/>
                  </a:cubicBezTo>
                  <a:cubicBezTo>
                    <a:pt x="519" y="116"/>
                    <a:pt x="505" y="125"/>
                    <a:pt x="491" y="125"/>
                  </a:cubicBezTo>
                  <a:cubicBezTo>
                    <a:pt x="491" y="104"/>
                    <a:pt x="491" y="104"/>
                    <a:pt x="480" y="104"/>
                  </a:cubicBezTo>
                  <a:cubicBezTo>
                    <a:pt x="471" y="108"/>
                    <a:pt x="462" y="111"/>
                    <a:pt x="453" y="111"/>
                  </a:cubicBezTo>
                  <a:cubicBezTo>
                    <a:pt x="440" y="111"/>
                    <a:pt x="428" y="106"/>
                    <a:pt x="416" y="94"/>
                  </a:cubicBezTo>
                  <a:cubicBezTo>
                    <a:pt x="411" y="100"/>
                    <a:pt x="408" y="103"/>
                    <a:pt x="405" y="103"/>
                  </a:cubicBezTo>
                  <a:cubicBezTo>
                    <a:pt x="397" y="103"/>
                    <a:pt x="394" y="84"/>
                    <a:pt x="390" y="84"/>
                  </a:cubicBezTo>
                  <a:cubicBezTo>
                    <a:pt x="388" y="84"/>
                    <a:pt x="386" y="87"/>
                    <a:pt x="384" y="94"/>
                  </a:cubicBezTo>
                  <a:cubicBezTo>
                    <a:pt x="379" y="76"/>
                    <a:pt x="375" y="69"/>
                    <a:pt x="370" y="69"/>
                  </a:cubicBezTo>
                  <a:cubicBezTo>
                    <a:pt x="362" y="69"/>
                    <a:pt x="354" y="81"/>
                    <a:pt x="342" y="94"/>
                  </a:cubicBezTo>
                  <a:cubicBezTo>
                    <a:pt x="330" y="94"/>
                    <a:pt x="330" y="61"/>
                    <a:pt x="320" y="61"/>
                  </a:cubicBezTo>
                  <a:cubicBezTo>
                    <a:pt x="309" y="51"/>
                    <a:pt x="288" y="51"/>
                    <a:pt x="267" y="40"/>
                  </a:cubicBezTo>
                  <a:cubicBezTo>
                    <a:pt x="235" y="30"/>
                    <a:pt x="203" y="30"/>
                    <a:pt x="181" y="8"/>
                  </a:cubicBezTo>
                  <a:cubicBezTo>
                    <a:pt x="176" y="3"/>
                    <a:pt x="174" y="0"/>
                    <a:pt x="171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1"/>
            <p:cNvSpPr/>
            <p:nvPr/>
          </p:nvSpPr>
          <p:spPr>
            <a:xfrm rot="10800000" flipH="1">
              <a:off x="8683075" y="2749255"/>
              <a:ext cx="167961" cy="157338"/>
            </a:xfrm>
            <a:custGeom>
              <a:avLst/>
              <a:gdLst/>
              <a:ahLst/>
              <a:cxnLst/>
              <a:rect l="l" t="t" r="r" b="b"/>
              <a:pathLst>
                <a:path w="1502" h="1407" extrusionOk="0">
                  <a:moveTo>
                    <a:pt x="1182" y="1"/>
                  </a:moveTo>
                  <a:cubicBezTo>
                    <a:pt x="1174" y="10"/>
                    <a:pt x="1172" y="25"/>
                    <a:pt x="1155" y="25"/>
                  </a:cubicBezTo>
                  <a:cubicBezTo>
                    <a:pt x="1151" y="25"/>
                    <a:pt x="1146" y="24"/>
                    <a:pt x="1139" y="22"/>
                  </a:cubicBezTo>
                  <a:cubicBezTo>
                    <a:pt x="1130" y="19"/>
                    <a:pt x="1122" y="18"/>
                    <a:pt x="1115" y="18"/>
                  </a:cubicBezTo>
                  <a:cubicBezTo>
                    <a:pt x="1097" y="18"/>
                    <a:pt x="1087" y="25"/>
                    <a:pt x="1087" y="33"/>
                  </a:cubicBezTo>
                  <a:cubicBezTo>
                    <a:pt x="1065" y="43"/>
                    <a:pt x="1065" y="76"/>
                    <a:pt x="1044" y="76"/>
                  </a:cubicBezTo>
                  <a:cubicBezTo>
                    <a:pt x="1001" y="97"/>
                    <a:pt x="990" y="128"/>
                    <a:pt x="948" y="128"/>
                  </a:cubicBezTo>
                  <a:cubicBezTo>
                    <a:pt x="916" y="140"/>
                    <a:pt x="905" y="171"/>
                    <a:pt x="874" y="171"/>
                  </a:cubicBezTo>
                  <a:cubicBezTo>
                    <a:pt x="863" y="171"/>
                    <a:pt x="852" y="182"/>
                    <a:pt x="874" y="203"/>
                  </a:cubicBezTo>
                  <a:cubicBezTo>
                    <a:pt x="879" y="214"/>
                    <a:pt x="881" y="219"/>
                    <a:pt x="880" y="219"/>
                  </a:cubicBezTo>
                  <a:cubicBezTo>
                    <a:pt x="879" y="219"/>
                    <a:pt x="873" y="214"/>
                    <a:pt x="863" y="203"/>
                  </a:cubicBezTo>
                  <a:cubicBezTo>
                    <a:pt x="852" y="192"/>
                    <a:pt x="841" y="192"/>
                    <a:pt x="841" y="192"/>
                  </a:cubicBezTo>
                  <a:cubicBezTo>
                    <a:pt x="841" y="214"/>
                    <a:pt x="799" y="182"/>
                    <a:pt x="831" y="235"/>
                  </a:cubicBezTo>
                  <a:cubicBezTo>
                    <a:pt x="822" y="231"/>
                    <a:pt x="817" y="228"/>
                    <a:pt x="815" y="228"/>
                  </a:cubicBezTo>
                  <a:lnTo>
                    <a:pt x="815" y="228"/>
                  </a:lnTo>
                  <a:cubicBezTo>
                    <a:pt x="811" y="228"/>
                    <a:pt x="814" y="233"/>
                    <a:pt x="820" y="246"/>
                  </a:cubicBezTo>
                  <a:cubicBezTo>
                    <a:pt x="826" y="258"/>
                    <a:pt x="829" y="264"/>
                    <a:pt x="826" y="264"/>
                  </a:cubicBezTo>
                  <a:cubicBezTo>
                    <a:pt x="824" y="264"/>
                    <a:pt x="819" y="261"/>
                    <a:pt x="810" y="256"/>
                  </a:cubicBezTo>
                  <a:cubicBezTo>
                    <a:pt x="795" y="247"/>
                    <a:pt x="787" y="241"/>
                    <a:pt x="785" y="241"/>
                  </a:cubicBezTo>
                  <a:lnTo>
                    <a:pt x="785" y="241"/>
                  </a:lnTo>
                  <a:cubicBezTo>
                    <a:pt x="782" y="241"/>
                    <a:pt x="787" y="249"/>
                    <a:pt x="799" y="267"/>
                  </a:cubicBezTo>
                  <a:cubicBezTo>
                    <a:pt x="813" y="287"/>
                    <a:pt x="815" y="293"/>
                    <a:pt x="812" y="293"/>
                  </a:cubicBezTo>
                  <a:cubicBezTo>
                    <a:pt x="808" y="293"/>
                    <a:pt x="799" y="284"/>
                    <a:pt x="799" y="278"/>
                  </a:cubicBezTo>
                  <a:cubicBezTo>
                    <a:pt x="791" y="278"/>
                    <a:pt x="775" y="264"/>
                    <a:pt x="770" y="264"/>
                  </a:cubicBezTo>
                  <a:cubicBezTo>
                    <a:pt x="768" y="264"/>
                    <a:pt x="767" y="265"/>
                    <a:pt x="767" y="267"/>
                  </a:cubicBezTo>
                  <a:cubicBezTo>
                    <a:pt x="767" y="278"/>
                    <a:pt x="746" y="267"/>
                    <a:pt x="746" y="289"/>
                  </a:cubicBezTo>
                  <a:cubicBezTo>
                    <a:pt x="746" y="299"/>
                    <a:pt x="735" y="289"/>
                    <a:pt x="746" y="310"/>
                  </a:cubicBezTo>
                  <a:cubicBezTo>
                    <a:pt x="729" y="300"/>
                    <a:pt x="719" y="296"/>
                    <a:pt x="714" y="296"/>
                  </a:cubicBezTo>
                  <a:cubicBezTo>
                    <a:pt x="703" y="296"/>
                    <a:pt x="710" y="313"/>
                    <a:pt x="703" y="320"/>
                  </a:cubicBezTo>
                  <a:cubicBezTo>
                    <a:pt x="703" y="331"/>
                    <a:pt x="703" y="352"/>
                    <a:pt x="692" y="352"/>
                  </a:cubicBezTo>
                  <a:cubicBezTo>
                    <a:pt x="671" y="352"/>
                    <a:pt x="661" y="352"/>
                    <a:pt x="661" y="363"/>
                  </a:cubicBezTo>
                  <a:cubicBezTo>
                    <a:pt x="650" y="374"/>
                    <a:pt x="639" y="395"/>
                    <a:pt x="628" y="405"/>
                  </a:cubicBezTo>
                  <a:cubicBezTo>
                    <a:pt x="607" y="416"/>
                    <a:pt x="597" y="448"/>
                    <a:pt x="575" y="459"/>
                  </a:cubicBezTo>
                  <a:cubicBezTo>
                    <a:pt x="554" y="469"/>
                    <a:pt x="533" y="490"/>
                    <a:pt x="512" y="523"/>
                  </a:cubicBezTo>
                  <a:cubicBezTo>
                    <a:pt x="512" y="544"/>
                    <a:pt x="490" y="544"/>
                    <a:pt x="469" y="554"/>
                  </a:cubicBezTo>
                  <a:cubicBezTo>
                    <a:pt x="458" y="565"/>
                    <a:pt x="458" y="587"/>
                    <a:pt x="448" y="587"/>
                  </a:cubicBezTo>
                  <a:cubicBezTo>
                    <a:pt x="405" y="608"/>
                    <a:pt x="384" y="651"/>
                    <a:pt x="351" y="672"/>
                  </a:cubicBezTo>
                  <a:cubicBezTo>
                    <a:pt x="330" y="693"/>
                    <a:pt x="320" y="715"/>
                    <a:pt x="309" y="736"/>
                  </a:cubicBezTo>
                  <a:cubicBezTo>
                    <a:pt x="277" y="757"/>
                    <a:pt x="245" y="789"/>
                    <a:pt x="224" y="821"/>
                  </a:cubicBezTo>
                  <a:cubicBezTo>
                    <a:pt x="192" y="853"/>
                    <a:pt x="150" y="864"/>
                    <a:pt x="128" y="906"/>
                  </a:cubicBezTo>
                  <a:cubicBezTo>
                    <a:pt x="117" y="906"/>
                    <a:pt x="128" y="927"/>
                    <a:pt x="117" y="927"/>
                  </a:cubicBezTo>
                  <a:cubicBezTo>
                    <a:pt x="96" y="927"/>
                    <a:pt x="86" y="938"/>
                    <a:pt x="75" y="938"/>
                  </a:cubicBezTo>
                  <a:cubicBezTo>
                    <a:pt x="53" y="970"/>
                    <a:pt x="32" y="991"/>
                    <a:pt x="11" y="1023"/>
                  </a:cubicBezTo>
                  <a:cubicBezTo>
                    <a:pt x="0" y="1023"/>
                    <a:pt x="11" y="1044"/>
                    <a:pt x="43" y="1087"/>
                  </a:cubicBezTo>
                  <a:cubicBezTo>
                    <a:pt x="53" y="1098"/>
                    <a:pt x="53" y="1108"/>
                    <a:pt x="64" y="1119"/>
                  </a:cubicBezTo>
                  <a:cubicBezTo>
                    <a:pt x="75" y="1140"/>
                    <a:pt x="53" y="1129"/>
                    <a:pt x="64" y="1151"/>
                  </a:cubicBezTo>
                  <a:cubicBezTo>
                    <a:pt x="64" y="1151"/>
                    <a:pt x="75" y="1162"/>
                    <a:pt x="64" y="1162"/>
                  </a:cubicBezTo>
                  <a:cubicBezTo>
                    <a:pt x="55" y="1158"/>
                    <a:pt x="49" y="1157"/>
                    <a:pt x="46" y="1157"/>
                  </a:cubicBezTo>
                  <a:cubicBezTo>
                    <a:pt x="38" y="1157"/>
                    <a:pt x="43" y="1165"/>
                    <a:pt x="43" y="1172"/>
                  </a:cubicBezTo>
                  <a:cubicBezTo>
                    <a:pt x="32" y="1183"/>
                    <a:pt x="53" y="1204"/>
                    <a:pt x="75" y="1226"/>
                  </a:cubicBezTo>
                  <a:lnTo>
                    <a:pt x="107" y="1257"/>
                  </a:lnTo>
                  <a:cubicBezTo>
                    <a:pt x="121" y="1257"/>
                    <a:pt x="130" y="1253"/>
                    <a:pt x="138" y="1253"/>
                  </a:cubicBezTo>
                  <a:cubicBezTo>
                    <a:pt x="142" y="1253"/>
                    <a:pt x="146" y="1254"/>
                    <a:pt x="150" y="1257"/>
                  </a:cubicBezTo>
                  <a:cubicBezTo>
                    <a:pt x="156" y="1257"/>
                    <a:pt x="168" y="1262"/>
                    <a:pt x="175" y="1262"/>
                  </a:cubicBezTo>
                  <a:cubicBezTo>
                    <a:pt x="179" y="1262"/>
                    <a:pt x="181" y="1261"/>
                    <a:pt x="181" y="1257"/>
                  </a:cubicBezTo>
                  <a:lnTo>
                    <a:pt x="192" y="1268"/>
                  </a:lnTo>
                  <a:cubicBezTo>
                    <a:pt x="192" y="1290"/>
                    <a:pt x="202" y="1300"/>
                    <a:pt x="245" y="1332"/>
                  </a:cubicBezTo>
                  <a:cubicBezTo>
                    <a:pt x="245" y="1342"/>
                    <a:pt x="256" y="1342"/>
                    <a:pt x="256" y="1342"/>
                  </a:cubicBezTo>
                  <a:cubicBezTo>
                    <a:pt x="266" y="1364"/>
                    <a:pt x="277" y="1364"/>
                    <a:pt x="288" y="1364"/>
                  </a:cubicBezTo>
                  <a:cubicBezTo>
                    <a:pt x="305" y="1377"/>
                    <a:pt x="320" y="1383"/>
                    <a:pt x="331" y="1383"/>
                  </a:cubicBezTo>
                  <a:cubicBezTo>
                    <a:pt x="346" y="1383"/>
                    <a:pt x="356" y="1372"/>
                    <a:pt x="363" y="1353"/>
                  </a:cubicBezTo>
                  <a:cubicBezTo>
                    <a:pt x="394" y="1406"/>
                    <a:pt x="394" y="1406"/>
                    <a:pt x="415" y="1406"/>
                  </a:cubicBezTo>
                  <a:cubicBezTo>
                    <a:pt x="426" y="1406"/>
                    <a:pt x="437" y="1406"/>
                    <a:pt x="437" y="1396"/>
                  </a:cubicBezTo>
                  <a:cubicBezTo>
                    <a:pt x="458" y="1375"/>
                    <a:pt x="469" y="1353"/>
                    <a:pt x="479" y="1321"/>
                  </a:cubicBezTo>
                  <a:cubicBezTo>
                    <a:pt x="490" y="1268"/>
                    <a:pt x="522" y="1236"/>
                    <a:pt x="554" y="1193"/>
                  </a:cubicBezTo>
                  <a:cubicBezTo>
                    <a:pt x="564" y="1183"/>
                    <a:pt x="586" y="1193"/>
                    <a:pt x="564" y="1151"/>
                  </a:cubicBezTo>
                  <a:lnTo>
                    <a:pt x="564" y="1151"/>
                  </a:lnTo>
                  <a:cubicBezTo>
                    <a:pt x="574" y="1154"/>
                    <a:pt x="581" y="1155"/>
                    <a:pt x="586" y="1155"/>
                  </a:cubicBezTo>
                  <a:cubicBezTo>
                    <a:pt x="598" y="1155"/>
                    <a:pt x="600" y="1148"/>
                    <a:pt x="607" y="1140"/>
                  </a:cubicBezTo>
                  <a:cubicBezTo>
                    <a:pt x="607" y="1098"/>
                    <a:pt x="639" y="1077"/>
                    <a:pt x="661" y="1055"/>
                  </a:cubicBezTo>
                  <a:cubicBezTo>
                    <a:pt x="671" y="1055"/>
                    <a:pt x="661" y="1023"/>
                    <a:pt x="671" y="1023"/>
                  </a:cubicBezTo>
                  <a:cubicBezTo>
                    <a:pt x="674" y="1024"/>
                    <a:pt x="677" y="1024"/>
                    <a:pt x="680" y="1024"/>
                  </a:cubicBezTo>
                  <a:cubicBezTo>
                    <a:pt x="712" y="1024"/>
                    <a:pt x="706" y="969"/>
                    <a:pt x="735" y="959"/>
                  </a:cubicBezTo>
                  <a:cubicBezTo>
                    <a:pt x="742" y="959"/>
                    <a:pt x="740" y="955"/>
                    <a:pt x="737" y="949"/>
                  </a:cubicBezTo>
                  <a:lnTo>
                    <a:pt x="767" y="949"/>
                  </a:lnTo>
                  <a:cubicBezTo>
                    <a:pt x="777" y="938"/>
                    <a:pt x="799" y="938"/>
                    <a:pt x="799" y="916"/>
                  </a:cubicBezTo>
                  <a:cubicBezTo>
                    <a:pt x="810" y="885"/>
                    <a:pt x="820" y="864"/>
                    <a:pt x="841" y="864"/>
                  </a:cubicBezTo>
                  <a:cubicBezTo>
                    <a:pt x="863" y="853"/>
                    <a:pt x="863" y="842"/>
                    <a:pt x="874" y="831"/>
                  </a:cubicBezTo>
                  <a:cubicBezTo>
                    <a:pt x="884" y="800"/>
                    <a:pt x="926" y="821"/>
                    <a:pt x="916" y="778"/>
                  </a:cubicBezTo>
                  <a:cubicBezTo>
                    <a:pt x="916" y="757"/>
                    <a:pt x="948" y="767"/>
                    <a:pt x="948" y="736"/>
                  </a:cubicBezTo>
                  <a:cubicBezTo>
                    <a:pt x="948" y="730"/>
                    <a:pt x="948" y="728"/>
                    <a:pt x="949" y="728"/>
                  </a:cubicBezTo>
                  <a:cubicBezTo>
                    <a:pt x="951" y="728"/>
                    <a:pt x="953" y="730"/>
                    <a:pt x="959" y="736"/>
                  </a:cubicBezTo>
                  <a:cubicBezTo>
                    <a:pt x="964" y="741"/>
                    <a:pt x="966" y="743"/>
                    <a:pt x="968" y="743"/>
                  </a:cubicBezTo>
                  <a:cubicBezTo>
                    <a:pt x="969" y="743"/>
                    <a:pt x="969" y="741"/>
                    <a:pt x="969" y="736"/>
                  </a:cubicBezTo>
                  <a:cubicBezTo>
                    <a:pt x="964" y="720"/>
                    <a:pt x="967" y="714"/>
                    <a:pt x="973" y="714"/>
                  </a:cubicBezTo>
                  <a:cubicBezTo>
                    <a:pt x="980" y="714"/>
                    <a:pt x="991" y="720"/>
                    <a:pt x="1001" y="725"/>
                  </a:cubicBezTo>
                  <a:cubicBezTo>
                    <a:pt x="1023" y="725"/>
                    <a:pt x="1023" y="703"/>
                    <a:pt x="1033" y="693"/>
                  </a:cubicBezTo>
                  <a:cubicBezTo>
                    <a:pt x="1033" y="682"/>
                    <a:pt x="1044" y="682"/>
                    <a:pt x="1044" y="682"/>
                  </a:cubicBezTo>
                  <a:cubicBezTo>
                    <a:pt x="1054" y="672"/>
                    <a:pt x="1065" y="672"/>
                    <a:pt x="1076" y="661"/>
                  </a:cubicBezTo>
                  <a:cubicBezTo>
                    <a:pt x="1076" y="653"/>
                    <a:pt x="1083" y="637"/>
                    <a:pt x="1097" y="637"/>
                  </a:cubicBezTo>
                  <a:cubicBezTo>
                    <a:pt x="1100" y="637"/>
                    <a:pt x="1104" y="638"/>
                    <a:pt x="1108" y="640"/>
                  </a:cubicBezTo>
                  <a:cubicBezTo>
                    <a:pt x="1111" y="641"/>
                    <a:pt x="1114" y="641"/>
                    <a:pt x="1117" y="641"/>
                  </a:cubicBezTo>
                  <a:cubicBezTo>
                    <a:pt x="1137" y="641"/>
                    <a:pt x="1130" y="607"/>
                    <a:pt x="1139" y="597"/>
                  </a:cubicBezTo>
                  <a:lnTo>
                    <a:pt x="1161" y="608"/>
                  </a:lnTo>
                  <a:cubicBezTo>
                    <a:pt x="1172" y="587"/>
                    <a:pt x="1193" y="565"/>
                    <a:pt x="1214" y="565"/>
                  </a:cubicBezTo>
                  <a:cubicBezTo>
                    <a:pt x="1210" y="553"/>
                    <a:pt x="1215" y="550"/>
                    <a:pt x="1223" y="550"/>
                  </a:cubicBezTo>
                  <a:cubicBezTo>
                    <a:pt x="1229" y="550"/>
                    <a:pt x="1237" y="552"/>
                    <a:pt x="1242" y="552"/>
                  </a:cubicBezTo>
                  <a:cubicBezTo>
                    <a:pt x="1247" y="552"/>
                    <a:pt x="1249" y="550"/>
                    <a:pt x="1246" y="544"/>
                  </a:cubicBezTo>
                  <a:lnTo>
                    <a:pt x="1246" y="544"/>
                  </a:lnTo>
                  <a:cubicBezTo>
                    <a:pt x="1253" y="549"/>
                    <a:pt x="1258" y="551"/>
                    <a:pt x="1262" y="551"/>
                  </a:cubicBezTo>
                  <a:cubicBezTo>
                    <a:pt x="1274" y="551"/>
                    <a:pt x="1267" y="528"/>
                    <a:pt x="1267" y="512"/>
                  </a:cubicBezTo>
                  <a:cubicBezTo>
                    <a:pt x="1269" y="510"/>
                    <a:pt x="1272" y="509"/>
                    <a:pt x="1275" y="509"/>
                  </a:cubicBezTo>
                  <a:cubicBezTo>
                    <a:pt x="1286" y="509"/>
                    <a:pt x="1302" y="523"/>
                    <a:pt x="1310" y="523"/>
                  </a:cubicBezTo>
                  <a:cubicBezTo>
                    <a:pt x="1321" y="512"/>
                    <a:pt x="1342" y="490"/>
                    <a:pt x="1352" y="490"/>
                  </a:cubicBezTo>
                  <a:cubicBezTo>
                    <a:pt x="1385" y="469"/>
                    <a:pt x="1406" y="448"/>
                    <a:pt x="1438" y="448"/>
                  </a:cubicBezTo>
                  <a:cubicBezTo>
                    <a:pt x="1449" y="448"/>
                    <a:pt x="1449" y="448"/>
                    <a:pt x="1449" y="427"/>
                  </a:cubicBezTo>
                  <a:cubicBezTo>
                    <a:pt x="1449" y="418"/>
                    <a:pt x="1428" y="389"/>
                    <a:pt x="1442" y="389"/>
                  </a:cubicBezTo>
                  <a:lnTo>
                    <a:pt x="1442" y="389"/>
                  </a:lnTo>
                  <a:cubicBezTo>
                    <a:pt x="1445" y="389"/>
                    <a:pt x="1451" y="391"/>
                    <a:pt x="1459" y="395"/>
                  </a:cubicBezTo>
                  <a:cubicBezTo>
                    <a:pt x="1470" y="395"/>
                    <a:pt x="1470" y="395"/>
                    <a:pt x="1470" y="384"/>
                  </a:cubicBezTo>
                  <a:cubicBezTo>
                    <a:pt x="1464" y="379"/>
                    <a:pt x="1464" y="376"/>
                    <a:pt x="1467" y="376"/>
                  </a:cubicBezTo>
                  <a:lnTo>
                    <a:pt x="1467" y="376"/>
                  </a:lnTo>
                  <a:cubicBezTo>
                    <a:pt x="1470" y="376"/>
                    <a:pt x="1475" y="379"/>
                    <a:pt x="1480" y="384"/>
                  </a:cubicBezTo>
                  <a:cubicBezTo>
                    <a:pt x="1486" y="384"/>
                    <a:pt x="1494" y="389"/>
                    <a:pt x="1498" y="389"/>
                  </a:cubicBezTo>
                  <a:cubicBezTo>
                    <a:pt x="1502" y="389"/>
                    <a:pt x="1502" y="384"/>
                    <a:pt x="1491" y="363"/>
                  </a:cubicBezTo>
                  <a:cubicBezTo>
                    <a:pt x="1470" y="341"/>
                    <a:pt x="1491" y="341"/>
                    <a:pt x="1449" y="310"/>
                  </a:cubicBezTo>
                  <a:cubicBezTo>
                    <a:pt x="1438" y="299"/>
                    <a:pt x="1435" y="296"/>
                    <a:pt x="1437" y="296"/>
                  </a:cubicBezTo>
                  <a:lnTo>
                    <a:pt x="1437" y="296"/>
                  </a:lnTo>
                  <a:cubicBezTo>
                    <a:pt x="1438" y="296"/>
                    <a:pt x="1443" y="299"/>
                    <a:pt x="1449" y="299"/>
                  </a:cubicBezTo>
                  <a:cubicBezTo>
                    <a:pt x="1456" y="303"/>
                    <a:pt x="1460" y="304"/>
                    <a:pt x="1464" y="304"/>
                  </a:cubicBezTo>
                  <a:cubicBezTo>
                    <a:pt x="1472" y="304"/>
                    <a:pt x="1477" y="299"/>
                    <a:pt x="1491" y="299"/>
                  </a:cubicBezTo>
                  <a:cubicBezTo>
                    <a:pt x="1501" y="299"/>
                    <a:pt x="1491" y="267"/>
                    <a:pt x="1470" y="246"/>
                  </a:cubicBezTo>
                  <a:cubicBezTo>
                    <a:pt x="1449" y="214"/>
                    <a:pt x="1427" y="203"/>
                    <a:pt x="1406" y="203"/>
                  </a:cubicBezTo>
                  <a:cubicBezTo>
                    <a:pt x="1406" y="192"/>
                    <a:pt x="1395" y="192"/>
                    <a:pt x="1395" y="192"/>
                  </a:cubicBezTo>
                  <a:cubicBezTo>
                    <a:pt x="1374" y="203"/>
                    <a:pt x="1352" y="203"/>
                    <a:pt x="1342" y="203"/>
                  </a:cubicBezTo>
                  <a:cubicBezTo>
                    <a:pt x="1310" y="214"/>
                    <a:pt x="1267" y="214"/>
                    <a:pt x="1257" y="235"/>
                  </a:cubicBezTo>
                  <a:lnTo>
                    <a:pt x="1246" y="225"/>
                  </a:lnTo>
                  <a:cubicBezTo>
                    <a:pt x="1236" y="214"/>
                    <a:pt x="1225" y="214"/>
                    <a:pt x="1225" y="203"/>
                  </a:cubicBezTo>
                  <a:lnTo>
                    <a:pt x="1236" y="203"/>
                  </a:lnTo>
                  <a:cubicBezTo>
                    <a:pt x="1246" y="192"/>
                    <a:pt x="1257" y="192"/>
                    <a:pt x="1267" y="182"/>
                  </a:cubicBezTo>
                  <a:cubicBezTo>
                    <a:pt x="1278" y="182"/>
                    <a:pt x="1300" y="182"/>
                    <a:pt x="1288" y="161"/>
                  </a:cubicBezTo>
                  <a:cubicBezTo>
                    <a:pt x="1288" y="140"/>
                    <a:pt x="1278" y="118"/>
                    <a:pt x="1288" y="107"/>
                  </a:cubicBezTo>
                  <a:cubicBezTo>
                    <a:pt x="1300" y="97"/>
                    <a:pt x="1278" y="76"/>
                    <a:pt x="1267" y="54"/>
                  </a:cubicBezTo>
                  <a:cubicBezTo>
                    <a:pt x="1246" y="33"/>
                    <a:pt x="1225" y="22"/>
                    <a:pt x="1214" y="12"/>
                  </a:cubicBezTo>
                  <a:cubicBezTo>
                    <a:pt x="1193" y="1"/>
                    <a:pt x="1193" y="1"/>
                    <a:pt x="1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1"/>
            <p:cNvSpPr/>
            <p:nvPr/>
          </p:nvSpPr>
          <p:spPr>
            <a:xfrm rot="10800000" flipH="1">
              <a:off x="8353096" y="1881303"/>
              <a:ext cx="141794" cy="178249"/>
            </a:xfrm>
            <a:custGeom>
              <a:avLst/>
              <a:gdLst/>
              <a:ahLst/>
              <a:cxnLst/>
              <a:rect l="l" t="t" r="r" b="b"/>
              <a:pathLst>
                <a:path w="1268" h="1594" extrusionOk="0">
                  <a:moveTo>
                    <a:pt x="448" y="0"/>
                  </a:moveTo>
                  <a:cubicBezTo>
                    <a:pt x="448" y="0"/>
                    <a:pt x="427" y="0"/>
                    <a:pt x="384" y="32"/>
                  </a:cubicBezTo>
                  <a:cubicBezTo>
                    <a:pt x="363" y="43"/>
                    <a:pt x="363" y="43"/>
                    <a:pt x="342" y="43"/>
                  </a:cubicBezTo>
                  <a:cubicBezTo>
                    <a:pt x="337" y="45"/>
                    <a:pt x="334" y="46"/>
                    <a:pt x="332" y="46"/>
                  </a:cubicBezTo>
                  <a:cubicBezTo>
                    <a:pt x="325" y="46"/>
                    <a:pt x="325" y="40"/>
                    <a:pt x="319" y="40"/>
                  </a:cubicBezTo>
                  <a:cubicBezTo>
                    <a:pt x="317" y="40"/>
                    <a:pt x="314" y="41"/>
                    <a:pt x="309" y="43"/>
                  </a:cubicBezTo>
                  <a:cubicBezTo>
                    <a:pt x="309" y="38"/>
                    <a:pt x="307" y="38"/>
                    <a:pt x="304" y="38"/>
                  </a:cubicBezTo>
                  <a:cubicBezTo>
                    <a:pt x="302" y="38"/>
                    <a:pt x="299" y="38"/>
                    <a:pt x="299" y="32"/>
                  </a:cubicBezTo>
                  <a:cubicBezTo>
                    <a:pt x="320" y="11"/>
                    <a:pt x="299" y="21"/>
                    <a:pt x="299" y="11"/>
                  </a:cubicBezTo>
                  <a:cubicBezTo>
                    <a:pt x="297" y="9"/>
                    <a:pt x="294" y="8"/>
                    <a:pt x="291" y="8"/>
                  </a:cubicBezTo>
                  <a:cubicBezTo>
                    <a:pt x="279" y="8"/>
                    <a:pt x="261" y="24"/>
                    <a:pt x="235" y="32"/>
                  </a:cubicBezTo>
                  <a:cubicBezTo>
                    <a:pt x="214" y="54"/>
                    <a:pt x="214" y="64"/>
                    <a:pt x="203" y="64"/>
                  </a:cubicBezTo>
                  <a:cubicBezTo>
                    <a:pt x="193" y="85"/>
                    <a:pt x="203" y="96"/>
                    <a:pt x="193" y="107"/>
                  </a:cubicBezTo>
                  <a:cubicBezTo>
                    <a:pt x="193" y="118"/>
                    <a:pt x="182" y="139"/>
                    <a:pt x="182" y="139"/>
                  </a:cubicBezTo>
                  <a:cubicBezTo>
                    <a:pt x="182" y="139"/>
                    <a:pt x="203" y="139"/>
                    <a:pt x="193" y="149"/>
                  </a:cubicBezTo>
                  <a:lnTo>
                    <a:pt x="171" y="149"/>
                  </a:lnTo>
                  <a:cubicBezTo>
                    <a:pt x="150" y="149"/>
                    <a:pt x="139" y="149"/>
                    <a:pt x="96" y="192"/>
                  </a:cubicBezTo>
                  <a:lnTo>
                    <a:pt x="86" y="203"/>
                  </a:lnTo>
                  <a:cubicBezTo>
                    <a:pt x="75" y="213"/>
                    <a:pt x="65" y="213"/>
                    <a:pt x="65" y="224"/>
                  </a:cubicBezTo>
                  <a:cubicBezTo>
                    <a:pt x="32" y="267"/>
                    <a:pt x="32" y="288"/>
                    <a:pt x="65" y="298"/>
                  </a:cubicBezTo>
                  <a:cubicBezTo>
                    <a:pt x="11" y="331"/>
                    <a:pt x="11" y="331"/>
                    <a:pt x="1" y="352"/>
                  </a:cubicBezTo>
                  <a:lnTo>
                    <a:pt x="1" y="373"/>
                  </a:lnTo>
                  <a:cubicBezTo>
                    <a:pt x="32" y="394"/>
                    <a:pt x="54" y="405"/>
                    <a:pt x="75" y="416"/>
                  </a:cubicBezTo>
                  <a:cubicBezTo>
                    <a:pt x="129" y="447"/>
                    <a:pt x="160" y="480"/>
                    <a:pt x="193" y="522"/>
                  </a:cubicBezTo>
                  <a:cubicBezTo>
                    <a:pt x="200" y="522"/>
                    <a:pt x="190" y="540"/>
                    <a:pt x="207" y="540"/>
                  </a:cubicBezTo>
                  <a:cubicBezTo>
                    <a:pt x="213" y="540"/>
                    <a:pt x="222" y="538"/>
                    <a:pt x="235" y="532"/>
                  </a:cubicBezTo>
                  <a:cubicBezTo>
                    <a:pt x="245" y="532"/>
                    <a:pt x="235" y="532"/>
                    <a:pt x="235" y="544"/>
                  </a:cubicBezTo>
                  <a:cubicBezTo>
                    <a:pt x="214" y="565"/>
                    <a:pt x="224" y="575"/>
                    <a:pt x="235" y="575"/>
                  </a:cubicBezTo>
                  <a:cubicBezTo>
                    <a:pt x="278" y="586"/>
                    <a:pt x="288" y="618"/>
                    <a:pt x="309" y="650"/>
                  </a:cubicBezTo>
                  <a:cubicBezTo>
                    <a:pt x="309" y="650"/>
                    <a:pt x="342" y="650"/>
                    <a:pt x="331" y="660"/>
                  </a:cubicBezTo>
                  <a:cubicBezTo>
                    <a:pt x="331" y="703"/>
                    <a:pt x="384" y="703"/>
                    <a:pt x="384" y="735"/>
                  </a:cubicBezTo>
                  <a:cubicBezTo>
                    <a:pt x="388" y="739"/>
                    <a:pt x="391" y="740"/>
                    <a:pt x="394" y="740"/>
                  </a:cubicBezTo>
                  <a:cubicBezTo>
                    <a:pt x="401" y="740"/>
                    <a:pt x="406" y="735"/>
                    <a:pt x="406" y="735"/>
                  </a:cubicBezTo>
                  <a:lnTo>
                    <a:pt x="406" y="745"/>
                  </a:lnTo>
                  <a:cubicBezTo>
                    <a:pt x="394" y="756"/>
                    <a:pt x="394" y="756"/>
                    <a:pt x="394" y="767"/>
                  </a:cubicBezTo>
                  <a:cubicBezTo>
                    <a:pt x="406" y="778"/>
                    <a:pt x="406" y="799"/>
                    <a:pt x="427" y="809"/>
                  </a:cubicBezTo>
                  <a:cubicBezTo>
                    <a:pt x="458" y="820"/>
                    <a:pt x="469" y="831"/>
                    <a:pt x="469" y="863"/>
                  </a:cubicBezTo>
                  <a:lnTo>
                    <a:pt x="501" y="894"/>
                  </a:lnTo>
                  <a:cubicBezTo>
                    <a:pt x="522" y="906"/>
                    <a:pt x="501" y="937"/>
                    <a:pt x="533" y="948"/>
                  </a:cubicBezTo>
                  <a:cubicBezTo>
                    <a:pt x="565" y="948"/>
                    <a:pt x="544" y="980"/>
                    <a:pt x="576" y="980"/>
                  </a:cubicBezTo>
                  <a:cubicBezTo>
                    <a:pt x="586" y="980"/>
                    <a:pt x="586" y="980"/>
                    <a:pt x="576" y="991"/>
                  </a:cubicBezTo>
                  <a:lnTo>
                    <a:pt x="565" y="1001"/>
                  </a:lnTo>
                  <a:cubicBezTo>
                    <a:pt x="607" y="1001"/>
                    <a:pt x="597" y="1012"/>
                    <a:pt x="586" y="1033"/>
                  </a:cubicBezTo>
                  <a:cubicBezTo>
                    <a:pt x="576" y="1055"/>
                    <a:pt x="597" y="1065"/>
                    <a:pt x="607" y="1076"/>
                  </a:cubicBezTo>
                  <a:cubicBezTo>
                    <a:pt x="619" y="1076"/>
                    <a:pt x="619" y="1076"/>
                    <a:pt x="619" y="1086"/>
                  </a:cubicBezTo>
                  <a:cubicBezTo>
                    <a:pt x="629" y="1097"/>
                    <a:pt x="629" y="1107"/>
                    <a:pt x="640" y="1119"/>
                  </a:cubicBezTo>
                  <a:cubicBezTo>
                    <a:pt x="640" y="1129"/>
                    <a:pt x="661" y="1129"/>
                    <a:pt x="650" y="1150"/>
                  </a:cubicBezTo>
                  <a:cubicBezTo>
                    <a:pt x="640" y="1182"/>
                    <a:pt x="671" y="1182"/>
                    <a:pt x="682" y="1193"/>
                  </a:cubicBezTo>
                  <a:cubicBezTo>
                    <a:pt x="671" y="1204"/>
                    <a:pt x="671" y="1214"/>
                    <a:pt x="671" y="1214"/>
                  </a:cubicBezTo>
                  <a:cubicBezTo>
                    <a:pt x="682" y="1235"/>
                    <a:pt x="704" y="1246"/>
                    <a:pt x="704" y="1268"/>
                  </a:cubicBezTo>
                  <a:lnTo>
                    <a:pt x="704" y="1278"/>
                  </a:lnTo>
                  <a:cubicBezTo>
                    <a:pt x="708" y="1277"/>
                    <a:pt x="712" y="1276"/>
                    <a:pt x="714" y="1276"/>
                  </a:cubicBezTo>
                  <a:cubicBezTo>
                    <a:pt x="736" y="1276"/>
                    <a:pt x="696" y="1310"/>
                    <a:pt x="725" y="1310"/>
                  </a:cubicBezTo>
                  <a:cubicBezTo>
                    <a:pt x="705" y="1329"/>
                    <a:pt x="710" y="1333"/>
                    <a:pt x="721" y="1333"/>
                  </a:cubicBezTo>
                  <a:cubicBezTo>
                    <a:pt x="728" y="1333"/>
                    <a:pt x="738" y="1331"/>
                    <a:pt x="746" y="1331"/>
                  </a:cubicBezTo>
                  <a:lnTo>
                    <a:pt x="746" y="1342"/>
                  </a:lnTo>
                  <a:cubicBezTo>
                    <a:pt x="756" y="1342"/>
                    <a:pt x="735" y="1363"/>
                    <a:pt x="735" y="1363"/>
                  </a:cubicBezTo>
                  <a:cubicBezTo>
                    <a:pt x="735" y="1384"/>
                    <a:pt x="756" y="1406"/>
                    <a:pt x="756" y="1427"/>
                  </a:cubicBezTo>
                  <a:cubicBezTo>
                    <a:pt x="768" y="1459"/>
                    <a:pt x="789" y="1481"/>
                    <a:pt x="778" y="1512"/>
                  </a:cubicBezTo>
                  <a:cubicBezTo>
                    <a:pt x="778" y="1523"/>
                    <a:pt x="789" y="1523"/>
                    <a:pt x="799" y="1523"/>
                  </a:cubicBezTo>
                  <a:cubicBezTo>
                    <a:pt x="808" y="1523"/>
                    <a:pt x="820" y="1521"/>
                    <a:pt x="829" y="1521"/>
                  </a:cubicBezTo>
                  <a:cubicBezTo>
                    <a:pt x="843" y="1521"/>
                    <a:pt x="850" y="1525"/>
                    <a:pt x="831" y="1544"/>
                  </a:cubicBezTo>
                  <a:cubicBezTo>
                    <a:pt x="824" y="1544"/>
                    <a:pt x="827" y="1549"/>
                    <a:pt x="832" y="1549"/>
                  </a:cubicBezTo>
                  <a:cubicBezTo>
                    <a:pt x="835" y="1549"/>
                    <a:pt x="838" y="1548"/>
                    <a:pt x="842" y="1544"/>
                  </a:cubicBezTo>
                  <a:cubicBezTo>
                    <a:pt x="853" y="1544"/>
                    <a:pt x="842" y="1555"/>
                    <a:pt x="842" y="1566"/>
                  </a:cubicBezTo>
                  <a:cubicBezTo>
                    <a:pt x="842" y="1573"/>
                    <a:pt x="832" y="1585"/>
                    <a:pt x="836" y="1585"/>
                  </a:cubicBezTo>
                  <a:cubicBezTo>
                    <a:pt x="838" y="1585"/>
                    <a:pt x="843" y="1583"/>
                    <a:pt x="853" y="1576"/>
                  </a:cubicBezTo>
                  <a:cubicBezTo>
                    <a:pt x="874" y="1566"/>
                    <a:pt x="884" y="1576"/>
                    <a:pt x="917" y="1544"/>
                  </a:cubicBezTo>
                  <a:cubicBezTo>
                    <a:pt x="924" y="1541"/>
                    <a:pt x="927" y="1540"/>
                    <a:pt x="929" y="1540"/>
                  </a:cubicBezTo>
                  <a:lnTo>
                    <a:pt x="929" y="1540"/>
                  </a:lnTo>
                  <a:cubicBezTo>
                    <a:pt x="932" y="1540"/>
                    <a:pt x="927" y="1544"/>
                    <a:pt x="927" y="1544"/>
                  </a:cubicBezTo>
                  <a:cubicBezTo>
                    <a:pt x="917" y="1566"/>
                    <a:pt x="927" y="1576"/>
                    <a:pt x="927" y="1587"/>
                  </a:cubicBezTo>
                  <a:cubicBezTo>
                    <a:pt x="923" y="1591"/>
                    <a:pt x="925" y="1594"/>
                    <a:pt x="932" y="1594"/>
                  </a:cubicBezTo>
                  <a:cubicBezTo>
                    <a:pt x="941" y="1594"/>
                    <a:pt x="957" y="1589"/>
                    <a:pt x="969" y="1576"/>
                  </a:cubicBezTo>
                  <a:cubicBezTo>
                    <a:pt x="1012" y="1555"/>
                    <a:pt x="1023" y="1533"/>
                    <a:pt x="1033" y="1523"/>
                  </a:cubicBezTo>
                  <a:lnTo>
                    <a:pt x="1033" y="1512"/>
                  </a:lnTo>
                  <a:cubicBezTo>
                    <a:pt x="1044" y="1491"/>
                    <a:pt x="1044" y="1469"/>
                    <a:pt x="1044" y="1448"/>
                  </a:cubicBezTo>
                  <a:cubicBezTo>
                    <a:pt x="1033" y="1427"/>
                    <a:pt x="1044" y="1384"/>
                    <a:pt x="1023" y="1363"/>
                  </a:cubicBezTo>
                  <a:lnTo>
                    <a:pt x="1033" y="1353"/>
                  </a:lnTo>
                  <a:cubicBezTo>
                    <a:pt x="1044" y="1342"/>
                    <a:pt x="1055" y="1342"/>
                    <a:pt x="1055" y="1342"/>
                  </a:cubicBezTo>
                  <a:lnTo>
                    <a:pt x="1055" y="1353"/>
                  </a:lnTo>
                  <a:cubicBezTo>
                    <a:pt x="1066" y="1363"/>
                    <a:pt x="1066" y="1374"/>
                    <a:pt x="1076" y="1384"/>
                  </a:cubicBezTo>
                  <a:cubicBezTo>
                    <a:pt x="1076" y="1395"/>
                    <a:pt x="1066" y="1417"/>
                    <a:pt x="1087" y="1417"/>
                  </a:cubicBezTo>
                  <a:cubicBezTo>
                    <a:pt x="1103" y="1411"/>
                    <a:pt x="1116" y="1408"/>
                    <a:pt x="1125" y="1408"/>
                  </a:cubicBezTo>
                  <a:cubicBezTo>
                    <a:pt x="1135" y="1408"/>
                    <a:pt x="1140" y="1411"/>
                    <a:pt x="1140" y="1417"/>
                  </a:cubicBezTo>
                  <a:cubicBezTo>
                    <a:pt x="1143" y="1420"/>
                    <a:pt x="1147" y="1421"/>
                    <a:pt x="1152" y="1421"/>
                  </a:cubicBezTo>
                  <a:cubicBezTo>
                    <a:pt x="1163" y="1421"/>
                    <a:pt x="1178" y="1413"/>
                    <a:pt x="1193" y="1406"/>
                  </a:cubicBezTo>
                  <a:cubicBezTo>
                    <a:pt x="1215" y="1395"/>
                    <a:pt x="1236" y="1374"/>
                    <a:pt x="1257" y="1363"/>
                  </a:cubicBezTo>
                  <a:cubicBezTo>
                    <a:pt x="1268" y="1342"/>
                    <a:pt x="1268" y="1342"/>
                    <a:pt x="1257" y="1331"/>
                  </a:cubicBezTo>
                  <a:cubicBezTo>
                    <a:pt x="1257" y="1320"/>
                    <a:pt x="1236" y="1310"/>
                    <a:pt x="1257" y="1278"/>
                  </a:cubicBezTo>
                  <a:cubicBezTo>
                    <a:pt x="1268" y="1257"/>
                    <a:pt x="1268" y="1235"/>
                    <a:pt x="1257" y="1225"/>
                  </a:cubicBezTo>
                  <a:cubicBezTo>
                    <a:pt x="1236" y="1214"/>
                    <a:pt x="1215" y="1204"/>
                    <a:pt x="1215" y="1182"/>
                  </a:cubicBezTo>
                  <a:cubicBezTo>
                    <a:pt x="1204" y="1140"/>
                    <a:pt x="1172" y="1119"/>
                    <a:pt x="1172" y="1076"/>
                  </a:cubicBezTo>
                  <a:cubicBezTo>
                    <a:pt x="1172" y="1044"/>
                    <a:pt x="1140" y="1033"/>
                    <a:pt x="1140" y="1001"/>
                  </a:cubicBezTo>
                  <a:cubicBezTo>
                    <a:pt x="1140" y="994"/>
                    <a:pt x="1140" y="986"/>
                    <a:pt x="1129" y="986"/>
                  </a:cubicBezTo>
                  <a:cubicBezTo>
                    <a:pt x="1124" y="986"/>
                    <a:pt x="1118" y="987"/>
                    <a:pt x="1108" y="991"/>
                  </a:cubicBezTo>
                  <a:cubicBezTo>
                    <a:pt x="1105" y="994"/>
                    <a:pt x="1103" y="995"/>
                    <a:pt x="1102" y="995"/>
                  </a:cubicBezTo>
                  <a:cubicBezTo>
                    <a:pt x="1099" y="995"/>
                    <a:pt x="1103" y="988"/>
                    <a:pt x="1119" y="980"/>
                  </a:cubicBezTo>
                  <a:lnTo>
                    <a:pt x="1130" y="969"/>
                  </a:lnTo>
                  <a:cubicBezTo>
                    <a:pt x="1113" y="969"/>
                    <a:pt x="1136" y="942"/>
                    <a:pt x="1119" y="942"/>
                  </a:cubicBezTo>
                  <a:cubicBezTo>
                    <a:pt x="1115" y="942"/>
                    <a:pt x="1108" y="944"/>
                    <a:pt x="1097" y="948"/>
                  </a:cubicBezTo>
                  <a:cubicBezTo>
                    <a:pt x="1087" y="948"/>
                    <a:pt x="1087" y="948"/>
                    <a:pt x="1097" y="937"/>
                  </a:cubicBezTo>
                  <a:cubicBezTo>
                    <a:pt x="1103" y="932"/>
                    <a:pt x="1103" y="929"/>
                    <a:pt x="1099" y="929"/>
                  </a:cubicBezTo>
                  <a:cubicBezTo>
                    <a:pt x="1095" y="929"/>
                    <a:pt x="1087" y="932"/>
                    <a:pt x="1076" y="937"/>
                  </a:cubicBezTo>
                  <a:cubicBezTo>
                    <a:pt x="1066" y="937"/>
                    <a:pt x="1066" y="937"/>
                    <a:pt x="1076" y="927"/>
                  </a:cubicBezTo>
                  <a:cubicBezTo>
                    <a:pt x="1090" y="906"/>
                    <a:pt x="1095" y="894"/>
                    <a:pt x="1085" y="894"/>
                  </a:cubicBezTo>
                  <a:cubicBezTo>
                    <a:pt x="1080" y="894"/>
                    <a:pt x="1070" y="898"/>
                    <a:pt x="1055" y="906"/>
                  </a:cubicBezTo>
                  <a:cubicBezTo>
                    <a:pt x="1055" y="894"/>
                    <a:pt x="1087" y="884"/>
                    <a:pt x="1076" y="884"/>
                  </a:cubicBezTo>
                  <a:cubicBezTo>
                    <a:pt x="1055" y="873"/>
                    <a:pt x="1076" y="852"/>
                    <a:pt x="1055" y="852"/>
                  </a:cubicBezTo>
                  <a:cubicBezTo>
                    <a:pt x="1044" y="852"/>
                    <a:pt x="1055" y="842"/>
                    <a:pt x="1033" y="842"/>
                  </a:cubicBezTo>
                  <a:cubicBezTo>
                    <a:pt x="1076" y="809"/>
                    <a:pt x="1033" y="820"/>
                    <a:pt x="1023" y="809"/>
                  </a:cubicBezTo>
                  <a:cubicBezTo>
                    <a:pt x="1012" y="799"/>
                    <a:pt x="1002" y="799"/>
                    <a:pt x="1002" y="788"/>
                  </a:cubicBezTo>
                  <a:cubicBezTo>
                    <a:pt x="1002" y="778"/>
                    <a:pt x="1002" y="756"/>
                    <a:pt x="991" y="756"/>
                  </a:cubicBezTo>
                  <a:cubicBezTo>
                    <a:pt x="981" y="745"/>
                    <a:pt x="959" y="735"/>
                    <a:pt x="959" y="714"/>
                  </a:cubicBezTo>
                  <a:cubicBezTo>
                    <a:pt x="948" y="693"/>
                    <a:pt x="927" y="682"/>
                    <a:pt x="917" y="650"/>
                  </a:cubicBezTo>
                  <a:cubicBezTo>
                    <a:pt x="906" y="629"/>
                    <a:pt x="884" y="607"/>
                    <a:pt x="863" y="586"/>
                  </a:cubicBezTo>
                  <a:cubicBezTo>
                    <a:pt x="842" y="575"/>
                    <a:pt x="842" y="554"/>
                    <a:pt x="831" y="532"/>
                  </a:cubicBezTo>
                  <a:cubicBezTo>
                    <a:pt x="831" y="522"/>
                    <a:pt x="810" y="522"/>
                    <a:pt x="810" y="511"/>
                  </a:cubicBezTo>
                  <a:cubicBezTo>
                    <a:pt x="799" y="458"/>
                    <a:pt x="756" y="437"/>
                    <a:pt x="735" y="394"/>
                  </a:cubicBezTo>
                  <a:cubicBezTo>
                    <a:pt x="725" y="373"/>
                    <a:pt x="704" y="362"/>
                    <a:pt x="682" y="352"/>
                  </a:cubicBezTo>
                  <a:cubicBezTo>
                    <a:pt x="661" y="309"/>
                    <a:pt x="640" y="277"/>
                    <a:pt x="619" y="245"/>
                  </a:cubicBezTo>
                  <a:cubicBezTo>
                    <a:pt x="586" y="213"/>
                    <a:pt x="586" y="170"/>
                    <a:pt x="555" y="139"/>
                  </a:cubicBezTo>
                  <a:cubicBezTo>
                    <a:pt x="544" y="139"/>
                    <a:pt x="522" y="139"/>
                    <a:pt x="522" y="128"/>
                  </a:cubicBezTo>
                  <a:cubicBezTo>
                    <a:pt x="522" y="107"/>
                    <a:pt x="522" y="96"/>
                    <a:pt x="512" y="85"/>
                  </a:cubicBezTo>
                  <a:cubicBezTo>
                    <a:pt x="491" y="54"/>
                    <a:pt x="469" y="32"/>
                    <a:pt x="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orditas"/>
              <a:buNone/>
              <a:defRPr sz="32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orditas"/>
              <a:buNone/>
              <a:defRPr sz="32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orditas"/>
              <a:buNone/>
              <a:defRPr sz="32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orditas"/>
              <a:buNone/>
              <a:defRPr sz="32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orditas"/>
              <a:buNone/>
              <a:defRPr sz="32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orditas"/>
              <a:buNone/>
              <a:defRPr sz="32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orditas"/>
              <a:buNone/>
              <a:defRPr sz="32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orditas"/>
              <a:buNone/>
              <a:defRPr sz="32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orditas"/>
              <a:buNone/>
              <a:defRPr sz="3200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icksand"/>
              <a:buChar char="●"/>
              <a:defRPr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icksand"/>
              <a:buChar char="○"/>
              <a:defRPr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icksand"/>
              <a:buChar char="■"/>
              <a:defRPr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icksand"/>
              <a:buChar char="●"/>
              <a:defRPr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icksand"/>
              <a:buChar char="○"/>
              <a:defRPr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icksand"/>
              <a:buChar char="■"/>
              <a:defRPr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icksand"/>
              <a:buChar char="●"/>
              <a:defRPr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icksand"/>
              <a:buChar char="○"/>
              <a:defRPr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icksand"/>
              <a:buChar char="■"/>
              <a:defRPr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3" r:id="rId13"/>
    <p:sldLayoutId id="2147483667" r:id="rId14"/>
    <p:sldLayoutId id="2147483668" r:id="rId15"/>
    <p:sldLayoutId id="2147483669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6"/>
          <p:cNvSpPr txBox="1">
            <a:spLocks noGrp="1"/>
          </p:cNvSpPr>
          <p:nvPr>
            <p:ph type="subTitle" idx="1"/>
          </p:nvPr>
        </p:nvSpPr>
        <p:spPr>
          <a:xfrm>
            <a:off x="2297664" y="3768275"/>
            <a:ext cx="4548600" cy="2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Создатель:</a:t>
            </a: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Горлова Шахноза Ибрагимовна</a:t>
            </a:r>
            <a:endParaRPr dirty="0"/>
          </a:p>
        </p:txBody>
      </p:sp>
      <p:sp>
        <p:nvSpPr>
          <p:cNvPr id="407" name="Google Shape;407;p26"/>
          <p:cNvSpPr/>
          <p:nvPr/>
        </p:nvSpPr>
        <p:spPr>
          <a:xfrm>
            <a:off x="4514307" y="1634953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rgbClr val="B9D3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26"/>
          <p:cNvSpPr/>
          <p:nvPr/>
        </p:nvSpPr>
        <p:spPr>
          <a:xfrm>
            <a:off x="508902" y="1733806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close/>
              </a:path>
            </a:pathLst>
          </a:custGeom>
          <a:solidFill>
            <a:srgbClr val="B9D3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26"/>
          <p:cNvSpPr/>
          <p:nvPr/>
        </p:nvSpPr>
        <p:spPr>
          <a:xfrm>
            <a:off x="233702" y="2600559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1"/>
                </a:moveTo>
                <a:close/>
              </a:path>
            </a:pathLst>
          </a:custGeom>
          <a:solidFill>
            <a:srgbClr val="F7B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26"/>
          <p:cNvSpPr/>
          <p:nvPr/>
        </p:nvSpPr>
        <p:spPr>
          <a:xfrm>
            <a:off x="161128" y="3737704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rgbClr val="FFBB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26"/>
          <p:cNvSpPr/>
          <p:nvPr/>
        </p:nvSpPr>
        <p:spPr>
          <a:xfrm>
            <a:off x="322487" y="3905642"/>
            <a:ext cx="189320" cy="70114"/>
          </a:xfrm>
          <a:custGeom>
            <a:avLst/>
            <a:gdLst/>
            <a:ahLst/>
            <a:cxnLst/>
            <a:rect l="l" t="t" r="r" b="b"/>
            <a:pathLst>
              <a:path w="1693" h="627" extrusionOk="0">
                <a:moveTo>
                  <a:pt x="1109" y="1"/>
                </a:moveTo>
                <a:cubicBezTo>
                  <a:pt x="1102" y="1"/>
                  <a:pt x="1092" y="15"/>
                  <a:pt x="1086" y="15"/>
                </a:cubicBezTo>
                <a:cubicBezTo>
                  <a:pt x="1078" y="15"/>
                  <a:pt x="1069" y="29"/>
                  <a:pt x="1066" y="29"/>
                </a:cubicBezTo>
                <a:cubicBezTo>
                  <a:pt x="1066" y="29"/>
                  <a:pt x="1065" y="28"/>
                  <a:pt x="1065" y="26"/>
                </a:cubicBezTo>
                <a:cubicBezTo>
                  <a:pt x="1054" y="15"/>
                  <a:pt x="1044" y="5"/>
                  <a:pt x="1023" y="5"/>
                </a:cubicBezTo>
                <a:cubicBezTo>
                  <a:pt x="1015" y="12"/>
                  <a:pt x="1002" y="19"/>
                  <a:pt x="988" y="19"/>
                </a:cubicBezTo>
                <a:cubicBezTo>
                  <a:pt x="982" y="19"/>
                  <a:pt x="975" y="18"/>
                  <a:pt x="969" y="15"/>
                </a:cubicBezTo>
                <a:cubicBezTo>
                  <a:pt x="955" y="15"/>
                  <a:pt x="941" y="20"/>
                  <a:pt x="923" y="20"/>
                </a:cubicBezTo>
                <a:cubicBezTo>
                  <a:pt x="915" y="20"/>
                  <a:pt x="905" y="19"/>
                  <a:pt x="895" y="15"/>
                </a:cubicBezTo>
                <a:cubicBezTo>
                  <a:pt x="874" y="15"/>
                  <a:pt x="841" y="15"/>
                  <a:pt x="820" y="26"/>
                </a:cubicBezTo>
                <a:cubicBezTo>
                  <a:pt x="799" y="26"/>
                  <a:pt x="777" y="15"/>
                  <a:pt x="756" y="15"/>
                </a:cubicBezTo>
                <a:cubicBezTo>
                  <a:pt x="754" y="13"/>
                  <a:pt x="751" y="12"/>
                  <a:pt x="749" y="12"/>
                </a:cubicBezTo>
                <a:cubicBezTo>
                  <a:pt x="740" y="12"/>
                  <a:pt x="730" y="18"/>
                  <a:pt x="722" y="18"/>
                </a:cubicBezTo>
                <a:cubicBezTo>
                  <a:pt x="719" y="18"/>
                  <a:pt x="716" y="17"/>
                  <a:pt x="713" y="15"/>
                </a:cubicBezTo>
                <a:cubicBezTo>
                  <a:pt x="699" y="11"/>
                  <a:pt x="685" y="10"/>
                  <a:pt x="671" y="10"/>
                </a:cubicBezTo>
                <a:cubicBezTo>
                  <a:pt x="642" y="10"/>
                  <a:pt x="614" y="15"/>
                  <a:pt x="586" y="15"/>
                </a:cubicBezTo>
                <a:cubicBezTo>
                  <a:pt x="564" y="15"/>
                  <a:pt x="543" y="26"/>
                  <a:pt x="522" y="26"/>
                </a:cubicBezTo>
                <a:lnTo>
                  <a:pt x="394" y="26"/>
                </a:lnTo>
                <a:cubicBezTo>
                  <a:pt x="360" y="26"/>
                  <a:pt x="325" y="12"/>
                  <a:pt x="291" y="12"/>
                </a:cubicBezTo>
                <a:cubicBezTo>
                  <a:pt x="283" y="12"/>
                  <a:pt x="274" y="13"/>
                  <a:pt x="266" y="15"/>
                </a:cubicBezTo>
                <a:cubicBezTo>
                  <a:pt x="258" y="15"/>
                  <a:pt x="256" y="29"/>
                  <a:pt x="250" y="29"/>
                </a:cubicBezTo>
                <a:cubicBezTo>
                  <a:pt x="249" y="29"/>
                  <a:pt x="247" y="28"/>
                  <a:pt x="245" y="26"/>
                </a:cubicBezTo>
                <a:cubicBezTo>
                  <a:pt x="235" y="15"/>
                  <a:pt x="224" y="15"/>
                  <a:pt x="202" y="15"/>
                </a:cubicBezTo>
                <a:lnTo>
                  <a:pt x="107" y="15"/>
                </a:lnTo>
                <a:cubicBezTo>
                  <a:pt x="86" y="15"/>
                  <a:pt x="86" y="36"/>
                  <a:pt x="86" y="90"/>
                </a:cubicBezTo>
                <a:cubicBezTo>
                  <a:pt x="86" y="111"/>
                  <a:pt x="75" y="111"/>
                  <a:pt x="75" y="121"/>
                </a:cubicBezTo>
                <a:cubicBezTo>
                  <a:pt x="64" y="154"/>
                  <a:pt x="53" y="132"/>
                  <a:pt x="43" y="154"/>
                </a:cubicBezTo>
                <a:lnTo>
                  <a:pt x="53" y="154"/>
                </a:lnTo>
                <a:cubicBezTo>
                  <a:pt x="53" y="154"/>
                  <a:pt x="53" y="164"/>
                  <a:pt x="43" y="164"/>
                </a:cubicBezTo>
                <a:lnTo>
                  <a:pt x="43" y="154"/>
                </a:lnTo>
                <a:cubicBezTo>
                  <a:pt x="37" y="143"/>
                  <a:pt x="32" y="140"/>
                  <a:pt x="28" y="140"/>
                </a:cubicBezTo>
                <a:cubicBezTo>
                  <a:pt x="24" y="140"/>
                  <a:pt x="22" y="143"/>
                  <a:pt x="22" y="143"/>
                </a:cubicBezTo>
                <a:cubicBezTo>
                  <a:pt x="11" y="154"/>
                  <a:pt x="0" y="175"/>
                  <a:pt x="0" y="207"/>
                </a:cubicBezTo>
                <a:cubicBezTo>
                  <a:pt x="0" y="239"/>
                  <a:pt x="11" y="249"/>
                  <a:pt x="11" y="260"/>
                </a:cubicBezTo>
                <a:cubicBezTo>
                  <a:pt x="22" y="270"/>
                  <a:pt x="32" y="270"/>
                  <a:pt x="43" y="281"/>
                </a:cubicBezTo>
                <a:cubicBezTo>
                  <a:pt x="43" y="292"/>
                  <a:pt x="53" y="313"/>
                  <a:pt x="53" y="313"/>
                </a:cubicBezTo>
                <a:cubicBezTo>
                  <a:pt x="61" y="313"/>
                  <a:pt x="63" y="304"/>
                  <a:pt x="64" y="304"/>
                </a:cubicBezTo>
                <a:cubicBezTo>
                  <a:pt x="64" y="304"/>
                  <a:pt x="64" y="306"/>
                  <a:pt x="64" y="313"/>
                </a:cubicBezTo>
                <a:cubicBezTo>
                  <a:pt x="64" y="324"/>
                  <a:pt x="64" y="324"/>
                  <a:pt x="53" y="324"/>
                </a:cubicBezTo>
                <a:cubicBezTo>
                  <a:pt x="43" y="345"/>
                  <a:pt x="43" y="356"/>
                  <a:pt x="43" y="409"/>
                </a:cubicBezTo>
                <a:cubicBezTo>
                  <a:pt x="43" y="419"/>
                  <a:pt x="53" y="419"/>
                  <a:pt x="53" y="419"/>
                </a:cubicBezTo>
                <a:lnTo>
                  <a:pt x="53" y="462"/>
                </a:lnTo>
                <a:cubicBezTo>
                  <a:pt x="68" y="499"/>
                  <a:pt x="83" y="511"/>
                  <a:pt x="97" y="511"/>
                </a:cubicBezTo>
                <a:cubicBezTo>
                  <a:pt x="104" y="511"/>
                  <a:pt x="110" y="508"/>
                  <a:pt x="117" y="505"/>
                </a:cubicBezTo>
                <a:lnTo>
                  <a:pt x="117" y="505"/>
                </a:lnTo>
                <a:cubicBezTo>
                  <a:pt x="107" y="569"/>
                  <a:pt x="107" y="558"/>
                  <a:pt x="117" y="580"/>
                </a:cubicBezTo>
                <a:cubicBezTo>
                  <a:pt x="125" y="587"/>
                  <a:pt x="132" y="594"/>
                  <a:pt x="140" y="594"/>
                </a:cubicBezTo>
                <a:cubicBezTo>
                  <a:pt x="143" y="594"/>
                  <a:pt x="146" y="593"/>
                  <a:pt x="149" y="590"/>
                </a:cubicBezTo>
                <a:cubicBezTo>
                  <a:pt x="171" y="590"/>
                  <a:pt x="202" y="580"/>
                  <a:pt x="224" y="558"/>
                </a:cubicBezTo>
                <a:cubicBezTo>
                  <a:pt x="277" y="537"/>
                  <a:pt x="320" y="537"/>
                  <a:pt x="373" y="526"/>
                </a:cubicBezTo>
                <a:cubicBezTo>
                  <a:pt x="378" y="526"/>
                  <a:pt x="382" y="530"/>
                  <a:pt x="387" y="530"/>
                </a:cubicBezTo>
                <a:cubicBezTo>
                  <a:pt x="393" y="530"/>
                  <a:pt x="399" y="524"/>
                  <a:pt x="405" y="494"/>
                </a:cubicBezTo>
                <a:lnTo>
                  <a:pt x="415" y="505"/>
                </a:lnTo>
                <a:cubicBezTo>
                  <a:pt x="415" y="520"/>
                  <a:pt x="421" y="530"/>
                  <a:pt x="428" y="530"/>
                </a:cubicBezTo>
                <a:cubicBezTo>
                  <a:pt x="431" y="530"/>
                  <a:pt x="434" y="529"/>
                  <a:pt x="437" y="526"/>
                </a:cubicBezTo>
                <a:cubicBezTo>
                  <a:pt x="462" y="507"/>
                  <a:pt x="484" y="503"/>
                  <a:pt x="505" y="503"/>
                </a:cubicBezTo>
                <a:cubicBezTo>
                  <a:pt x="518" y="503"/>
                  <a:pt x="531" y="505"/>
                  <a:pt x="543" y="505"/>
                </a:cubicBezTo>
                <a:cubicBezTo>
                  <a:pt x="552" y="505"/>
                  <a:pt x="554" y="491"/>
                  <a:pt x="559" y="491"/>
                </a:cubicBezTo>
                <a:cubicBezTo>
                  <a:pt x="561" y="491"/>
                  <a:pt x="562" y="492"/>
                  <a:pt x="564" y="494"/>
                </a:cubicBezTo>
                <a:cubicBezTo>
                  <a:pt x="572" y="502"/>
                  <a:pt x="580" y="505"/>
                  <a:pt x="588" y="505"/>
                </a:cubicBezTo>
                <a:cubicBezTo>
                  <a:pt x="606" y="505"/>
                  <a:pt x="625" y="489"/>
                  <a:pt x="643" y="489"/>
                </a:cubicBezTo>
                <a:cubicBezTo>
                  <a:pt x="649" y="489"/>
                  <a:pt x="655" y="491"/>
                  <a:pt x="661" y="494"/>
                </a:cubicBezTo>
                <a:cubicBezTo>
                  <a:pt x="671" y="494"/>
                  <a:pt x="671" y="483"/>
                  <a:pt x="671" y="473"/>
                </a:cubicBezTo>
                <a:cubicBezTo>
                  <a:pt x="671" y="483"/>
                  <a:pt x="671" y="483"/>
                  <a:pt x="682" y="483"/>
                </a:cubicBezTo>
                <a:cubicBezTo>
                  <a:pt x="682" y="494"/>
                  <a:pt x="682" y="494"/>
                  <a:pt x="692" y="494"/>
                </a:cubicBezTo>
                <a:cubicBezTo>
                  <a:pt x="700" y="502"/>
                  <a:pt x="713" y="509"/>
                  <a:pt x="727" y="509"/>
                </a:cubicBezTo>
                <a:cubicBezTo>
                  <a:pt x="733" y="509"/>
                  <a:pt x="739" y="508"/>
                  <a:pt x="746" y="505"/>
                </a:cubicBezTo>
                <a:cubicBezTo>
                  <a:pt x="758" y="492"/>
                  <a:pt x="771" y="487"/>
                  <a:pt x="783" y="487"/>
                </a:cubicBezTo>
                <a:cubicBezTo>
                  <a:pt x="792" y="487"/>
                  <a:pt x="801" y="490"/>
                  <a:pt x="810" y="494"/>
                </a:cubicBezTo>
                <a:cubicBezTo>
                  <a:pt x="813" y="498"/>
                  <a:pt x="818" y="499"/>
                  <a:pt x="823" y="499"/>
                </a:cubicBezTo>
                <a:cubicBezTo>
                  <a:pt x="833" y="499"/>
                  <a:pt x="845" y="494"/>
                  <a:pt x="852" y="494"/>
                </a:cubicBezTo>
                <a:cubicBezTo>
                  <a:pt x="855" y="493"/>
                  <a:pt x="857" y="493"/>
                  <a:pt x="860" y="493"/>
                </a:cubicBezTo>
                <a:cubicBezTo>
                  <a:pt x="873" y="493"/>
                  <a:pt x="885" y="506"/>
                  <a:pt x="898" y="506"/>
                </a:cubicBezTo>
                <a:cubicBezTo>
                  <a:pt x="904" y="506"/>
                  <a:pt x="910" y="503"/>
                  <a:pt x="916" y="494"/>
                </a:cubicBezTo>
                <a:cubicBezTo>
                  <a:pt x="923" y="488"/>
                  <a:pt x="928" y="486"/>
                  <a:pt x="933" y="486"/>
                </a:cubicBezTo>
                <a:cubicBezTo>
                  <a:pt x="938" y="486"/>
                  <a:pt x="943" y="488"/>
                  <a:pt x="948" y="488"/>
                </a:cubicBezTo>
                <a:cubicBezTo>
                  <a:pt x="954" y="488"/>
                  <a:pt x="961" y="485"/>
                  <a:pt x="969" y="473"/>
                </a:cubicBezTo>
                <a:cubicBezTo>
                  <a:pt x="969" y="473"/>
                  <a:pt x="980" y="473"/>
                  <a:pt x="980" y="494"/>
                </a:cubicBezTo>
                <a:cubicBezTo>
                  <a:pt x="980" y="500"/>
                  <a:pt x="980" y="502"/>
                  <a:pt x="981" y="502"/>
                </a:cubicBezTo>
                <a:cubicBezTo>
                  <a:pt x="983" y="502"/>
                  <a:pt x="985" y="500"/>
                  <a:pt x="990" y="494"/>
                </a:cubicBezTo>
                <a:cubicBezTo>
                  <a:pt x="994" y="482"/>
                  <a:pt x="998" y="478"/>
                  <a:pt x="1002" y="478"/>
                </a:cubicBezTo>
                <a:cubicBezTo>
                  <a:pt x="1009" y="478"/>
                  <a:pt x="1016" y="491"/>
                  <a:pt x="1023" y="505"/>
                </a:cubicBezTo>
                <a:cubicBezTo>
                  <a:pt x="1027" y="514"/>
                  <a:pt x="1031" y="517"/>
                  <a:pt x="1037" y="517"/>
                </a:cubicBezTo>
                <a:cubicBezTo>
                  <a:pt x="1044" y="517"/>
                  <a:pt x="1053" y="511"/>
                  <a:pt x="1065" y="505"/>
                </a:cubicBezTo>
                <a:lnTo>
                  <a:pt x="1086" y="505"/>
                </a:lnTo>
                <a:cubicBezTo>
                  <a:pt x="1097" y="505"/>
                  <a:pt x="1108" y="516"/>
                  <a:pt x="1118" y="516"/>
                </a:cubicBezTo>
                <a:cubicBezTo>
                  <a:pt x="1123" y="511"/>
                  <a:pt x="1127" y="508"/>
                  <a:pt x="1132" y="508"/>
                </a:cubicBezTo>
                <a:cubicBezTo>
                  <a:pt x="1138" y="508"/>
                  <a:pt x="1144" y="514"/>
                  <a:pt x="1150" y="526"/>
                </a:cubicBezTo>
                <a:cubicBezTo>
                  <a:pt x="1156" y="532"/>
                  <a:pt x="1161" y="534"/>
                  <a:pt x="1165" y="534"/>
                </a:cubicBezTo>
                <a:cubicBezTo>
                  <a:pt x="1175" y="534"/>
                  <a:pt x="1184" y="524"/>
                  <a:pt x="1194" y="524"/>
                </a:cubicBezTo>
                <a:cubicBezTo>
                  <a:pt x="1197" y="524"/>
                  <a:pt x="1200" y="524"/>
                  <a:pt x="1203" y="526"/>
                </a:cubicBezTo>
                <a:cubicBezTo>
                  <a:pt x="1203" y="537"/>
                  <a:pt x="1214" y="537"/>
                  <a:pt x="1214" y="537"/>
                </a:cubicBezTo>
                <a:cubicBezTo>
                  <a:pt x="1225" y="537"/>
                  <a:pt x="1236" y="534"/>
                  <a:pt x="1247" y="534"/>
                </a:cubicBezTo>
                <a:cubicBezTo>
                  <a:pt x="1257" y="534"/>
                  <a:pt x="1268" y="537"/>
                  <a:pt x="1278" y="547"/>
                </a:cubicBezTo>
                <a:lnTo>
                  <a:pt x="1288" y="547"/>
                </a:lnTo>
                <a:cubicBezTo>
                  <a:pt x="1291" y="541"/>
                  <a:pt x="1293" y="538"/>
                  <a:pt x="1295" y="538"/>
                </a:cubicBezTo>
                <a:cubicBezTo>
                  <a:pt x="1301" y="538"/>
                  <a:pt x="1308" y="557"/>
                  <a:pt x="1314" y="557"/>
                </a:cubicBezTo>
                <a:cubicBezTo>
                  <a:pt x="1316" y="557"/>
                  <a:pt x="1318" y="554"/>
                  <a:pt x="1321" y="547"/>
                </a:cubicBezTo>
                <a:cubicBezTo>
                  <a:pt x="1325" y="565"/>
                  <a:pt x="1330" y="572"/>
                  <a:pt x="1334" y="572"/>
                </a:cubicBezTo>
                <a:cubicBezTo>
                  <a:pt x="1340" y="572"/>
                  <a:pt x="1346" y="560"/>
                  <a:pt x="1352" y="547"/>
                </a:cubicBezTo>
                <a:lnTo>
                  <a:pt x="1363" y="547"/>
                </a:lnTo>
                <a:cubicBezTo>
                  <a:pt x="1363" y="547"/>
                  <a:pt x="1374" y="569"/>
                  <a:pt x="1374" y="580"/>
                </a:cubicBezTo>
                <a:cubicBezTo>
                  <a:pt x="1384" y="585"/>
                  <a:pt x="1395" y="585"/>
                  <a:pt x="1406" y="585"/>
                </a:cubicBezTo>
                <a:cubicBezTo>
                  <a:pt x="1416" y="585"/>
                  <a:pt x="1427" y="585"/>
                  <a:pt x="1437" y="590"/>
                </a:cubicBezTo>
                <a:cubicBezTo>
                  <a:pt x="1470" y="601"/>
                  <a:pt x="1491" y="601"/>
                  <a:pt x="1523" y="622"/>
                </a:cubicBezTo>
                <a:cubicBezTo>
                  <a:pt x="1526" y="625"/>
                  <a:pt x="1528" y="626"/>
                  <a:pt x="1530" y="626"/>
                </a:cubicBezTo>
                <a:cubicBezTo>
                  <a:pt x="1535" y="626"/>
                  <a:pt x="1537" y="619"/>
                  <a:pt x="1544" y="611"/>
                </a:cubicBezTo>
                <a:cubicBezTo>
                  <a:pt x="1551" y="604"/>
                  <a:pt x="1559" y="582"/>
                  <a:pt x="1566" y="582"/>
                </a:cubicBezTo>
                <a:cubicBezTo>
                  <a:pt x="1569" y="582"/>
                  <a:pt x="1573" y="587"/>
                  <a:pt x="1576" y="601"/>
                </a:cubicBezTo>
                <a:cubicBezTo>
                  <a:pt x="1576" y="601"/>
                  <a:pt x="1576" y="605"/>
                  <a:pt x="1579" y="605"/>
                </a:cubicBezTo>
                <a:cubicBezTo>
                  <a:pt x="1581" y="605"/>
                  <a:pt x="1583" y="604"/>
                  <a:pt x="1587" y="601"/>
                </a:cubicBezTo>
                <a:cubicBezTo>
                  <a:pt x="1587" y="592"/>
                  <a:pt x="1589" y="589"/>
                  <a:pt x="1591" y="589"/>
                </a:cubicBezTo>
                <a:cubicBezTo>
                  <a:pt x="1594" y="589"/>
                  <a:pt x="1598" y="595"/>
                  <a:pt x="1598" y="601"/>
                </a:cubicBezTo>
                <a:cubicBezTo>
                  <a:pt x="1604" y="601"/>
                  <a:pt x="1607" y="620"/>
                  <a:pt x="1611" y="620"/>
                </a:cubicBezTo>
                <a:cubicBezTo>
                  <a:pt x="1613" y="620"/>
                  <a:pt x="1615" y="615"/>
                  <a:pt x="1619" y="601"/>
                </a:cubicBezTo>
                <a:cubicBezTo>
                  <a:pt x="1619" y="569"/>
                  <a:pt x="1629" y="580"/>
                  <a:pt x="1629" y="526"/>
                </a:cubicBezTo>
                <a:lnTo>
                  <a:pt x="1629" y="516"/>
                </a:lnTo>
                <a:cubicBezTo>
                  <a:pt x="1640" y="537"/>
                  <a:pt x="1650" y="537"/>
                  <a:pt x="1661" y="547"/>
                </a:cubicBezTo>
                <a:cubicBezTo>
                  <a:pt x="1663" y="549"/>
                  <a:pt x="1665" y="550"/>
                  <a:pt x="1667" y="550"/>
                </a:cubicBezTo>
                <a:cubicBezTo>
                  <a:pt x="1675" y="550"/>
                  <a:pt x="1683" y="531"/>
                  <a:pt x="1683" y="505"/>
                </a:cubicBezTo>
                <a:cubicBezTo>
                  <a:pt x="1693" y="462"/>
                  <a:pt x="1683" y="441"/>
                  <a:pt x="1672" y="419"/>
                </a:cubicBezTo>
                <a:lnTo>
                  <a:pt x="1672" y="409"/>
                </a:lnTo>
                <a:cubicBezTo>
                  <a:pt x="1650" y="398"/>
                  <a:pt x="1640" y="388"/>
                  <a:pt x="1619" y="377"/>
                </a:cubicBezTo>
                <a:cubicBezTo>
                  <a:pt x="1598" y="356"/>
                  <a:pt x="1576" y="334"/>
                  <a:pt x="1544" y="334"/>
                </a:cubicBezTo>
                <a:cubicBezTo>
                  <a:pt x="1544" y="334"/>
                  <a:pt x="1534" y="334"/>
                  <a:pt x="1534" y="324"/>
                </a:cubicBezTo>
                <a:cubicBezTo>
                  <a:pt x="1534" y="313"/>
                  <a:pt x="1544" y="303"/>
                  <a:pt x="1544" y="303"/>
                </a:cubicBezTo>
                <a:cubicBezTo>
                  <a:pt x="1555" y="303"/>
                  <a:pt x="1576" y="303"/>
                  <a:pt x="1587" y="313"/>
                </a:cubicBezTo>
                <a:cubicBezTo>
                  <a:pt x="1594" y="313"/>
                  <a:pt x="1601" y="318"/>
                  <a:pt x="1608" y="318"/>
                </a:cubicBezTo>
                <a:cubicBezTo>
                  <a:pt x="1612" y="318"/>
                  <a:pt x="1615" y="317"/>
                  <a:pt x="1619" y="313"/>
                </a:cubicBezTo>
                <a:cubicBezTo>
                  <a:pt x="1629" y="292"/>
                  <a:pt x="1640" y="270"/>
                  <a:pt x="1661" y="270"/>
                </a:cubicBezTo>
                <a:cubicBezTo>
                  <a:pt x="1661" y="270"/>
                  <a:pt x="1672" y="249"/>
                  <a:pt x="1672" y="218"/>
                </a:cubicBezTo>
                <a:lnTo>
                  <a:pt x="1672" y="154"/>
                </a:lnTo>
                <a:cubicBezTo>
                  <a:pt x="1661" y="132"/>
                  <a:pt x="1661" y="132"/>
                  <a:pt x="1650" y="132"/>
                </a:cubicBezTo>
                <a:cubicBezTo>
                  <a:pt x="1640" y="121"/>
                  <a:pt x="1619" y="132"/>
                  <a:pt x="1608" y="100"/>
                </a:cubicBezTo>
                <a:cubicBezTo>
                  <a:pt x="1587" y="79"/>
                  <a:pt x="1576" y="69"/>
                  <a:pt x="1565" y="69"/>
                </a:cubicBezTo>
                <a:cubicBezTo>
                  <a:pt x="1550" y="76"/>
                  <a:pt x="1535" y="83"/>
                  <a:pt x="1520" y="83"/>
                </a:cubicBezTo>
                <a:cubicBezTo>
                  <a:pt x="1514" y="83"/>
                  <a:pt x="1508" y="82"/>
                  <a:pt x="1501" y="79"/>
                </a:cubicBezTo>
                <a:cubicBezTo>
                  <a:pt x="1470" y="57"/>
                  <a:pt x="1427" y="69"/>
                  <a:pt x="1395" y="47"/>
                </a:cubicBezTo>
                <a:cubicBezTo>
                  <a:pt x="1363" y="36"/>
                  <a:pt x="1342" y="47"/>
                  <a:pt x="1310" y="26"/>
                </a:cubicBezTo>
                <a:cubicBezTo>
                  <a:pt x="1310" y="26"/>
                  <a:pt x="1308" y="24"/>
                  <a:pt x="1305" y="24"/>
                </a:cubicBezTo>
                <a:cubicBezTo>
                  <a:pt x="1301" y="24"/>
                  <a:pt x="1295" y="28"/>
                  <a:pt x="1288" y="47"/>
                </a:cubicBezTo>
                <a:cubicBezTo>
                  <a:pt x="1288" y="57"/>
                  <a:pt x="1286" y="62"/>
                  <a:pt x="1284" y="62"/>
                </a:cubicBezTo>
                <a:cubicBezTo>
                  <a:pt x="1281" y="62"/>
                  <a:pt x="1278" y="54"/>
                  <a:pt x="1278" y="36"/>
                </a:cubicBezTo>
                <a:lnTo>
                  <a:pt x="1278" y="26"/>
                </a:lnTo>
                <a:cubicBezTo>
                  <a:pt x="1277" y="27"/>
                  <a:pt x="1276" y="27"/>
                  <a:pt x="1275" y="27"/>
                </a:cubicBezTo>
                <a:cubicBezTo>
                  <a:pt x="1269" y="27"/>
                  <a:pt x="1263" y="12"/>
                  <a:pt x="1257" y="12"/>
                </a:cubicBezTo>
                <a:cubicBezTo>
                  <a:pt x="1253" y="12"/>
                  <a:pt x="1250" y="18"/>
                  <a:pt x="1246" y="36"/>
                </a:cubicBezTo>
                <a:cubicBezTo>
                  <a:pt x="1246" y="42"/>
                  <a:pt x="1243" y="44"/>
                  <a:pt x="1241" y="44"/>
                </a:cubicBezTo>
                <a:cubicBezTo>
                  <a:pt x="1238" y="44"/>
                  <a:pt x="1236" y="42"/>
                  <a:pt x="1236" y="36"/>
                </a:cubicBezTo>
                <a:cubicBezTo>
                  <a:pt x="1236" y="27"/>
                  <a:pt x="1233" y="21"/>
                  <a:pt x="1231" y="21"/>
                </a:cubicBezTo>
                <a:cubicBezTo>
                  <a:pt x="1228" y="21"/>
                  <a:pt x="1224" y="29"/>
                  <a:pt x="1224" y="47"/>
                </a:cubicBezTo>
                <a:cubicBezTo>
                  <a:pt x="1224" y="52"/>
                  <a:pt x="1222" y="55"/>
                  <a:pt x="1219" y="55"/>
                </a:cubicBezTo>
                <a:cubicBezTo>
                  <a:pt x="1217" y="55"/>
                  <a:pt x="1214" y="52"/>
                  <a:pt x="1214" y="47"/>
                </a:cubicBezTo>
                <a:cubicBezTo>
                  <a:pt x="1209" y="26"/>
                  <a:pt x="1203" y="15"/>
                  <a:pt x="1199" y="15"/>
                </a:cubicBezTo>
                <a:cubicBezTo>
                  <a:pt x="1196" y="15"/>
                  <a:pt x="1193" y="26"/>
                  <a:pt x="1193" y="47"/>
                </a:cubicBezTo>
                <a:cubicBezTo>
                  <a:pt x="1189" y="63"/>
                  <a:pt x="1186" y="69"/>
                  <a:pt x="1185" y="69"/>
                </a:cubicBezTo>
                <a:cubicBezTo>
                  <a:pt x="1182" y="69"/>
                  <a:pt x="1182" y="54"/>
                  <a:pt x="1182" y="47"/>
                </a:cubicBezTo>
                <a:cubicBezTo>
                  <a:pt x="1182" y="38"/>
                  <a:pt x="1182" y="13"/>
                  <a:pt x="1175" y="13"/>
                </a:cubicBezTo>
                <a:cubicBezTo>
                  <a:pt x="1174" y="13"/>
                  <a:pt x="1173" y="13"/>
                  <a:pt x="1172" y="15"/>
                </a:cubicBezTo>
                <a:cubicBezTo>
                  <a:pt x="1169" y="17"/>
                  <a:pt x="1167" y="18"/>
                  <a:pt x="1165" y="18"/>
                </a:cubicBezTo>
                <a:cubicBezTo>
                  <a:pt x="1158" y="18"/>
                  <a:pt x="1152" y="12"/>
                  <a:pt x="1146" y="12"/>
                </a:cubicBezTo>
                <a:cubicBezTo>
                  <a:pt x="1144" y="12"/>
                  <a:pt x="1142" y="13"/>
                  <a:pt x="1139" y="15"/>
                </a:cubicBezTo>
                <a:cubicBezTo>
                  <a:pt x="1139" y="26"/>
                  <a:pt x="1129" y="15"/>
                  <a:pt x="1118" y="36"/>
                </a:cubicBezTo>
                <a:cubicBezTo>
                  <a:pt x="1118" y="9"/>
                  <a:pt x="1114" y="1"/>
                  <a:pt x="1109" y="1"/>
                </a:cubicBezTo>
                <a:close/>
              </a:path>
            </a:pathLst>
          </a:custGeom>
          <a:solidFill>
            <a:srgbClr val="FFBB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26"/>
          <p:cNvSpPr/>
          <p:nvPr/>
        </p:nvSpPr>
        <p:spPr>
          <a:xfrm rot="10800000" flipH="1">
            <a:off x="4514307" y="3506656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rgbClr val="B9D3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26"/>
          <p:cNvSpPr/>
          <p:nvPr/>
        </p:nvSpPr>
        <p:spPr>
          <a:xfrm rot="10800000" flipH="1">
            <a:off x="3058056" y="4508045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rgbClr val="FF5A2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26"/>
          <p:cNvSpPr/>
          <p:nvPr/>
        </p:nvSpPr>
        <p:spPr>
          <a:xfrm rot="10800000" flipH="1">
            <a:off x="335794" y="4804623"/>
            <a:ext cx="183505" cy="105786"/>
          </a:xfrm>
          <a:custGeom>
            <a:avLst/>
            <a:gdLst/>
            <a:ahLst/>
            <a:cxnLst/>
            <a:rect l="l" t="t" r="r" b="b"/>
            <a:pathLst>
              <a:path w="1641" h="946" extrusionOk="0">
                <a:moveTo>
                  <a:pt x="173" y="0"/>
                </a:moveTo>
                <a:cubicBezTo>
                  <a:pt x="171" y="0"/>
                  <a:pt x="167" y="5"/>
                  <a:pt x="160" y="19"/>
                </a:cubicBezTo>
                <a:cubicBezTo>
                  <a:pt x="150" y="40"/>
                  <a:pt x="139" y="40"/>
                  <a:pt x="129" y="83"/>
                </a:cubicBezTo>
                <a:lnTo>
                  <a:pt x="129" y="94"/>
                </a:lnTo>
                <a:cubicBezTo>
                  <a:pt x="118" y="73"/>
                  <a:pt x="107" y="73"/>
                  <a:pt x="96" y="51"/>
                </a:cubicBezTo>
                <a:cubicBezTo>
                  <a:pt x="96" y="49"/>
                  <a:pt x="96" y="48"/>
                  <a:pt x="95" y="48"/>
                </a:cubicBezTo>
                <a:cubicBezTo>
                  <a:pt x="89" y="48"/>
                  <a:pt x="75" y="67"/>
                  <a:pt x="75" y="94"/>
                </a:cubicBezTo>
                <a:cubicBezTo>
                  <a:pt x="54" y="137"/>
                  <a:pt x="54" y="158"/>
                  <a:pt x="54" y="179"/>
                </a:cubicBezTo>
                <a:cubicBezTo>
                  <a:pt x="65" y="179"/>
                  <a:pt x="65" y="189"/>
                  <a:pt x="65" y="189"/>
                </a:cubicBezTo>
                <a:cubicBezTo>
                  <a:pt x="75" y="200"/>
                  <a:pt x="86" y="222"/>
                  <a:pt x="96" y="232"/>
                </a:cubicBezTo>
                <a:cubicBezTo>
                  <a:pt x="118" y="253"/>
                  <a:pt x="139" y="286"/>
                  <a:pt x="171" y="296"/>
                </a:cubicBezTo>
                <a:lnTo>
                  <a:pt x="171" y="307"/>
                </a:lnTo>
                <a:cubicBezTo>
                  <a:pt x="171" y="317"/>
                  <a:pt x="160" y="328"/>
                  <a:pt x="160" y="328"/>
                </a:cubicBezTo>
                <a:lnTo>
                  <a:pt x="150" y="328"/>
                </a:lnTo>
                <a:lnTo>
                  <a:pt x="129" y="307"/>
                </a:lnTo>
                <a:cubicBezTo>
                  <a:pt x="112" y="307"/>
                  <a:pt x="108" y="293"/>
                  <a:pt x="96" y="293"/>
                </a:cubicBezTo>
                <a:cubicBezTo>
                  <a:pt x="94" y="293"/>
                  <a:pt x="90" y="294"/>
                  <a:pt x="86" y="296"/>
                </a:cubicBezTo>
                <a:cubicBezTo>
                  <a:pt x="75" y="317"/>
                  <a:pt x="54" y="328"/>
                  <a:pt x="44" y="328"/>
                </a:cubicBezTo>
                <a:cubicBezTo>
                  <a:pt x="42" y="327"/>
                  <a:pt x="40" y="326"/>
                  <a:pt x="39" y="326"/>
                </a:cubicBezTo>
                <a:cubicBezTo>
                  <a:pt x="30" y="326"/>
                  <a:pt x="21" y="353"/>
                  <a:pt x="11" y="371"/>
                </a:cubicBezTo>
                <a:cubicBezTo>
                  <a:pt x="1" y="402"/>
                  <a:pt x="1" y="424"/>
                  <a:pt x="1" y="445"/>
                </a:cubicBezTo>
                <a:cubicBezTo>
                  <a:pt x="1" y="466"/>
                  <a:pt x="1" y="466"/>
                  <a:pt x="11" y="466"/>
                </a:cubicBezTo>
                <a:cubicBezTo>
                  <a:pt x="22" y="477"/>
                  <a:pt x="44" y="466"/>
                  <a:pt x="54" y="499"/>
                </a:cubicBezTo>
                <a:cubicBezTo>
                  <a:pt x="54" y="530"/>
                  <a:pt x="75" y="541"/>
                  <a:pt x="86" y="541"/>
                </a:cubicBezTo>
                <a:cubicBezTo>
                  <a:pt x="107" y="541"/>
                  <a:pt x="129" y="541"/>
                  <a:pt x="150" y="551"/>
                </a:cubicBezTo>
                <a:cubicBezTo>
                  <a:pt x="182" y="573"/>
                  <a:pt x="214" y="573"/>
                  <a:pt x="245" y="605"/>
                </a:cubicBezTo>
                <a:cubicBezTo>
                  <a:pt x="267" y="626"/>
                  <a:pt x="299" y="615"/>
                  <a:pt x="320" y="648"/>
                </a:cubicBezTo>
                <a:cubicBezTo>
                  <a:pt x="320" y="648"/>
                  <a:pt x="322" y="649"/>
                  <a:pt x="325" y="649"/>
                </a:cubicBezTo>
                <a:cubicBezTo>
                  <a:pt x="329" y="649"/>
                  <a:pt x="335" y="645"/>
                  <a:pt x="342" y="626"/>
                </a:cubicBezTo>
                <a:cubicBezTo>
                  <a:pt x="345" y="622"/>
                  <a:pt x="349" y="620"/>
                  <a:pt x="352" y="620"/>
                </a:cubicBezTo>
                <a:lnTo>
                  <a:pt x="352" y="620"/>
                </a:lnTo>
                <a:cubicBezTo>
                  <a:pt x="357" y="620"/>
                  <a:pt x="359" y="627"/>
                  <a:pt x="352" y="648"/>
                </a:cubicBezTo>
                <a:lnTo>
                  <a:pt x="352" y="658"/>
                </a:lnTo>
                <a:cubicBezTo>
                  <a:pt x="353" y="657"/>
                  <a:pt x="354" y="657"/>
                  <a:pt x="355" y="657"/>
                </a:cubicBezTo>
                <a:cubicBezTo>
                  <a:pt x="360" y="657"/>
                  <a:pt x="363" y="672"/>
                  <a:pt x="369" y="672"/>
                </a:cubicBezTo>
                <a:cubicBezTo>
                  <a:pt x="372" y="672"/>
                  <a:pt x="377" y="666"/>
                  <a:pt x="384" y="648"/>
                </a:cubicBezTo>
                <a:cubicBezTo>
                  <a:pt x="387" y="644"/>
                  <a:pt x="389" y="643"/>
                  <a:pt x="391" y="643"/>
                </a:cubicBezTo>
                <a:cubicBezTo>
                  <a:pt x="395" y="643"/>
                  <a:pt x="395" y="651"/>
                  <a:pt x="395" y="658"/>
                </a:cubicBezTo>
                <a:cubicBezTo>
                  <a:pt x="395" y="668"/>
                  <a:pt x="395" y="673"/>
                  <a:pt x="396" y="673"/>
                </a:cubicBezTo>
                <a:cubicBezTo>
                  <a:pt x="397" y="673"/>
                  <a:pt x="400" y="665"/>
                  <a:pt x="406" y="648"/>
                </a:cubicBezTo>
                <a:cubicBezTo>
                  <a:pt x="410" y="643"/>
                  <a:pt x="412" y="640"/>
                  <a:pt x="414" y="640"/>
                </a:cubicBezTo>
                <a:cubicBezTo>
                  <a:pt x="416" y="640"/>
                  <a:pt x="416" y="646"/>
                  <a:pt x="416" y="658"/>
                </a:cubicBezTo>
                <a:cubicBezTo>
                  <a:pt x="416" y="675"/>
                  <a:pt x="419" y="686"/>
                  <a:pt x="423" y="686"/>
                </a:cubicBezTo>
                <a:cubicBezTo>
                  <a:pt x="427" y="686"/>
                  <a:pt x="432" y="678"/>
                  <a:pt x="437" y="658"/>
                </a:cubicBezTo>
                <a:cubicBezTo>
                  <a:pt x="445" y="642"/>
                  <a:pt x="449" y="636"/>
                  <a:pt x="450" y="636"/>
                </a:cubicBezTo>
                <a:lnTo>
                  <a:pt x="450" y="636"/>
                </a:lnTo>
                <a:cubicBezTo>
                  <a:pt x="452" y="636"/>
                  <a:pt x="448" y="652"/>
                  <a:pt x="448" y="658"/>
                </a:cubicBezTo>
                <a:cubicBezTo>
                  <a:pt x="448" y="669"/>
                  <a:pt x="437" y="690"/>
                  <a:pt x="448" y="690"/>
                </a:cubicBezTo>
                <a:cubicBezTo>
                  <a:pt x="450" y="689"/>
                  <a:pt x="451" y="688"/>
                  <a:pt x="453" y="688"/>
                </a:cubicBezTo>
                <a:cubicBezTo>
                  <a:pt x="460" y="688"/>
                  <a:pt x="468" y="703"/>
                  <a:pt x="475" y="703"/>
                </a:cubicBezTo>
                <a:cubicBezTo>
                  <a:pt x="477" y="703"/>
                  <a:pt x="478" y="702"/>
                  <a:pt x="480" y="700"/>
                </a:cubicBezTo>
                <a:cubicBezTo>
                  <a:pt x="485" y="695"/>
                  <a:pt x="488" y="695"/>
                  <a:pt x="491" y="695"/>
                </a:cubicBezTo>
                <a:cubicBezTo>
                  <a:pt x="493" y="695"/>
                  <a:pt x="496" y="695"/>
                  <a:pt x="501" y="690"/>
                </a:cubicBezTo>
                <a:cubicBezTo>
                  <a:pt x="501" y="714"/>
                  <a:pt x="505" y="721"/>
                  <a:pt x="511" y="721"/>
                </a:cubicBezTo>
                <a:cubicBezTo>
                  <a:pt x="518" y="721"/>
                  <a:pt x="527" y="712"/>
                  <a:pt x="533" y="712"/>
                </a:cubicBezTo>
                <a:cubicBezTo>
                  <a:pt x="540" y="712"/>
                  <a:pt x="547" y="707"/>
                  <a:pt x="554" y="707"/>
                </a:cubicBezTo>
                <a:cubicBezTo>
                  <a:pt x="558" y="707"/>
                  <a:pt x="561" y="708"/>
                  <a:pt x="565" y="712"/>
                </a:cubicBezTo>
                <a:cubicBezTo>
                  <a:pt x="565" y="722"/>
                  <a:pt x="576" y="733"/>
                  <a:pt x="586" y="733"/>
                </a:cubicBezTo>
                <a:lnTo>
                  <a:pt x="650" y="733"/>
                </a:lnTo>
                <a:cubicBezTo>
                  <a:pt x="671" y="743"/>
                  <a:pt x="693" y="743"/>
                  <a:pt x="714" y="754"/>
                </a:cubicBezTo>
                <a:cubicBezTo>
                  <a:pt x="746" y="764"/>
                  <a:pt x="768" y="775"/>
                  <a:pt x="799" y="775"/>
                </a:cubicBezTo>
                <a:cubicBezTo>
                  <a:pt x="803" y="773"/>
                  <a:pt x="808" y="772"/>
                  <a:pt x="812" y="772"/>
                </a:cubicBezTo>
                <a:cubicBezTo>
                  <a:pt x="828" y="772"/>
                  <a:pt x="844" y="788"/>
                  <a:pt x="853" y="797"/>
                </a:cubicBezTo>
                <a:cubicBezTo>
                  <a:pt x="855" y="799"/>
                  <a:pt x="857" y="800"/>
                  <a:pt x="860" y="800"/>
                </a:cubicBezTo>
                <a:cubicBezTo>
                  <a:pt x="868" y="800"/>
                  <a:pt x="879" y="793"/>
                  <a:pt x="887" y="793"/>
                </a:cubicBezTo>
                <a:cubicBezTo>
                  <a:pt x="890" y="793"/>
                  <a:pt x="893" y="794"/>
                  <a:pt x="895" y="797"/>
                </a:cubicBezTo>
                <a:cubicBezTo>
                  <a:pt x="927" y="828"/>
                  <a:pt x="981" y="818"/>
                  <a:pt x="1023" y="839"/>
                </a:cubicBezTo>
                <a:lnTo>
                  <a:pt x="1087" y="839"/>
                </a:lnTo>
                <a:cubicBezTo>
                  <a:pt x="1130" y="850"/>
                  <a:pt x="1161" y="861"/>
                  <a:pt x="1204" y="871"/>
                </a:cubicBezTo>
                <a:cubicBezTo>
                  <a:pt x="1246" y="882"/>
                  <a:pt x="1279" y="903"/>
                  <a:pt x="1332" y="913"/>
                </a:cubicBezTo>
                <a:cubicBezTo>
                  <a:pt x="1332" y="913"/>
                  <a:pt x="1345" y="900"/>
                  <a:pt x="1350" y="900"/>
                </a:cubicBezTo>
                <a:cubicBezTo>
                  <a:pt x="1352" y="900"/>
                  <a:pt x="1353" y="901"/>
                  <a:pt x="1353" y="903"/>
                </a:cubicBezTo>
                <a:cubicBezTo>
                  <a:pt x="1364" y="913"/>
                  <a:pt x="1374" y="925"/>
                  <a:pt x="1385" y="925"/>
                </a:cubicBezTo>
                <a:cubicBezTo>
                  <a:pt x="1417" y="935"/>
                  <a:pt x="1459" y="946"/>
                  <a:pt x="1492" y="946"/>
                </a:cubicBezTo>
                <a:cubicBezTo>
                  <a:pt x="1502" y="946"/>
                  <a:pt x="1513" y="935"/>
                  <a:pt x="1523" y="882"/>
                </a:cubicBezTo>
                <a:cubicBezTo>
                  <a:pt x="1534" y="861"/>
                  <a:pt x="1534" y="861"/>
                  <a:pt x="1545" y="850"/>
                </a:cubicBezTo>
                <a:cubicBezTo>
                  <a:pt x="1550" y="839"/>
                  <a:pt x="1555" y="839"/>
                  <a:pt x="1561" y="839"/>
                </a:cubicBezTo>
                <a:cubicBezTo>
                  <a:pt x="1566" y="839"/>
                  <a:pt x="1571" y="839"/>
                  <a:pt x="1577" y="828"/>
                </a:cubicBezTo>
                <a:lnTo>
                  <a:pt x="1587" y="828"/>
                </a:lnTo>
                <a:cubicBezTo>
                  <a:pt x="1587" y="839"/>
                  <a:pt x="1590" y="842"/>
                  <a:pt x="1593" y="842"/>
                </a:cubicBezTo>
                <a:cubicBezTo>
                  <a:pt x="1596" y="842"/>
                  <a:pt x="1598" y="839"/>
                  <a:pt x="1598" y="839"/>
                </a:cubicBezTo>
                <a:cubicBezTo>
                  <a:pt x="1608" y="839"/>
                  <a:pt x="1619" y="818"/>
                  <a:pt x="1630" y="786"/>
                </a:cubicBezTo>
                <a:cubicBezTo>
                  <a:pt x="1641" y="754"/>
                  <a:pt x="1641" y="743"/>
                  <a:pt x="1641" y="733"/>
                </a:cubicBezTo>
                <a:cubicBezTo>
                  <a:pt x="1630" y="712"/>
                  <a:pt x="1619" y="722"/>
                  <a:pt x="1608" y="700"/>
                </a:cubicBezTo>
                <a:lnTo>
                  <a:pt x="1608" y="669"/>
                </a:lnTo>
                <a:cubicBezTo>
                  <a:pt x="1602" y="669"/>
                  <a:pt x="1599" y="678"/>
                  <a:pt x="1599" y="678"/>
                </a:cubicBezTo>
                <a:cubicBezTo>
                  <a:pt x="1598" y="678"/>
                  <a:pt x="1598" y="676"/>
                  <a:pt x="1598" y="669"/>
                </a:cubicBezTo>
                <a:cubicBezTo>
                  <a:pt x="1598" y="658"/>
                  <a:pt x="1608" y="658"/>
                  <a:pt x="1608" y="658"/>
                </a:cubicBezTo>
                <a:cubicBezTo>
                  <a:pt x="1630" y="648"/>
                  <a:pt x="1630" y="637"/>
                  <a:pt x="1641" y="584"/>
                </a:cubicBezTo>
                <a:lnTo>
                  <a:pt x="1641" y="562"/>
                </a:lnTo>
                <a:lnTo>
                  <a:pt x="1641" y="530"/>
                </a:lnTo>
                <a:cubicBezTo>
                  <a:pt x="1641" y="480"/>
                  <a:pt x="1628" y="463"/>
                  <a:pt x="1606" y="463"/>
                </a:cubicBezTo>
                <a:cubicBezTo>
                  <a:pt x="1604" y="463"/>
                  <a:pt x="1602" y="463"/>
                  <a:pt x="1599" y="463"/>
                </a:cubicBezTo>
                <a:lnTo>
                  <a:pt x="1599" y="463"/>
                </a:lnTo>
                <a:cubicBezTo>
                  <a:pt x="1619" y="413"/>
                  <a:pt x="1619" y="413"/>
                  <a:pt x="1608" y="392"/>
                </a:cubicBezTo>
                <a:cubicBezTo>
                  <a:pt x="1598" y="381"/>
                  <a:pt x="1598" y="381"/>
                  <a:pt x="1587" y="381"/>
                </a:cubicBezTo>
                <a:cubicBezTo>
                  <a:pt x="1556" y="381"/>
                  <a:pt x="1534" y="381"/>
                  <a:pt x="1502" y="392"/>
                </a:cubicBezTo>
                <a:cubicBezTo>
                  <a:pt x="1484" y="396"/>
                  <a:pt x="1468" y="397"/>
                  <a:pt x="1452" y="397"/>
                </a:cubicBezTo>
                <a:cubicBezTo>
                  <a:pt x="1419" y="397"/>
                  <a:pt x="1389" y="392"/>
                  <a:pt x="1353" y="392"/>
                </a:cubicBezTo>
                <a:cubicBezTo>
                  <a:pt x="1347" y="386"/>
                  <a:pt x="1341" y="377"/>
                  <a:pt x="1334" y="377"/>
                </a:cubicBezTo>
                <a:cubicBezTo>
                  <a:pt x="1327" y="377"/>
                  <a:pt x="1320" y="383"/>
                  <a:pt x="1310" y="402"/>
                </a:cubicBezTo>
                <a:cubicBezTo>
                  <a:pt x="1300" y="371"/>
                  <a:pt x="1300" y="371"/>
                  <a:pt x="1289" y="371"/>
                </a:cubicBezTo>
                <a:cubicBezTo>
                  <a:pt x="1275" y="378"/>
                  <a:pt x="1262" y="380"/>
                  <a:pt x="1250" y="380"/>
                </a:cubicBezTo>
                <a:cubicBezTo>
                  <a:pt x="1225" y="380"/>
                  <a:pt x="1204" y="371"/>
                  <a:pt x="1182" y="371"/>
                </a:cubicBezTo>
                <a:cubicBezTo>
                  <a:pt x="1174" y="371"/>
                  <a:pt x="1166" y="384"/>
                  <a:pt x="1157" y="384"/>
                </a:cubicBezTo>
                <a:cubicBezTo>
                  <a:pt x="1155" y="384"/>
                  <a:pt x="1153" y="383"/>
                  <a:pt x="1151" y="381"/>
                </a:cubicBezTo>
                <a:cubicBezTo>
                  <a:pt x="1141" y="360"/>
                  <a:pt x="1125" y="357"/>
                  <a:pt x="1108" y="357"/>
                </a:cubicBezTo>
                <a:cubicBezTo>
                  <a:pt x="1102" y="357"/>
                  <a:pt x="1095" y="358"/>
                  <a:pt x="1088" y="358"/>
                </a:cubicBezTo>
                <a:cubicBezTo>
                  <a:pt x="1077" y="358"/>
                  <a:pt x="1065" y="356"/>
                  <a:pt x="1055" y="350"/>
                </a:cubicBezTo>
                <a:lnTo>
                  <a:pt x="1044" y="360"/>
                </a:lnTo>
                <a:cubicBezTo>
                  <a:pt x="1044" y="338"/>
                  <a:pt x="1044" y="338"/>
                  <a:pt x="1033" y="338"/>
                </a:cubicBezTo>
                <a:cubicBezTo>
                  <a:pt x="1023" y="328"/>
                  <a:pt x="1002" y="317"/>
                  <a:pt x="981" y="317"/>
                </a:cubicBezTo>
                <a:cubicBezTo>
                  <a:pt x="972" y="326"/>
                  <a:pt x="962" y="330"/>
                  <a:pt x="953" y="330"/>
                </a:cubicBezTo>
                <a:cubicBezTo>
                  <a:pt x="941" y="330"/>
                  <a:pt x="929" y="324"/>
                  <a:pt x="917" y="317"/>
                </a:cubicBezTo>
                <a:cubicBezTo>
                  <a:pt x="906" y="307"/>
                  <a:pt x="895" y="307"/>
                  <a:pt x="874" y="307"/>
                </a:cubicBezTo>
                <a:cubicBezTo>
                  <a:pt x="872" y="308"/>
                  <a:pt x="870" y="308"/>
                  <a:pt x="869" y="308"/>
                </a:cubicBezTo>
                <a:cubicBezTo>
                  <a:pt x="855" y="308"/>
                  <a:pt x="845" y="286"/>
                  <a:pt x="829" y="286"/>
                </a:cubicBezTo>
                <a:cubicBezTo>
                  <a:pt x="824" y="286"/>
                  <a:pt x="818" y="288"/>
                  <a:pt x="810" y="296"/>
                </a:cubicBezTo>
                <a:cubicBezTo>
                  <a:pt x="808" y="297"/>
                  <a:pt x="805" y="298"/>
                  <a:pt x="803" y="298"/>
                </a:cubicBezTo>
                <a:cubicBezTo>
                  <a:pt x="793" y="298"/>
                  <a:pt x="788" y="284"/>
                  <a:pt x="777" y="284"/>
                </a:cubicBezTo>
                <a:cubicBezTo>
                  <a:pt x="772" y="284"/>
                  <a:pt x="766" y="287"/>
                  <a:pt x="757" y="296"/>
                </a:cubicBezTo>
                <a:lnTo>
                  <a:pt x="757" y="275"/>
                </a:lnTo>
                <a:cubicBezTo>
                  <a:pt x="757" y="264"/>
                  <a:pt x="746" y="264"/>
                  <a:pt x="746" y="264"/>
                </a:cubicBezTo>
                <a:cubicBezTo>
                  <a:pt x="739" y="276"/>
                  <a:pt x="734" y="280"/>
                  <a:pt x="730" y="280"/>
                </a:cubicBezTo>
                <a:cubicBezTo>
                  <a:pt x="724" y="280"/>
                  <a:pt x="721" y="267"/>
                  <a:pt x="714" y="253"/>
                </a:cubicBezTo>
                <a:cubicBezTo>
                  <a:pt x="714" y="240"/>
                  <a:pt x="710" y="236"/>
                  <a:pt x="704" y="236"/>
                </a:cubicBezTo>
                <a:cubicBezTo>
                  <a:pt x="696" y="236"/>
                  <a:pt x="684" y="243"/>
                  <a:pt x="671" y="243"/>
                </a:cubicBezTo>
                <a:cubicBezTo>
                  <a:pt x="671" y="243"/>
                  <a:pt x="661" y="243"/>
                  <a:pt x="661" y="232"/>
                </a:cubicBezTo>
                <a:cubicBezTo>
                  <a:pt x="650" y="232"/>
                  <a:pt x="640" y="222"/>
                  <a:pt x="629" y="222"/>
                </a:cubicBezTo>
                <a:cubicBezTo>
                  <a:pt x="619" y="222"/>
                  <a:pt x="597" y="222"/>
                  <a:pt x="597" y="200"/>
                </a:cubicBezTo>
                <a:cubicBezTo>
                  <a:pt x="593" y="189"/>
                  <a:pt x="587" y="186"/>
                  <a:pt x="580" y="186"/>
                </a:cubicBezTo>
                <a:cubicBezTo>
                  <a:pt x="570" y="186"/>
                  <a:pt x="558" y="192"/>
                  <a:pt x="550" y="192"/>
                </a:cubicBezTo>
                <a:cubicBezTo>
                  <a:pt x="548" y="192"/>
                  <a:pt x="545" y="191"/>
                  <a:pt x="544" y="189"/>
                </a:cubicBezTo>
                <a:cubicBezTo>
                  <a:pt x="544" y="179"/>
                  <a:pt x="544" y="168"/>
                  <a:pt x="533" y="168"/>
                </a:cubicBezTo>
                <a:cubicBezTo>
                  <a:pt x="512" y="168"/>
                  <a:pt x="491" y="168"/>
                  <a:pt x="480" y="147"/>
                </a:cubicBezTo>
                <a:lnTo>
                  <a:pt x="469" y="147"/>
                </a:lnTo>
                <a:cubicBezTo>
                  <a:pt x="465" y="154"/>
                  <a:pt x="462" y="156"/>
                  <a:pt x="460" y="156"/>
                </a:cubicBezTo>
                <a:cubicBezTo>
                  <a:pt x="453" y="156"/>
                  <a:pt x="453" y="132"/>
                  <a:pt x="445" y="132"/>
                </a:cubicBezTo>
                <a:cubicBezTo>
                  <a:pt x="443" y="132"/>
                  <a:pt x="440" y="133"/>
                  <a:pt x="437" y="137"/>
                </a:cubicBezTo>
                <a:cubicBezTo>
                  <a:pt x="437" y="119"/>
                  <a:pt x="433" y="112"/>
                  <a:pt x="428" y="112"/>
                </a:cubicBezTo>
                <a:cubicBezTo>
                  <a:pt x="421" y="112"/>
                  <a:pt x="411" y="124"/>
                  <a:pt x="406" y="137"/>
                </a:cubicBezTo>
                <a:lnTo>
                  <a:pt x="395" y="125"/>
                </a:lnTo>
                <a:cubicBezTo>
                  <a:pt x="395" y="125"/>
                  <a:pt x="395" y="104"/>
                  <a:pt x="384" y="94"/>
                </a:cubicBezTo>
                <a:cubicBezTo>
                  <a:pt x="373" y="83"/>
                  <a:pt x="352" y="83"/>
                  <a:pt x="331" y="73"/>
                </a:cubicBezTo>
                <a:cubicBezTo>
                  <a:pt x="309" y="51"/>
                  <a:pt x="278" y="51"/>
                  <a:pt x="257" y="19"/>
                </a:cubicBezTo>
                <a:cubicBezTo>
                  <a:pt x="257" y="14"/>
                  <a:pt x="254" y="11"/>
                  <a:pt x="250" y="11"/>
                </a:cubicBezTo>
                <a:cubicBezTo>
                  <a:pt x="246" y="11"/>
                  <a:pt x="240" y="14"/>
                  <a:pt x="235" y="19"/>
                </a:cubicBezTo>
                <a:cubicBezTo>
                  <a:pt x="228" y="27"/>
                  <a:pt x="215" y="49"/>
                  <a:pt x="208" y="49"/>
                </a:cubicBezTo>
                <a:cubicBezTo>
                  <a:pt x="205" y="49"/>
                  <a:pt x="203" y="44"/>
                  <a:pt x="203" y="30"/>
                </a:cubicBezTo>
                <a:cubicBezTo>
                  <a:pt x="203" y="25"/>
                  <a:pt x="200" y="22"/>
                  <a:pt x="198" y="22"/>
                </a:cubicBezTo>
                <a:cubicBezTo>
                  <a:pt x="195" y="22"/>
                  <a:pt x="193" y="25"/>
                  <a:pt x="193" y="30"/>
                </a:cubicBezTo>
                <a:cubicBezTo>
                  <a:pt x="189" y="33"/>
                  <a:pt x="187" y="34"/>
                  <a:pt x="186" y="34"/>
                </a:cubicBezTo>
                <a:cubicBezTo>
                  <a:pt x="182" y="34"/>
                  <a:pt x="182" y="27"/>
                  <a:pt x="182" y="19"/>
                </a:cubicBezTo>
                <a:cubicBezTo>
                  <a:pt x="175" y="19"/>
                  <a:pt x="177" y="0"/>
                  <a:pt x="173" y="0"/>
                </a:cubicBezTo>
                <a:close/>
              </a:path>
            </a:pathLst>
          </a:custGeom>
          <a:solidFill>
            <a:srgbClr val="FF5A2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26"/>
          <p:cNvSpPr/>
          <p:nvPr/>
        </p:nvSpPr>
        <p:spPr>
          <a:xfrm rot="10800000" flipH="1">
            <a:off x="508902" y="3407803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close/>
              </a:path>
            </a:pathLst>
          </a:custGeom>
          <a:solidFill>
            <a:srgbClr val="B9D3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26"/>
          <p:cNvSpPr/>
          <p:nvPr/>
        </p:nvSpPr>
        <p:spPr>
          <a:xfrm rot="10800000" flipH="1">
            <a:off x="2487751" y="4222222"/>
            <a:ext cx="112" cy="112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0"/>
                </a:moveTo>
                <a:close/>
              </a:path>
            </a:pathLst>
          </a:custGeom>
          <a:solidFill>
            <a:srgbClr val="F7B5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26"/>
          <p:cNvSpPr/>
          <p:nvPr/>
        </p:nvSpPr>
        <p:spPr>
          <a:xfrm>
            <a:off x="657378" y="2853624"/>
            <a:ext cx="125244" cy="186077"/>
          </a:xfrm>
          <a:custGeom>
            <a:avLst/>
            <a:gdLst/>
            <a:ahLst/>
            <a:cxnLst/>
            <a:rect l="l" t="t" r="r" b="b"/>
            <a:pathLst>
              <a:path w="1120" h="1664" extrusionOk="0">
                <a:moveTo>
                  <a:pt x="334" y="1"/>
                </a:moveTo>
                <a:cubicBezTo>
                  <a:pt x="323" y="1"/>
                  <a:pt x="301" y="8"/>
                  <a:pt x="278" y="16"/>
                </a:cubicBezTo>
                <a:cubicBezTo>
                  <a:pt x="256" y="27"/>
                  <a:pt x="246" y="37"/>
                  <a:pt x="246" y="48"/>
                </a:cubicBezTo>
                <a:cubicBezTo>
                  <a:pt x="235" y="58"/>
                  <a:pt x="246" y="69"/>
                  <a:pt x="235" y="91"/>
                </a:cubicBezTo>
                <a:cubicBezTo>
                  <a:pt x="225" y="91"/>
                  <a:pt x="214" y="112"/>
                  <a:pt x="214" y="112"/>
                </a:cubicBezTo>
                <a:cubicBezTo>
                  <a:pt x="214" y="112"/>
                  <a:pt x="235" y="112"/>
                  <a:pt x="214" y="122"/>
                </a:cubicBezTo>
                <a:lnTo>
                  <a:pt x="204" y="122"/>
                </a:lnTo>
                <a:cubicBezTo>
                  <a:pt x="196" y="118"/>
                  <a:pt x="190" y="116"/>
                  <a:pt x="182" y="116"/>
                </a:cubicBezTo>
                <a:cubicBezTo>
                  <a:pt x="169" y="116"/>
                  <a:pt x="152" y="123"/>
                  <a:pt x="118" y="143"/>
                </a:cubicBezTo>
                <a:cubicBezTo>
                  <a:pt x="118" y="155"/>
                  <a:pt x="118" y="155"/>
                  <a:pt x="107" y="155"/>
                </a:cubicBezTo>
                <a:cubicBezTo>
                  <a:pt x="97" y="165"/>
                  <a:pt x="86" y="165"/>
                  <a:pt x="76" y="176"/>
                </a:cubicBezTo>
                <a:cubicBezTo>
                  <a:pt x="44" y="218"/>
                  <a:pt x="44" y="240"/>
                  <a:pt x="65" y="250"/>
                </a:cubicBezTo>
                <a:cubicBezTo>
                  <a:pt x="12" y="271"/>
                  <a:pt x="12" y="271"/>
                  <a:pt x="1" y="293"/>
                </a:cubicBezTo>
                <a:lnTo>
                  <a:pt x="1" y="314"/>
                </a:lnTo>
                <a:lnTo>
                  <a:pt x="65" y="378"/>
                </a:lnTo>
                <a:cubicBezTo>
                  <a:pt x="107" y="410"/>
                  <a:pt x="129" y="453"/>
                  <a:pt x="161" y="484"/>
                </a:cubicBezTo>
                <a:cubicBezTo>
                  <a:pt x="169" y="493"/>
                  <a:pt x="157" y="509"/>
                  <a:pt x="180" y="509"/>
                </a:cubicBezTo>
                <a:cubicBezTo>
                  <a:pt x="185" y="509"/>
                  <a:pt x="193" y="508"/>
                  <a:pt x="204" y="505"/>
                </a:cubicBezTo>
                <a:cubicBezTo>
                  <a:pt x="214" y="505"/>
                  <a:pt x="204" y="517"/>
                  <a:pt x="204" y="517"/>
                </a:cubicBezTo>
                <a:cubicBezTo>
                  <a:pt x="182" y="538"/>
                  <a:pt x="182" y="548"/>
                  <a:pt x="193" y="548"/>
                </a:cubicBezTo>
                <a:cubicBezTo>
                  <a:pt x="235" y="569"/>
                  <a:pt x="246" y="602"/>
                  <a:pt x="256" y="633"/>
                </a:cubicBezTo>
                <a:cubicBezTo>
                  <a:pt x="262" y="639"/>
                  <a:pt x="270" y="639"/>
                  <a:pt x="277" y="639"/>
                </a:cubicBezTo>
                <a:cubicBezTo>
                  <a:pt x="284" y="639"/>
                  <a:pt x="289" y="639"/>
                  <a:pt x="289" y="644"/>
                </a:cubicBezTo>
                <a:cubicBezTo>
                  <a:pt x="268" y="687"/>
                  <a:pt x="331" y="697"/>
                  <a:pt x="320" y="740"/>
                </a:cubicBezTo>
                <a:lnTo>
                  <a:pt x="342" y="740"/>
                </a:lnTo>
                <a:cubicBezTo>
                  <a:pt x="331" y="751"/>
                  <a:pt x="331" y="751"/>
                  <a:pt x="331" y="761"/>
                </a:cubicBezTo>
                <a:cubicBezTo>
                  <a:pt x="342" y="782"/>
                  <a:pt x="331" y="804"/>
                  <a:pt x="353" y="815"/>
                </a:cubicBezTo>
                <a:cubicBezTo>
                  <a:pt x="384" y="825"/>
                  <a:pt x="395" y="836"/>
                  <a:pt x="395" y="868"/>
                </a:cubicBezTo>
                <a:cubicBezTo>
                  <a:pt x="395" y="879"/>
                  <a:pt x="406" y="889"/>
                  <a:pt x="417" y="900"/>
                </a:cubicBezTo>
                <a:cubicBezTo>
                  <a:pt x="427" y="921"/>
                  <a:pt x="406" y="953"/>
                  <a:pt x="438" y="964"/>
                </a:cubicBezTo>
                <a:cubicBezTo>
                  <a:pt x="469" y="964"/>
                  <a:pt x="438" y="995"/>
                  <a:pt x="481" y="995"/>
                </a:cubicBezTo>
                <a:cubicBezTo>
                  <a:pt x="481" y="1006"/>
                  <a:pt x="481" y="1006"/>
                  <a:pt x="469" y="1017"/>
                </a:cubicBezTo>
                <a:cubicBezTo>
                  <a:pt x="459" y="1028"/>
                  <a:pt x="459" y="1028"/>
                  <a:pt x="469" y="1028"/>
                </a:cubicBezTo>
                <a:cubicBezTo>
                  <a:pt x="476" y="1026"/>
                  <a:pt x="480" y="1025"/>
                  <a:pt x="483" y="1025"/>
                </a:cubicBezTo>
                <a:cubicBezTo>
                  <a:pt x="497" y="1025"/>
                  <a:pt x="487" y="1042"/>
                  <a:pt x="469" y="1059"/>
                </a:cubicBezTo>
                <a:cubicBezTo>
                  <a:pt x="459" y="1080"/>
                  <a:pt x="481" y="1092"/>
                  <a:pt x="491" y="1092"/>
                </a:cubicBezTo>
                <a:cubicBezTo>
                  <a:pt x="502" y="1102"/>
                  <a:pt x="502" y="1113"/>
                  <a:pt x="502" y="1113"/>
                </a:cubicBezTo>
                <a:cubicBezTo>
                  <a:pt x="502" y="1123"/>
                  <a:pt x="502" y="1134"/>
                  <a:pt x="512" y="1144"/>
                </a:cubicBezTo>
                <a:cubicBezTo>
                  <a:pt x="523" y="1155"/>
                  <a:pt x="533" y="1166"/>
                  <a:pt x="523" y="1187"/>
                </a:cubicBezTo>
                <a:cubicBezTo>
                  <a:pt x="502" y="1208"/>
                  <a:pt x="544" y="1208"/>
                  <a:pt x="544" y="1230"/>
                </a:cubicBezTo>
                <a:cubicBezTo>
                  <a:pt x="533" y="1241"/>
                  <a:pt x="533" y="1251"/>
                  <a:pt x="533" y="1251"/>
                </a:cubicBezTo>
                <a:cubicBezTo>
                  <a:pt x="544" y="1262"/>
                  <a:pt x="555" y="1283"/>
                  <a:pt x="555" y="1305"/>
                </a:cubicBezTo>
                <a:lnTo>
                  <a:pt x="555" y="1315"/>
                </a:lnTo>
                <a:cubicBezTo>
                  <a:pt x="597" y="1315"/>
                  <a:pt x="544" y="1347"/>
                  <a:pt x="576" y="1347"/>
                </a:cubicBezTo>
                <a:cubicBezTo>
                  <a:pt x="533" y="1379"/>
                  <a:pt x="566" y="1368"/>
                  <a:pt x="587" y="1379"/>
                </a:cubicBezTo>
                <a:cubicBezTo>
                  <a:pt x="597" y="1390"/>
                  <a:pt x="576" y="1400"/>
                  <a:pt x="576" y="1411"/>
                </a:cubicBezTo>
                <a:cubicBezTo>
                  <a:pt x="576" y="1432"/>
                  <a:pt x="587" y="1443"/>
                  <a:pt x="587" y="1464"/>
                </a:cubicBezTo>
                <a:cubicBezTo>
                  <a:pt x="587" y="1496"/>
                  <a:pt x="608" y="1528"/>
                  <a:pt x="597" y="1560"/>
                </a:cubicBezTo>
                <a:cubicBezTo>
                  <a:pt x="587" y="1570"/>
                  <a:pt x="597" y="1570"/>
                  <a:pt x="608" y="1570"/>
                </a:cubicBezTo>
                <a:cubicBezTo>
                  <a:pt x="630" y="1581"/>
                  <a:pt x="672" y="1570"/>
                  <a:pt x="640" y="1592"/>
                </a:cubicBezTo>
                <a:cubicBezTo>
                  <a:pt x="640" y="1603"/>
                  <a:pt x="640" y="1603"/>
                  <a:pt x="651" y="1603"/>
                </a:cubicBezTo>
                <a:cubicBezTo>
                  <a:pt x="661" y="1603"/>
                  <a:pt x="651" y="1613"/>
                  <a:pt x="651" y="1613"/>
                </a:cubicBezTo>
                <a:cubicBezTo>
                  <a:pt x="651" y="1622"/>
                  <a:pt x="630" y="1637"/>
                  <a:pt x="644" y="1637"/>
                </a:cubicBezTo>
                <a:cubicBezTo>
                  <a:pt x="647" y="1637"/>
                  <a:pt x="653" y="1636"/>
                  <a:pt x="661" y="1634"/>
                </a:cubicBezTo>
                <a:cubicBezTo>
                  <a:pt x="682" y="1624"/>
                  <a:pt x="682" y="1634"/>
                  <a:pt x="725" y="1613"/>
                </a:cubicBezTo>
                <a:cubicBezTo>
                  <a:pt x="732" y="1609"/>
                  <a:pt x="736" y="1608"/>
                  <a:pt x="737" y="1608"/>
                </a:cubicBezTo>
                <a:lnTo>
                  <a:pt x="737" y="1608"/>
                </a:lnTo>
                <a:cubicBezTo>
                  <a:pt x="741" y="1608"/>
                  <a:pt x="736" y="1613"/>
                  <a:pt x="736" y="1613"/>
                </a:cubicBezTo>
                <a:cubicBezTo>
                  <a:pt x="725" y="1634"/>
                  <a:pt x="736" y="1634"/>
                  <a:pt x="725" y="1655"/>
                </a:cubicBezTo>
                <a:cubicBezTo>
                  <a:pt x="725" y="1661"/>
                  <a:pt x="730" y="1664"/>
                  <a:pt x="740" y="1664"/>
                </a:cubicBezTo>
                <a:cubicBezTo>
                  <a:pt x="749" y="1664"/>
                  <a:pt x="762" y="1661"/>
                  <a:pt x="779" y="1655"/>
                </a:cubicBezTo>
                <a:cubicBezTo>
                  <a:pt x="821" y="1634"/>
                  <a:pt x="831" y="1624"/>
                  <a:pt x="843" y="1603"/>
                </a:cubicBezTo>
                <a:cubicBezTo>
                  <a:pt x="853" y="1603"/>
                  <a:pt x="853" y="1603"/>
                  <a:pt x="853" y="1592"/>
                </a:cubicBezTo>
                <a:cubicBezTo>
                  <a:pt x="853" y="1581"/>
                  <a:pt x="864" y="1560"/>
                  <a:pt x="864" y="1539"/>
                </a:cubicBezTo>
                <a:cubicBezTo>
                  <a:pt x="864" y="1506"/>
                  <a:pt x="874" y="1475"/>
                  <a:pt x="864" y="1454"/>
                </a:cubicBezTo>
                <a:cubicBezTo>
                  <a:pt x="864" y="1443"/>
                  <a:pt x="853" y="1443"/>
                  <a:pt x="864" y="1443"/>
                </a:cubicBezTo>
                <a:cubicBezTo>
                  <a:pt x="885" y="1432"/>
                  <a:pt x="895" y="1432"/>
                  <a:pt x="895" y="1432"/>
                </a:cubicBezTo>
                <a:lnTo>
                  <a:pt x="895" y="1443"/>
                </a:lnTo>
                <a:cubicBezTo>
                  <a:pt x="895" y="1454"/>
                  <a:pt x="895" y="1464"/>
                  <a:pt x="906" y="1475"/>
                </a:cubicBezTo>
                <a:cubicBezTo>
                  <a:pt x="906" y="1485"/>
                  <a:pt x="895" y="1506"/>
                  <a:pt x="917" y="1506"/>
                </a:cubicBezTo>
                <a:cubicBezTo>
                  <a:pt x="938" y="1506"/>
                  <a:pt x="959" y="1506"/>
                  <a:pt x="970" y="1528"/>
                </a:cubicBezTo>
                <a:cubicBezTo>
                  <a:pt x="970" y="1528"/>
                  <a:pt x="1002" y="1528"/>
                  <a:pt x="1023" y="1517"/>
                </a:cubicBezTo>
                <a:cubicBezTo>
                  <a:pt x="1044" y="1506"/>
                  <a:pt x="1066" y="1496"/>
                  <a:pt x="1087" y="1475"/>
                </a:cubicBezTo>
                <a:cubicBezTo>
                  <a:pt x="1098" y="1464"/>
                  <a:pt x="1098" y="1464"/>
                  <a:pt x="1098" y="1454"/>
                </a:cubicBezTo>
                <a:cubicBezTo>
                  <a:pt x="1098" y="1443"/>
                  <a:pt x="1077" y="1432"/>
                  <a:pt x="1098" y="1400"/>
                </a:cubicBezTo>
                <a:cubicBezTo>
                  <a:pt x="1119" y="1379"/>
                  <a:pt x="1119" y="1357"/>
                  <a:pt x="1108" y="1347"/>
                </a:cubicBezTo>
                <a:cubicBezTo>
                  <a:pt x="1098" y="1336"/>
                  <a:pt x="1077" y="1315"/>
                  <a:pt x="1077" y="1293"/>
                </a:cubicBezTo>
                <a:cubicBezTo>
                  <a:pt x="1066" y="1262"/>
                  <a:pt x="1044" y="1230"/>
                  <a:pt x="1055" y="1187"/>
                </a:cubicBezTo>
                <a:cubicBezTo>
                  <a:pt x="1055" y="1155"/>
                  <a:pt x="1023" y="1134"/>
                  <a:pt x="1034" y="1102"/>
                </a:cubicBezTo>
                <a:cubicBezTo>
                  <a:pt x="1034" y="1102"/>
                  <a:pt x="1034" y="1092"/>
                  <a:pt x="1002" y="1092"/>
                </a:cubicBezTo>
                <a:cubicBezTo>
                  <a:pt x="996" y="1095"/>
                  <a:pt x="991" y="1096"/>
                  <a:pt x="989" y="1096"/>
                </a:cubicBezTo>
                <a:cubicBezTo>
                  <a:pt x="983" y="1096"/>
                  <a:pt x="990" y="1088"/>
                  <a:pt x="1013" y="1080"/>
                </a:cubicBezTo>
                <a:cubicBezTo>
                  <a:pt x="1023" y="1080"/>
                  <a:pt x="1023" y="1070"/>
                  <a:pt x="1023" y="1070"/>
                </a:cubicBezTo>
                <a:cubicBezTo>
                  <a:pt x="1005" y="1070"/>
                  <a:pt x="1033" y="1047"/>
                  <a:pt x="1009" y="1047"/>
                </a:cubicBezTo>
                <a:cubicBezTo>
                  <a:pt x="1005" y="1047"/>
                  <a:pt x="999" y="1047"/>
                  <a:pt x="992" y="1049"/>
                </a:cubicBezTo>
                <a:cubicBezTo>
                  <a:pt x="981" y="1049"/>
                  <a:pt x="981" y="1049"/>
                  <a:pt x="992" y="1038"/>
                </a:cubicBezTo>
                <a:cubicBezTo>
                  <a:pt x="1013" y="1028"/>
                  <a:pt x="1002" y="1028"/>
                  <a:pt x="981" y="1028"/>
                </a:cubicBezTo>
                <a:cubicBezTo>
                  <a:pt x="970" y="1033"/>
                  <a:pt x="965" y="1035"/>
                  <a:pt x="963" y="1035"/>
                </a:cubicBezTo>
                <a:cubicBezTo>
                  <a:pt x="962" y="1035"/>
                  <a:pt x="965" y="1033"/>
                  <a:pt x="970" y="1028"/>
                </a:cubicBezTo>
                <a:cubicBezTo>
                  <a:pt x="993" y="1013"/>
                  <a:pt x="999" y="998"/>
                  <a:pt x="986" y="998"/>
                </a:cubicBezTo>
                <a:cubicBezTo>
                  <a:pt x="981" y="998"/>
                  <a:pt x="972" y="1000"/>
                  <a:pt x="959" y="1006"/>
                </a:cubicBezTo>
                <a:cubicBezTo>
                  <a:pt x="947" y="1009"/>
                  <a:pt x="941" y="1011"/>
                  <a:pt x="939" y="1011"/>
                </a:cubicBezTo>
                <a:cubicBezTo>
                  <a:pt x="934" y="1011"/>
                  <a:pt x="952" y="1003"/>
                  <a:pt x="959" y="995"/>
                </a:cubicBezTo>
                <a:cubicBezTo>
                  <a:pt x="959" y="995"/>
                  <a:pt x="992" y="985"/>
                  <a:pt x="981" y="974"/>
                </a:cubicBezTo>
                <a:cubicBezTo>
                  <a:pt x="970" y="974"/>
                  <a:pt x="992" y="953"/>
                  <a:pt x="970" y="953"/>
                </a:cubicBezTo>
                <a:cubicBezTo>
                  <a:pt x="959" y="942"/>
                  <a:pt x="959" y="931"/>
                  <a:pt x="949" y="931"/>
                </a:cubicBezTo>
                <a:cubicBezTo>
                  <a:pt x="992" y="900"/>
                  <a:pt x="949" y="910"/>
                  <a:pt x="949" y="900"/>
                </a:cubicBezTo>
                <a:cubicBezTo>
                  <a:pt x="938" y="889"/>
                  <a:pt x="917" y="889"/>
                  <a:pt x="928" y="879"/>
                </a:cubicBezTo>
                <a:lnTo>
                  <a:pt x="928" y="846"/>
                </a:lnTo>
                <a:cubicBezTo>
                  <a:pt x="906" y="825"/>
                  <a:pt x="895" y="815"/>
                  <a:pt x="885" y="793"/>
                </a:cubicBezTo>
                <a:cubicBezTo>
                  <a:pt x="885" y="772"/>
                  <a:pt x="864" y="751"/>
                  <a:pt x="853" y="730"/>
                </a:cubicBezTo>
                <a:cubicBezTo>
                  <a:pt x="853" y="708"/>
                  <a:pt x="831" y="676"/>
                  <a:pt x="810" y="655"/>
                </a:cubicBezTo>
                <a:cubicBezTo>
                  <a:pt x="800" y="644"/>
                  <a:pt x="800" y="623"/>
                  <a:pt x="800" y="602"/>
                </a:cubicBezTo>
                <a:cubicBezTo>
                  <a:pt x="800" y="591"/>
                  <a:pt x="779" y="580"/>
                  <a:pt x="768" y="569"/>
                </a:cubicBezTo>
                <a:cubicBezTo>
                  <a:pt x="768" y="527"/>
                  <a:pt x="736" y="495"/>
                  <a:pt x="725" y="453"/>
                </a:cubicBezTo>
                <a:cubicBezTo>
                  <a:pt x="715" y="431"/>
                  <a:pt x="693" y="410"/>
                  <a:pt x="682" y="389"/>
                </a:cubicBezTo>
                <a:cubicBezTo>
                  <a:pt x="661" y="356"/>
                  <a:pt x="640" y="325"/>
                  <a:pt x="630" y="282"/>
                </a:cubicBezTo>
                <a:cubicBezTo>
                  <a:pt x="608" y="250"/>
                  <a:pt x="608" y="197"/>
                  <a:pt x="576" y="165"/>
                </a:cubicBezTo>
                <a:cubicBezTo>
                  <a:pt x="566" y="165"/>
                  <a:pt x="544" y="165"/>
                  <a:pt x="555" y="155"/>
                </a:cubicBezTo>
                <a:lnTo>
                  <a:pt x="555" y="112"/>
                </a:lnTo>
                <a:cubicBezTo>
                  <a:pt x="533" y="80"/>
                  <a:pt x="512" y="48"/>
                  <a:pt x="502" y="16"/>
                </a:cubicBezTo>
                <a:cubicBezTo>
                  <a:pt x="499" y="13"/>
                  <a:pt x="495" y="12"/>
                  <a:pt x="491" y="12"/>
                </a:cubicBezTo>
                <a:cubicBezTo>
                  <a:pt x="478" y="12"/>
                  <a:pt x="458" y="21"/>
                  <a:pt x="427" y="37"/>
                </a:cubicBezTo>
                <a:cubicBezTo>
                  <a:pt x="416" y="43"/>
                  <a:pt x="408" y="43"/>
                  <a:pt x="402" y="43"/>
                </a:cubicBezTo>
                <a:cubicBezTo>
                  <a:pt x="395" y="43"/>
                  <a:pt x="390" y="43"/>
                  <a:pt x="384" y="48"/>
                </a:cubicBezTo>
                <a:cubicBezTo>
                  <a:pt x="363" y="48"/>
                  <a:pt x="374" y="27"/>
                  <a:pt x="353" y="27"/>
                </a:cubicBezTo>
                <a:lnTo>
                  <a:pt x="353" y="37"/>
                </a:lnTo>
                <a:lnTo>
                  <a:pt x="342" y="37"/>
                </a:lnTo>
                <a:cubicBezTo>
                  <a:pt x="342" y="37"/>
                  <a:pt x="353" y="37"/>
                  <a:pt x="353" y="27"/>
                </a:cubicBezTo>
                <a:cubicBezTo>
                  <a:pt x="363" y="5"/>
                  <a:pt x="353" y="5"/>
                  <a:pt x="342" y="5"/>
                </a:cubicBezTo>
                <a:cubicBezTo>
                  <a:pt x="342" y="2"/>
                  <a:pt x="339" y="1"/>
                  <a:pt x="334" y="1"/>
                </a:cubicBezTo>
                <a:close/>
              </a:path>
            </a:pathLst>
          </a:custGeom>
          <a:solidFill>
            <a:srgbClr val="FF5A2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8" name="Google Shape;418;p26"/>
          <p:cNvGrpSpPr/>
          <p:nvPr/>
        </p:nvGrpSpPr>
        <p:grpSpPr>
          <a:xfrm>
            <a:off x="1451100" y="2662050"/>
            <a:ext cx="6241800" cy="890100"/>
            <a:chOff x="1451100" y="2662050"/>
            <a:chExt cx="6241800" cy="890100"/>
          </a:xfrm>
        </p:grpSpPr>
        <p:sp>
          <p:nvSpPr>
            <p:cNvPr id="419" name="Google Shape;419;p26"/>
            <p:cNvSpPr/>
            <p:nvPr/>
          </p:nvSpPr>
          <p:spPr>
            <a:xfrm>
              <a:off x="1507350" y="2716200"/>
              <a:ext cx="6129300" cy="7818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6"/>
            <p:cNvSpPr/>
            <p:nvPr/>
          </p:nvSpPr>
          <p:spPr>
            <a:xfrm>
              <a:off x="1451100" y="2662050"/>
              <a:ext cx="6241800" cy="8901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accent1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1" name="Google Shape;421;p26"/>
          <p:cNvSpPr txBox="1">
            <a:spLocks noGrp="1"/>
          </p:cNvSpPr>
          <p:nvPr>
            <p:ph type="ctrTitle"/>
          </p:nvPr>
        </p:nvSpPr>
        <p:spPr>
          <a:xfrm>
            <a:off x="1074789" y="1254544"/>
            <a:ext cx="7092300" cy="23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/>
              <a:t>Дополнительная платная</a:t>
            </a:r>
            <a:r>
              <a:rPr lang="en" sz="4000" b="1" dirty="0"/>
              <a:t> </a:t>
            </a:r>
            <a:r>
              <a:rPr lang="ru-RU" sz="4000" b="1" dirty="0">
                <a:solidFill>
                  <a:schemeClr val="lt2"/>
                </a:solidFill>
              </a:rPr>
              <a:t>образовательная услуга</a:t>
            </a:r>
            <a:r>
              <a:rPr lang="en" sz="4000" b="1" dirty="0">
                <a:solidFill>
                  <a:schemeClr val="lt2"/>
                </a:solidFill>
              </a:rPr>
              <a:t>: </a:t>
            </a:r>
            <a:r>
              <a:rPr lang="ru-RU" b="1" dirty="0">
                <a:solidFill>
                  <a:schemeClr val="lt1"/>
                </a:solidFill>
              </a:rPr>
              <a:t>«</a:t>
            </a:r>
            <a:r>
              <a:rPr lang="ru-RU" b="1" dirty="0" err="1">
                <a:solidFill>
                  <a:schemeClr val="lt1"/>
                </a:solidFill>
              </a:rPr>
              <a:t>Читалочка</a:t>
            </a:r>
            <a:r>
              <a:rPr lang="ru-RU" b="1" dirty="0">
                <a:solidFill>
                  <a:schemeClr val="lt1"/>
                </a:solidFill>
              </a:rPr>
              <a:t>»</a:t>
            </a:r>
            <a:endParaRPr b="1" dirty="0">
              <a:solidFill>
                <a:schemeClr val="lt1"/>
              </a:solidFill>
            </a:endParaRPr>
          </a:p>
        </p:txBody>
      </p:sp>
      <p:grpSp>
        <p:nvGrpSpPr>
          <p:cNvPr id="422" name="Google Shape;422;p26"/>
          <p:cNvGrpSpPr/>
          <p:nvPr/>
        </p:nvGrpSpPr>
        <p:grpSpPr>
          <a:xfrm>
            <a:off x="7578222" y="2358411"/>
            <a:ext cx="1352070" cy="2622163"/>
            <a:chOff x="7493363" y="1945475"/>
            <a:chExt cx="1573089" cy="3050800"/>
          </a:xfrm>
        </p:grpSpPr>
        <p:sp>
          <p:nvSpPr>
            <p:cNvPr id="423" name="Google Shape;423;p26"/>
            <p:cNvSpPr/>
            <p:nvPr/>
          </p:nvSpPr>
          <p:spPr>
            <a:xfrm>
              <a:off x="8291494" y="4781782"/>
              <a:ext cx="705723" cy="207711"/>
            </a:xfrm>
            <a:custGeom>
              <a:avLst/>
              <a:gdLst/>
              <a:ahLst/>
              <a:cxnLst/>
              <a:rect l="l" t="t" r="r" b="b"/>
              <a:pathLst>
                <a:path w="9989" h="2940" extrusionOk="0">
                  <a:moveTo>
                    <a:pt x="6262" y="1"/>
                  </a:moveTo>
                  <a:lnTo>
                    <a:pt x="523" y="353"/>
                  </a:lnTo>
                  <a:cubicBezTo>
                    <a:pt x="1" y="1929"/>
                    <a:pt x="395" y="2940"/>
                    <a:pt x="395" y="2940"/>
                  </a:cubicBezTo>
                  <a:lnTo>
                    <a:pt x="9574" y="2940"/>
                  </a:lnTo>
                  <a:cubicBezTo>
                    <a:pt x="9989" y="2504"/>
                    <a:pt x="9371" y="1726"/>
                    <a:pt x="8519" y="1215"/>
                  </a:cubicBezTo>
                  <a:cubicBezTo>
                    <a:pt x="7369" y="544"/>
                    <a:pt x="6262" y="1"/>
                    <a:pt x="62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6"/>
            <p:cNvSpPr/>
            <p:nvPr/>
          </p:nvSpPr>
          <p:spPr>
            <a:xfrm>
              <a:off x="8806036" y="4858084"/>
              <a:ext cx="72346" cy="138191"/>
            </a:xfrm>
            <a:custGeom>
              <a:avLst/>
              <a:gdLst/>
              <a:ahLst/>
              <a:cxnLst/>
              <a:rect l="l" t="t" r="r" b="b"/>
              <a:pathLst>
                <a:path w="1024" h="1956" extrusionOk="0">
                  <a:moveTo>
                    <a:pt x="946" y="1"/>
                  </a:moveTo>
                  <a:cubicBezTo>
                    <a:pt x="935" y="1"/>
                    <a:pt x="924" y="3"/>
                    <a:pt x="917" y="7"/>
                  </a:cubicBezTo>
                  <a:cubicBezTo>
                    <a:pt x="885" y="39"/>
                    <a:pt x="107" y="624"/>
                    <a:pt x="1" y="1892"/>
                  </a:cubicBezTo>
                  <a:cubicBezTo>
                    <a:pt x="1" y="1924"/>
                    <a:pt x="22" y="1956"/>
                    <a:pt x="55" y="1956"/>
                  </a:cubicBezTo>
                  <a:lnTo>
                    <a:pt x="65" y="1956"/>
                  </a:lnTo>
                  <a:cubicBezTo>
                    <a:pt x="97" y="1956"/>
                    <a:pt x="118" y="1935"/>
                    <a:pt x="129" y="1902"/>
                  </a:cubicBezTo>
                  <a:cubicBezTo>
                    <a:pt x="225" y="688"/>
                    <a:pt x="981" y="113"/>
                    <a:pt x="981" y="113"/>
                  </a:cubicBezTo>
                  <a:cubicBezTo>
                    <a:pt x="1013" y="92"/>
                    <a:pt x="1023" y="50"/>
                    <a:pt x="1002" y="28"/>
                  </a:cubicBezTo>
                  <a:cubicBezTo>
                    <a:pt x="988" y="8"/>
                    <a:pt x="966" y="1"/>
                    <a:pt x="946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6"/>
            <p:cNvSpPr/>
            <p:nvPr/>
          </p:nvSpPr>
          <p:spPr>
            <a:xfrm>
              <a:off x="8693208" y="4806651"/>
              <a:ext cx="122719" cy="93329"/>
            </a:xfrm>
            <a:custGeom>
              <a:avLst/>
              <a:gdLst/>
              <a:ahLst/>
              <a:cxnLst/>
              <a:rect l="l" t="t" r="r" b="b"/>
              <a:pathLst>
                <a:path w="1737" h="1321" extrusionOk="0">
                  <a:moveTo>
                    <a:pt x="924" y="0"/>
                  </a:moveTo>
                  <a:cubicBezTo>
                    <a:pt x="779" y="0"/>
                    <a:pt x="476" y="228"/>
                    <a:pt x="22" y="682"/>
                  </a:cubicBezTo>
                  <a:cubicBezTo>
                    <a:pt x="1" y="703"/>
                    <a:pt x="1" y="746"/>
                    <a:pt x="22" y="767"/>
                  </a:cubicBezTo>
                  <a:cubicBezTo>
                    <a:pt x="33" y="778"/>
                    <a:pt x="49" y="783"/>
                    <a:pt x="65" y="783"/>
                  </a:cubicBezTo>
                  <a:cubicBezTo>
                    <a:pt x="81" y="783"/>
                    <a:pt x="97" y="778"/>
                    <a:pt x="107" y="767"/>
                  </a:cubicBezTo>
                  <a:cubicBezTo>
                    <a:pt x="416" y="469"/>
                    <a:pt x="800" y="139"/>
                    <a:pt x="895" y="117"/>
                  </a:cubicBezTo>
                  <a:lnTo>
                    <a:pt x="895" y="117"/>
                  </a:lnTo>
                  <a:cubicBezTo>
                    <a:pt x="895" y="203"/>
                    <a:pt x="767" y="522"/>
                    <a:pt x="693" y="714"/>
                  </a:cubicBezTo>
                  <a:cubicBezTo>
                    <a:pt x="533" y="1118"/>
                    <a:pt x="502" y="1236"/>
                    <a:pt x="544" y="1289"/>
                  </a:cubicBezTo>
                  <a:cubicBezTo>
                    <a:pt x="554" y="1310"/>
                    <a:pt x="576" y="1321"/>
                    <a:pt x="608" y="1321"/>
                  </a:cubicBezTo>
                  <a:cubicBezTo>
                    <a:pt x="682" y="1321"/>
                    <a:pt x="821" y="1193"/>
                    <a:pt x="1141" y="863"/>
                  </a:cubicBezTo>
                  <a:cubicBezTo>
                    <a:pt x="1268" y="735"/>
                    <a:pt x="1439" y="554"/>
                    <a:pt x="1534" y="479"/>
                  </a:cubicBezTo>
                  <a:lnTo>
                    <a:pt x="1534" y="479"/>
                  </a:lnTo>
                  <a:cubicBezTo>
                    <a:pt x="1470" y="607"/>
                    <a:pt x="1311" y="874"/>
                    <a:pt x="1162" y="1097"/>
                  </a:cubicBezTo>
                  <a:cubicBezTo>
                    <a:pt x="1151" y="1129"/>
                    <a:pt x="1151" y="1172"/>
                    <a:pt x="1183" y="1182"/>
                  </a:cubicBezTo>
                  <a:cubicBezTo>
                    <a:pt x="1195" y="1190"/>
                    <a:pt x="1208" y="1194"/>
                    <a:pt x="1219" y="1194"/>
                  </a:cubicBezTo>
                  <a:cubicBezTo>
                    <a:pt x="1238" y="1194"/>
                    <a:pt x="1255" y="1185"/>
                    <a:pt x="1268" y="1172"/>
                  </a:cubicBezTo>
                  <a:cubicBezTo>
                    <a:pt x="1737" y="469"/>
                    <a:pt x="1683" y="384"/>
                    <a:pt x="1673" y="352"/>
                  </a:cubicBezTo>
                  <a:cubicBezTo>
                    <a:pt x="1652" y="320"/>
                    <a:pt x="1630" y="309"/>
                    <a:pt x="1598" y="309"/>
                  </a:cubicBezTo>
                  <a:cubicBezTo>
                    <a:pt x="1513" y="309"/>
                    <a:pt x="1385" y="437"/>
                    <a:pt x="1055" y="778"/>
                  </a:cubicBezTo>
                  <a:cubicBezTo>
                    <a:pt x="928" y="905"/>
                    <a:pt x="757" y="1087"/>
                    <a:pt x="661" y="1172"/>
                  </a:cubicBezTo>
                  <a:cubicBezTo>
                    <a:pt x="682" y="1065"/>
                    <a:pt x="757" y="895"/>
                    <a:pt x="810" y="756"/>
                  </a:cubicBezTo>
                  <a:cubicBezTo>
                    <a:pt x="1002" y="266"/>
                    <a:pt x="1066" y="75"/>
                    <a:pt x="970" y="11"/>
                  </a:cubicBezTo>
                  <a:cubicBezTo>
                    <a:pt x="957" y="4"/>
                    <a:pt x="942" y="0"/>
                    <a:pt x="924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6"/>
            <p:cNvSpPr/>
            <p:nvPr/>
          </p:nvSpPr>
          <p:spPr>
            <a:xfrm>
              <a:off x="8300537" y="4861546"/>
              <a:ext cx="156560" cy="127241"/>
            </a:xfrm>
            <a:custGeom>
              <a:avLst/>
              <a:gdLst/>
              <a:ahLst/>
              <a:cxnLst/>
              <a:rect l="l" t="t" r="r" b="b"/>
              <a:pathLst>
                <a:path w="2216" h="1801" extrusionOk="0">
                  <a:moveTo>
                    <a:pt x="192" y="1"/>
                  </a:moveTo>
                  <a:lnTo>
                    <a:pt x="192" y="1"/>
                  </a:lnTo>
                  <a:cubicBezTo>
                    <a:pt x="1" y="1119"/>
                    <a:pt x="267" y="1800"/>
                    <a:pt x="267" y="1800"/>
                  </a:cubicBezTo>
                  <a:lnTo>
                    <a:pt x="2173" y="1800"/>
                  </a:lnTo>
                  <a:cubicBezTo>
                    <a:pt x="2215" y="171"/>
                    <a:pt x="501" y="12"/>
                    <a:pt x="192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6"/>
            <p:cNvSpPr/>
            <p:nvPr/>
          </p:nvSpPr>
          <p:spPr>
            <a:xfrm>
              <a:off x="8324629" y="4262718"/>
              <a:ext cx="410053" cy="571488"/>
            </a:xfrm>
            <a:custGeom>
              <a:avLst/>
              <a:gdLst/>
              <a:ahLst/>
              <a:cxnLst/>
              <a:rect l="l" t="t" r="r" b="b"/>
              <a:pathLst>
                <a:path w="5804" h="8089" extrusionOk="0">
                  <a:moveTo>
                    <a:pt x="5729" y="1"/>
                  </a:moveTo>
                  <a:lnTo>
                    <a:pt x="0" y="938"/>
                  </a:lnTo>
                  <a:lnTo>
                    <a:pt x="54" y="7710"/>
                  </a:lnTo>
                  <a:cubicBezTo>
                    <a:pt x="1148" y="7987"/>
                    <a:pt x="2072" y="8088"/>
                    <a:pt x="2837" y="8088"/>
                  </a:cubicBezTo>
                  <a:cubicBezTo>
                    <a:pt x="4893" y="8088"/>
                    <a:pt x="5804" y="7359"/>
                    <a:pt x="5804" y="7359"/>
                  </a:cubicBezTo>
                  <a:lnTo>
                    <a:pt x="5729" y="1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6"/>
            <p:cNvSpPr/>
            <p:nvPr/>
          </p:nvSpPr>
          <p:spPr>
            <a:xfrm>
              <a:off x="8324629" y="4262718"/>
              <a:ext cx="406308" cy="190543"/>
            </a:xfrm>
            <a:custGeom>
              <a:avLst/>
              <a:gdLst/>
              <a:ahLst/>
              <a:cxnLst/>
              <a:rect l="l" t="t" r="r" b="b"/>
              <a:pathLst>
                <a:path w="5751" h="2697" extrusionOk="0">
                  <a:moveTo>
                    <a:pt x="5729" y="1"/>
                  </a:moveTo>
                  <a:lnTo>
                    <a:pt x="597" y="842"/>
                  </a:lnTo>
                  <a:lnTo>
                    <a:pt x="0" y="1023"/>
                  </a:lnTo>
                  <a:lnTo>
                    <a:pt x="11" y="2695"/>
                  </a:lnTo>
                  <a:cubicBezTo>
                    <a:pt x="79" y="2696"/>
                    <a:pt x="153" y="2696"/>
                    <a:pt x="235" y="2696"/>
                  </a:cubicBezTo>
                  <a:cubicBezTo>
                    <a:pt x="1412" y="2696"/>
                    <a:pt x="3977" y="2613"/>
                    <a:pt x="5750" y="2035"/>
                  </a:cubicBezTo>
                  <a:lnTo>
                    <a:pt x="5729" y="1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6"/>
            <p:cNvSpPr/>
            <p:nvPr/>
          </p:nvSpPr>
          <p:spPr>
            <a:xfrm>
              <a:off x="7498591" y="4781782"/>
              <a:ext cx="705016" cy="207711"/>
            </a:xfrm>
            <a:custGeom>
              <a:avLst/>
              <a:gdLst/>
              <a:ahLst/>
              <a:cxnLst/>
              <a:rect l="l" t="t" r="r" b="b"/>
              <a:pathLst>
                <a:path w="9979" h="2940" extrusionOk="0">
                  <a:moveTo>
                    <a:pt x="3728" y="1"/>
                  </a:moveTo>
                  <a:cubicBezTo>
                    <a:pt x="3728" y="1"/>
                    <a:pt x="2610" y="544"/>
                    <a:pt x="1470" y="1215"/>
                  </a:cubicBezTo>
                  <a:cubicBezTo>
                    <a:pt x="608" y="1726"/>
                    <a:pt x="1" y="2504"/>
                    <a:pt x="405" y="2940"/>
                  </a:cubicBezTo>
                  <a:lnTo>
                    <a:pt x="9584" y="2940"/>
                  </a:lnTo>
                  <a:cubicBezTo>
                    <a:pt x="9584" y="2940"/>
                    <a:pt x="9978" y="1929"/>
                    <a:pt x="9467" y="353"/>
                  </a:cubicBezTo>
                  <a:lnTo>
                    <a:pt x="37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6"/>
            <p:cNvSpPr/>
            <p:nvPr/>
          </p:nvSpPr>
          <p:spPr>
            <a:xfrm>
              <a:off x="7626467" y="4855258"/>
              <a:ext cx="72346" cy="138050"/>
            </a:xfrm>
            <a:custGeom>
              <a:avLst/>
              <a:gdLst/>
              <a:ahLst/>
              <a:cxnLst/>
              <a:rect l="l" t="t" r="r" b="b"/>
              <a:pathLst>
                <a:path w="1024" h="1954" extrusionOk="0">
                  <a:moveTo>
                    <a:pt x="70" y="1"/>
                  </a:moveTo>
                  <a:cubicBezTo>
                    <a:pt x="52" y="1"/>
                    <a:pt x="34" y="8"/>
                    <a:pt x="22" y="26"/>
                  </a:cubicBezTo>
                  <a:cubicBezTo>
                    <a:pt x="1" y="47"/>
                    <a:pt x="12" y="90"/>
                    <a:pt x="33" y="111"/>
                  </a:cubicBezTo>
                  <a:cubicBezTo>
                    <a:pt x="44" y="111"/>
                    <a:pt x="800" y="686"/>
                    <a:pt x="895" y="1900"/>
                  </a:cubicBezTo>
                  <a:cubicBezTo>
                    <a:pt x="906" y="1932"/>
                    <a:pt x="928" y="1953"/>
                    <a:pt x="959" y="1953"/>
                  </a:cubicBezTo>
                  <a:cubicBezTo>
                    <a:pt x="1002" y="1953"/>
                    <a:pt x="1023" y="1921"/>
                    <a:pt x="1023" y="1889"/>
                  </a:cubicBezTo>
                  <a:cubicBezTo>
                    <a:pt x="917" y="622"/>
                    <a:pt x="140" y="37"/>
                    <a:pt x="107" y="15"/>
                  </a:cubicBezTo>
                  <a:cubicBezTo>
                    <a:pt x="98" y="6"/>
                    <a:pt x="84" y="1"/>
                    <a:pt x="7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6"/>
            <p:cNvSpPr/>
            <p:nvPr/>
          </p:nvSpPr>
          <p:spPr>
            <a:xfrm>
              <a:off x="7689699" y="4799869"/>
              <a:ext cx="121942" cy="94106"/>
            </a:xfrm>
            <a:custGeom>
              <a:avLst/>
              <a:gdLst/>
              <a:ahLst/>
              <a:cxnLst/>
              <a:rect l="l" t="t" r="r" b="b"/>
              <a:pathLst>
                <a:path w="1726" h="1332" extrusionOk="0">
                  <a:moveTo>
                    <a:pt x="810" y="1"/>
                  </a:moveTo>
                  <a:cubicBezTo>
                    <a:pt x="793" y="1"/>
                    <a:pt x="779" y="4"/>
                    <a:pt x="767" y="11"/>
                  </a:cubicBezTo>
                  <a:cubicBezTo>
                    <a:pt x="661" y="75"/>
                    <a:pt x="724" y="267"/>
                    <a:pt x="927" y="767"/>
                  </a:cubicBezTo>
                  <a:cubicBezTo>
                    <a:pt x="980" y="895"/>
                    <a:pt x="1044" y="1076"/>
                    <a:pt x="1076" y="1172"/>
                  </a:cubicBezTo>
                  <a:cubicBezTo>
                    <a:pt x="970" y="1086"/>
                    <a:pt x="799" y="906"/>
                    <a:pt x="672" y="778"/>
                  </a:cubicBezTo>
                  <a:cubicBezTo>
                    <a:pt x="341" y="437"/>
                    <a:pt x="213" y="310"/>
                    <a:pt x="128" y="310"/>
                  </a:cubicBezTo>
                  <a:cubicBezTo>
                    <a:pt x="97" y="310"/>
                    <a:pt x="75" y="331"/>
                    <a:pt x="64" y="352"/>
                  </a:cubicBezTo>
                  <a:cubicBezTo>
                    <a:pt x="43" y="384"/>
                    <a:pt x="0" y="480"/>
                    <a:pt x="459" y="1172"/>
                  </a:cubicBezTo>
                  <a:cubicBezTo>
                    <a:pt x="472" y="1192"/>
                    <a:pt x="495" y="1204"/>
                    <a:pt x="515" y="1204"/>
                  </a:cubicBezTo>
                  <a:cubicBezTo>
                    <a:pt x="526" y="1204"/>
                    <a:pt x="536" y="1201"/>
                    <a:pt x="544" y="1193"/>
                  </a:cubicBezTo>
                  <a:cubicBezTo>
                    <a:pt x="575" y="1172"/>
                    <a:pt x="586" y="1140"/>
                    <a:pt x="565" y="1108"/>
                  </a:cubicBezTo>
                  <a:cubicBezTo>
                    <a:pt x="416" y="885"/>
                    <a:pt x="256" y="618"/>
                    <a:pt x="192" y="480"/>
                  </a:cubicBezTo>
                  <a:lnTo>
                    <a:pt x="192" y="480"/>
                  </a:lnTo>
                  <a:cubicBezTo>
                    <a:pt x="299" y="565"/>
                    <a:pt x="469" y="736"/>
                    <a:pt x="586" y="863"/>
                  </a:cubicBezTo>
                  <a:cubicBezTo>
                    <a:pt x="916" y="1204"/>
                    <a:pt x="1044" y="1332"/>
                    <a:pt x="1129" y="1332"/>
                  </a:cubicBezTo>
                  <a:cubicBezTo>
                    <a:pt x="1150" y="1332"/>
                    <a:pt x="1172" y="1321"/>
                    <a:pt x="1193" y="1299"/>
                  </a:cubicBezTo>
                  <a:cubicBezTo>
                    <a:pt x="1236" y="1236"/>
                    <a:pt x="1193" y="1129"/>
                    <a:pt x="1034" y="724"/>
                  </a:cubicBezTo>
                  <a:cubicBezTo>
                    <a:pt x="959" y="533"/>
                    <a:pt x="842" y="224"/>
                    <a:pt x="842" y="128"/>
                  </a:cubicBezTo>
                  <a:lnTo>
                    <a:pt x="842" y="128"/>
                  </a:lnTo>
                  <a:cubicBezTo>
                    <a:pt x="948" y="161"/>
                    <a:pt x="1321" y="480"/>
                    <a:pt x="1619" y="778"/>
                  </a:cubicBezTo>
                  <a:cubicBezTo>
                    <a:pt x="1630" y="789"/>
                    <a:pt x="1645" y="794"/>
                    <a:pt x="1661" y="794"/>
                  </a:cubicBezTo>
                  <a:cubicBezTo>
                    <a:pt x="1677" y="794"/>
                    <a:pt x="1693" y="789"/>
                    <a:pt x="1704" y="778"/>
                  </a:cubicBezTo>
                  <a:cubicBezTo>
                    <a:pt x="1725" y="757"/>
                    <a:pt x="1725" y="714"/>
                    <a:pt x="1704" y="693"/>
                  </a:cubicBezTo>
                  <a:cubicBezTo>
                    <a:pt x="1250" y="229"/>
                    <a:pt x="947" y="1"/>
                    <a:pt x="81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6"/>
            <p:cNvSpPr/>
            <p:nvPr/>
          </p:nvSpPr>
          <p:spPr>
            <a:xfrm>
              <a:off x="8041040" y="4864584"/>
              <a:ext cx="153522" cy="124203"/>
            </a:xfrm>
            <a:custGeom>
              <a:avLst/>
              <a:gdLst/>
              <a:ahLst/>
              <a:cxnLst/>
              <a:rect l="l" t="t" r="r" b="b"/>
              <a:pathLst>
                <a:path w="2173" h="1758" extrusionOk="0">
                  <a:moveTo>
                    <a:pt x="1991" y="0"/>
                  </a:moveTo>
                  <a:lnTo>
                    <a:pt x="1991" y="0"/>
                  </a:lnTo>
                  <a:cubicBezTo>
                    <a:pt x="1491" y="32"/>
                    <a:pt x="0" y="267"/>
                    <a:pt x="53" y="1757"/>
                  </a:cubicBezTo>
                  <a:lnTo>
                    <a:pt x="1917" y="1757"/>
                  </a:lnTo>
                  <a:cubicBezTo>
                    <a:pt x="1917" y="1757"/>
                    <a:pt x="2173" y="1097"/>
                    <a:pt x="1991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6"/>
            <p:cNvSpPr/>
            <p:nvPr/>
          </p:nvSpPr>
          <p:spPr>
            <a:xfrm>
              <a:off x="7762680" y="4276283"/>
              <a:ext cx="443117" cy="557146"/>
            </a:xfrm>
            <a:custGeom>
              <a:avLst/>
              <a:gdLst/>
              <a:ahLst/>
              <a:cxnLst/>
              <a:rect l="l" t="t" r="r" b="b"/>
              <a:pathLst>
                <a:path w="6272" h="7886" extrusionOk="0">
                  <a:moveTo>
                    <a:pt x="671" y="0"/>
                  </a:moveTo>
                  <a:lnTo>
                    <a:pt x="1" y="7156"/>
                  </a:lnTo>
                  <a:cubicBezTo>
                    <a:pt x="1" y="7156"/>
                    <a:pt x="900" y="7886"/>
                    <a:pt x="2950" y="7886"/>
                  </a:cubicBezTo>
                  <a:cubicBezTo>
                    <a:pt x="3713" y="7886"/>
                    <a:pt x="4635" y="7785"/>
                    <a:pt x="5729" y="7508"/>
                  </a:cubicBezTo>
                  <a:lnTo>
                    <a:pt x="6272" y="810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6"/>
            <p:cNvSpPr/>
            <p:nvPr/>
          </p:nvSpPr>
          <p:spPr>
            <a:xfrm>
              <a:off x="7804787" y="4276283"/>
              <a:ext cx="401009" cy="182913"/>
            </a:xfrm>
            <a:custGeom>
              <a:avLst/>
              <a:gdLst/>
              <a:ahLst/>
              <a:cxnLst/>
              <a:rect l="l" t="t" r="r" b="b"/>
              <a:pathLst>
                <a:path w="5676" h="2589" extrusionOk="0">
                  <a:moveTo>
                    <a:pt x="75" y="0"/>
                  </a:moveTo>
                  <a:lnTo>
                    <a:pt x="1" y="842"/>
                  </a:lnTo>
                  <a:cubicBezTo>
                    <a:pt x="2067" y="2215"/>
                    <a:pt x="4750" y="2524"/>
                    <a:pt x="5538" y="2588"/>
                  </a:cubicBezTo>
                  <a:lnTo>
                    <a:pt x="5676" y="81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6"/>
            <p:cNvSpPr/>
            <p:nvPr/>
          </p:nvSpPr>
          <p:spPr>
            <a:xfrm>
              <a:off x="8678160" y="3987396"/>
              <a:ext cx="388292" cy="334881"/>
            </a:xfrm>
            <a:custGeom>
              <a:avLst/>
              <a:gdLst/>
              <a:ahLst/>
              <a:cxnLst/>
              <a:rect l="l" t="t" r="r" b="b"/>
              <a:pathLst>
                <a:path w="5496" h="4740" extrusionOk="0">
                  <a:moveTo>
                    <a:pt x="4271" y="1"/>
                  </a:moveTo>
                  <a:lnTo>
                    <a:pt x="970" y="587"/>
                  </a:lnTo>
                  <a:cubicBezTo>
                    <a:pt x="970" y="587"/>
                    <a:pt x="1" y="3003"/>
                    <a:pt x="502" y="3259"/>
                  </a:cubicBezTo>
                  <a:cubicBezTo>
                    <a:pt x="540" y="3279"/>
                    <a:pt x="581" y="3288"/>
                    <a:pt x="623" y="3288"/>
                  </a:cubicBezTo>
                  <a:cubicBezTo>
                    <a:pt x="1103" y="3288"/>
                    <a:pt x="1768" y="2109"/>
                    <a:pt x="1768" y="2109"/>
                  </a:cubicBezTo>
                  <a:cubicBezTo>
                    <a:pt x="1768" y="2109"/>
                    <a:pt x="2341" y="4739"/>
                    <a:pt x="2936" y="4739"/>
                  </a:cubicBezTo>
                  <a:cubicBezTo>
                    <a:pt x="2937" y="4739"/>
                    <a:pt x="2938" y="4739"/>
                    <a:pt x="2940" y="4739"/>
                  </a:cubicBezTo>
                  <a:cubicBezTo>
                    <a:pt x="3451" y="4739"/>
                    <a:pt x="3292" y="3983"/>
                    <a:pt x="3291" y="3983"/>
                  </a:cubicBezTo>
                  <a:lnTo>
                    <a:pt x="3291" y="3983"/>
                  </a:lnTo>
                  <a:cubicBezTo>
                    <a:pt x="3292" y="3983"/>
                    <a:pt x="3462" y="4638"/>
                    <a:pt x="3901" y="4638"/>
                  </a:cubicBezTo>
                  <a:cubicBezTo>
                    <a:pt x="3941" y="4638"/>
                    <a:pt x="3982" y="4633"/>
                    <a:pt x="4026" y="4622"/>
                  </a:cubicBezTo>
                  <a:cubicBezTo>
                    <a:pt x="4292" y="4558"/>
                    <a:pt x="4345" y="4207"/>
                    <a:pt x="4345" y="4207"/>
                  </a:cubicBezTo>
                  <a:cubicBezTo>
                    <a:pt x="4345" y="4207"/>
                    <a:pt x="4501" y="4299"/>
                    <a:pt x="4671" y="4299"/>
                  </a:cubicBezTo>
                  <a:cubicBezTo>
                    <a:pt x="4833" y="4299"/>
                    <a:pt x="5007" y="4215"/>
                    <a:pt x="5069" y="3887"/>
                  </a:cubicBezTo>
                  <a:cubicBezTo>
                    <a:pt x="5069" y="3887"/>
                    <a:pt x="5136" y="3923"/>
                    <a:pt x="5215" y="3923"/>
                  </a:cubicBezTo>
                  <a:cubicBezTo>
                    <a:pt x="5326" y="3923"/>
                    <a:pt x="5461" y="3854"/>
                    <a:pt x="5474" y="3525"/>
                  </a:cubicBezTo>
                  <a:cubicBezTo>
                    <a:pt x="5495" y="2972"/>
                    <a:pt x="4271" y="1"/>
                    <a:pt x="4271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6"/>
            <p:cNvSpPr/>
            <p:nvPr/>
          </p:nvSpPr>
          <p:spPr>
            <a:xfrm>
              <a:off x="8611255" y="3560742"/>
              <a:ext cx="368722" cy="469893"/>
            </a:xfrm>
            <a:custGeom>
              <a:avLst/>
              <a:gdLst/>
              <a:ahLst/>
              <a:cxnLst/>
              <a:rect l="l" t="t" r="r" b="b"/>
              <a:pathLst>
                <a:path w="5219" h="6651" extrusionOk="0">
                  <a:moveTo>
                    <a:pt x="3009" y="1"/>
                  </a:moveTo>
                  <a:cubicBezTo>
                    <a:pt x="2052" y="1"/>
                    <a:pt x="1" y="1323"/>
                    <a:pt x="1" y="1323"/>
                  </a:cubicBezTo>
                  <a:cubicBezTo>
                    <a:pt x="1" y="1323"/>
                    <a:pt x="639" y="3218"/>
                    <a:pt x="831" y="3505"/>
                  </a:cubicBezTo>
                  <a:cubicBezTo>
                    <a:pt x="1033" y="3793"/>
                    <a:pt x="1917" y="6626"/>
                    <a:pt x="1917" y="6626"/>
                  </a:cubicBezTo>
                  <a:cubicBezTo>
                    <a:pt x="2119" y="6643"/>
                    <a:pt x="2313" y="6651"/>
                    <a:pt x="2500" y="6651"/>
                  </a:cubicBezTo>
                  <a:cubicBezTo>
                    <a:pt x="4160" y="6651"/>
                    <a:pt x="5218" y="6040"/>
                    <a:pt x="5218" y="6040"/>
                  </a:cubicBezTo>
                  <a:cubicBezTo>
                    <a:pt x="4877" y="4901"/>
                    <a:pt x="3695" y="1153"/>
                    <a:pt x="3472" y="290"/>
                  </a:cubicBezTo>
                  <a:cubicBezTo>
                    <a:pt x="3418" y="83"/>
                    <a:pt x="3248" y="1"/>
                    <a:pt x="3009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6"/>
            <p:cNvSpPr/>
            <p:nvPr/>
          </p:nvSpPr>
          <p:spPr>
            <a:xfrm>
              <a:off x="8875273" y="4160205"/>
              <a:ext cx="40694" cy="112404"/>
            </a:xfrm>
            <a:custGeom>
              <a:avLst/>
              <a:gdLst/>
              <a:ahLst/>
              <a:cxnLst/>
              <a:rect l="l" t="t" r="r" b="b"/>
              <a:pathLst>
                <a:path w="576" h="1591" extrusionOk="0">
                  <a:moveTo>
                    <a:pt x="61" y="1"/>
                  </a:moveTo>
                  <a:cubicBezTo>
                    <a:pt x="55" y="1"/>
                    <a:pt x="49" y="2"/>
                    <a:pt x="43" y="4"/>
                  </a:cubicBezTo>
                  <a:cubicBezTo>
                    <a:pt x="12" y="15"/>
                    <a:pt x="1" y="46"/>
                    <a:pt x="12" y="79"/>
                  </a:cubicBezTo>
                  <a:lnTo>
                    <a:pt x="448" y="1548"/>
                  </a:lnTo>
                  <a:cubicBezTo>
                    <a:pt x="459" y="1579"/>
                    <a:pt x="480" y="1591"/>
                    <a:pt x="501" y="1591"/>
                  </a:cubicBezTo>
                  <a:lnTo>
                    <a:pt x="523" y="1591"/>
                  </a:lnTo>
                  <a:cubicBezTo>
                    <a:pt x="554" y="1579"/>
                    <a:pt x="576" y="1548"/>
                    <a:pt x="565" y="1516"/>
                  </a:cubicBezTo>
                  <a:lnTo>
                    <a:pt x="128" y="46"/>
                  </a:lnTo>
                  <a:cubicBezTo>
                    <a:pt x="120" y="20"/>
                    <a:pt x="89" y="1"/>
                    <a:pt x="61" y="1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6"/>
            <p:cNvSpPr/>
            <p:nvPr/>
          </p:nvSpPr>
          <p:spPr>
            <a:xfrm>
              <a:off x="8932429" y="4137668"/>
              <a:ext cx="58074" cy="152251"/>
            </a:xfrm>
            <a:custGeom>
              <a:avLst/>
              <a:gdLst/>
              <a:ahLst/>
              <a:cxnLst/>
              <a:rect l="l" t="t" r="r" b="b"/>
              <a:pathLst>
                <a:path w="822" h="2155" extrusionOk="0">
                  <a:moveTo>
                    <a:pt x="71" y="1"/>
                  </a:moveTo>
                  <a:cubicBezTo>
                    <a:pt x="65" y="1"/>
                    <a:pt x="60" y="1"/>
                    <a:pt x="54" y="3"/>
                  </a:cubicBezTo>
                  <a:cubicBezTo>
                    <a:pt x="22" y="14"/>
                    <a:pt x="1" y="57"/>
                    <a:pt x="12" y="88"/>
                  </a:cubicBezTo>
                  <a:lnTo>
                    <a:pt x="693" y="2111"/>
                  </a:lnTo>
                  <a:cubicBezTo>
                    <a:pt x="704" y="2144"/>
                    <a:pt x="725" y="2154"/>
                    <a:pt x="757" y="2154"/>
                  </a:cubicBezTo>
                  <a:lnTo>
                    <a:pt x="767" y="2154"/>
                  </a:lnTo>
                  <a:cubicBezTo>
                    <a:pt x="800" y="2144"/>
                    <a:pt x="821" y="2111"/>
                    <a:pt x="810" y="2080"/>
                  </a:cubicBezTo>
                  <a:lnTo>
                    <a:pt x="129" y="46"/>
                  </a:lnTo>
                  <a:cubicBezTo>
                    <a:pt x="120" y="20"/>
                    <a:pt x="96" y="1"/>
                    <a:pt x="71" y="1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6"/>
            <p:cNvSpPr/>
            <p:nvPr/>
          </p:nvSpPr>
          <p:spPr>
            <a:xfrm>
              <a:off x="8994954" y="4141412"/>
              <a:ext cx="46700" cy="125192"/>
            </a:xfrm>
            <a:custGeom>
              <a:avLst/>
              <a:gdLst/>
              <a:ahLst/>
              <a:cxnLst/>
              <a:rect l="l" t="t" r="r" b="b"/>
              <a:pathLst>
                <a:path w="661" h="1772" extrusionOk="0">
                  <a:moveTo>
                    <a:pt x="70" y="1"/>
                  </a:moveTo>
                  <a:cubicBezTo>
                    <a:pt x="65" y="1"/>
                    <a:pt x="59" y="2"/>
                    <a:pt x="53" y="4"/>
                  </a:cubicBezTo>
                  <a:cubicBezTo>
                    <a:pt x="21" y="14"/>
                    <a:pt x="0" y="46"/>
                    <a:pt x="10" y="78"/>
                  </a:cubicBezTo>
                  <a:lnTo>
                    <a:pt x="532" y="1729"/>
                  </a:lnTo>
                  <a:cubicBezTo>
                    <a:pt x="543" y="1750"/>
                    <a:pt x="564" y="1771"/>
                    <a:pt x="585" y="1771"/>
                  </a:cubicBezTo>
                  <a:lnTo>
                    <a:pt x="607" y="1771"/>
                  </a:lnTo>
                  <a:cubicBezTo>
                    <a:pt x="639" y="1760"/>
                    <a:pt x="660" y="1718"/>
                    <a:pt x="649" y="1686"/>
                  </a:cubicBezTo>
                  <a:lnTo>
                    <a:pt x="128" y="46"/>
                  </a:lnTo>
                  <a:cubicBezTo>
                    <a:pt x="119" y="20"/>
                    <a:pt x="96" y="1"/>
                    <a:pt x="70" y="1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6"/>
            <p:cNvSpPr/>
            <p:nvPr/>
          </p:nvSpPr>
          <p:spPr>
            <a:xfrm>
              <a:off x="7600186" y="3100458"/>
              <a:ext cx="1256369" cy="867229"/>
            </a:xfrm>
            <a:custGeom>
              <a:avLst/>
              <a:gdLst/>
              <a:ahLst/>
              <a:cxnLst/>
              <a:rect l="l" t="t" r="r" b="b"/>
              <a:pathLst>
                <a:path w="17783" h="12275" extrusionOk="0">
                  <a:moveTo>
                    <a:pt x="6858" y="1"/>
                  </a:moveTo>
                  <a:cubicBezTo>
                    <a:pt x="6858" y="1"/>
                    <a:pt x="4121" y="22"/>
                    <a:pt x="2386" y="853"/>
                  </a:cubicBezTo>
                  <a:cubicBezTo>
                    <a:pt x="266" y="1854"/>
                    <a:pt x="1" y="6187"/>
                    <a:pt x="1" y="6187"/>
                  </a:cubicBezTo>
                  <a:cubicBezTo>
                    <a:pt x="1" y="6187"/>
                    <a:pt x="1577" y="6272"/>
                    <a:pt x="3802" y="6379"/>
                  </a:cubicBezTo>
                  <a:lnTo>
                    <a:pt x="3120" y="11128"/>
                  </a:lnTo>
                  <a:cubicBezTo>
                    <a:pt x="5432" y="11883"/>
                    <a:pt x="8012" y="12275"/>
                    <a:pt x="10726" y="12275"/>
                  </a:cubicBezTo>
                  <a:cubicBezTo>
                    <a:pt x="12300" y="12275"/>
                    <a:pt x="13919" y="12143"/>
                    <a:pt x="15557" y="11873"/>
                  </a:cubicBezTo>
                  <a:lnTo>
                    <a:pt x="15365" y="7923"/>
                  </a:lnTo>
                  <a:cubicBezTo>
                    <a:pt x="15365" y="7923"/>
                    <a:pt x="16771" y="7763"/>
                    <a:pt x="17783" y="6826"/>
                  </a:cubicBezTo>
                  <a:cubicBezTo>
                    <a:pt x="17783" y="6826"/>
                    <a:pt x="17154" y="2344"/>
                    <a:pt x="16302" y="1332"/>
                  </a:cubicBezTo>
                  <a:cubicBezTo>
                    <a:pt x="15440" y="320"/>
                    <a:pt x="12821" y="1"/>
                    <a:pt x="128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6"/>
            <p:cNvSpPr/>
            <p:nvPr/>
          </p:nvSpPr>
          <p:spPr>
            <a:xfrm>
              <a:off x="7963537" y="3166657"/>
              <a:ext cx="613878" cy="20418"/>
            </a:xfrm>
            <a:custGeom>
              <a:avLst/>
              <a:gdLst/>
              <a:ahLst/>
              <a:cxnLst/>
              <a:rect l="l" t="t" r="r" b="b"/>
              <a:pathLst>
                <a:path w="8689" h="289" extrusionOk="0">
                  <a:moveTo>
                    <a:pt x="64" y="1"/>
                  </a:moveTo>
                  <a:cubicBezTo>
                    <a:pt x="33" y="1"/>
                    <a:pt x="0" y="33"/>
                    <a:pt x="0" y="65"/>
                  </a:cubicBezTo>
                  <a:cubicBezTo>
                    <a:pt x="0" y="96"/>
                    <a:pt x="22" y="129"/>
                    <a:pt x="64" y="129"/>
                  </a:cubicBezTo>
                  <a:lnTo>
                    <a:pt x="8625" y="288"/>
                  </a:lnTo>
                  <a:cubicBezTo>
                    <a:pt x="8657" y="288"/>
                    <a:pt x="8689" y="267"/>
                    <a:pt x="8689" y="235"/>
                  </a:cubicBezTo>
                  <a:cubicBezTo>
                    <a:pt x="8689" y="203"/>
                    <a:pt x="8657" y="171"/>
                    <a:pt x="8625" y="171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6"/>
            <p:cNvSpPr/>
            <p:nvPr/>
          </p:nvSpPr>
          <p:spPr>
            <a:xfrm>
              <a:off x="7946935" y="3103496"/>
              <a:ext cx="647083" cy="395781"/>
            </a:xfrm>
            <a:custGeom>
              <a:avLst/>
              <a:gdLst/>
              <a:ahLst/>
              <a:cxnLst/>
              <a:rect l="l" t="t" r="r" b="b"/>
              <a:pathLst>
                <a:path w="9159" h="5602" extrusionOk="0">
                  <a:moveTo>
                    <a:pt x="55" y="1"/>
                  </a:moveTo>
                  <a:cubicBezTo>
                    <a:pt x="22" y="1"/>
                    <a:pt x="1" y="32"/>
                    <a:pt x="1" y="64"/>
                  </a:cubicBezTo>
                  <a:cubicBezTo>
                    <a:pt x="12" y="117"/>
                    <a:pt x="459" y="5410"/>
                    <a:pt x="4612" y="5601"/>
                  </a:cubicBezTo>
                  <a:lnTo>
                    <a:pt x="4771" y="5601"/>
                  </a:lnTo>
                  <a:cubicBezTo>
                    <a:pt x="8200" y="5601"/>
                    <a:pt x="9148" y="288"/>
                    <a:pt x="9158" y="235"/>
                  </a:cubicBezTo>
                  <a:cubicBezTo>
                    <a:pt x="9158" y="202"/>
                    <a:pt x="9137" y="171"/>
                    <a:pt x="9105" y="171"/>
                  </a:cubicBezTo>
                  <a:cubicBezTo>
                    <a:pt x="9100" y="169"/>
                    <a:pt x="9094" y="168"/>
                    <a:pt x="9088" y="168"/>
                  </a:cubicBezTo>
                  <a:cubicBezTo>
                    <a:pt x="9062" y="168"/>
                    <a:pt x="9039" y="187"/>
                    <a:pt x="9030" y="214"/>
                  </a:cubicBezTo>
                  <a:cubicBezTo>
                    <a:pt x="9030" y="276"/>
                    <a:pt x="8100" y="5487"/>
                    <a:pt x="4763" y="5487"/>
                  </a:cubicBezTo>
                  <a:cubicBezTo>
                    <a:pt x="4713" y="5487"/>
                    <a:pt x="4663" y="5486"/>
                    <a:pt x="4612" y="5484"/>
                  </a:cubicBezTo>
                  <a:cubicBezTo>
                    <a:pt x="566" y="5292"/>
                    <a:pt x="129" y="107"/>
                    <a:pt x="129" y="53"/>
                  </a:cubicBezTo>
                  <a:cubicBezTo>
                    <a:pt x="119" y="22"/>
                    <a:pt x="97" y="1"/>
                    <a:pt x="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6"/>
            <p:cNvSpPr/>
            <p:nvPr/>
          </p:nvSpPr>
          <p:spPr>
            <a:xfrm>
              <a:off x="7982330" y="3251649"/>
              <a:ext cx="565836" cy="20418"/>
            </a:xfrm>
            <a:custGeom>
              <a:avLst/>
              <a:gdLst/>
              <a:ahLst/>
              <a:cxnLst/>
              <a:rect l="l" t="t" r="r" b="b"/>
              <a:pathLst>
                <a:path w="8009" h="289" extrusionOk="0">
                  <a:moveTo>
                    <a:pt x="65" y="1"/>
                  </a:moveTo>
                  <a:cubicBezTo>
                    <a:pt x="32" y="1"/>
                    <a:pt x="1" y="22"/>
                    <a:pt x="1" y="54"/>
                  </a:cubicBezTo>
                  <a:cubicBezTo>
                    <a:pt x="1" y="86"/>
                    <a:pt x="22" y="118"/>
                    <a:pt x="65" y="118"/>
                  </a:cubicBezTo>
                  <a:lnTo>
                    <a:pt x="7944" y="289"/>
                  </a:lnTo>
                  <a:cubicBezTo>
                    <a:pt x="7976" y="289"/>
                    <a:pt x="8008" y="256"/>
                    <a:pt x="8008" y="225"/>
                  </a:cubicBezTo>
                  <a:cubicBezTo>
                    <a:pt x="8008" y="192"/>
                    <a:pt x="7976" y="161"/>
                    <a:pt x="7944" y="161"/>
                  </a:cubicBezTo>
                  <a:lnTo>
                    <a:pt x="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6"/>
            <p:cNvSpPr/>
            <p:nvPr/>
          </p:nvSpPr>
          <p:spPr>
            <a:xfrm>
              <a:off x="8022177" y="3335934"/>
              <a:ext cx="482328" cy="18864"/>
            </a:xfrm>
            <a:custGeom>
              <a:avLst/>
              <a:gdLst/>
              <a:ahLst/>
              <a:cxnLst/>
              <a:rect l="l" t="t" r="r" b="b"/>
              <a:pathLst>
                <a:path w="6827" h="267" extrusionOk="0">
                  <a:moveTo>
                    <a:pt x="65" y="0"/>
                  </a:moveTo>
                  <a:cubicBezTo>
                    <a:pt x="33" y="0"/>
                    <a:pt x="1" y="22"/>
                    <a:pt x="1" y="54"/>
                  </a:cubicBezTo>
                  <a:cubicBezTo>
                    <a:pt x="1" y="97"/>
                    <a:pt x="22" y="118"/>
                    <a:pt x="65" y="118"/>
                  </a:cubicBezTo>
                  <a:lnTo>
                    <a:pt x="6763" y="267"/>
                  </a:lnTo>
                  <a:cubicBezTo>
                    <a:pt x="6794" y="267"/>
                    <a:pt x="6827" y="246"/>
                    <a:pt x="6827" y="213"/>
                  </a:cubicBezTo>
                  <a:cubicBezTo>
                    <a:pt x="6827" y="182"/>
                    <a:pt x="6794" y="149"/>
                    <a:pt x="6763" y="149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6"/>
            <p:cNvSpPr/>
            <p:nvPr/>
          </p:nvSpPr>
          <p:spPr>
            <a:xfrm>
              <a:off x="8092191" y="3420148"/>
              <a:ext cx="343854" cy="20418"/>
            </a:xfrm>
            <a:custGeom>
              <a:avLst/>
              <a:gdLst/>
              <a:ahLst/>
              <a:cxnLst/>
              <a:rect l="l" t="t" r="r" b="b"/>
              <a:pathLst>
                <a:path w="4867" h="289" extrusionOk="0">
                  <a:moveTo>
                    <a:pt x="64" y="1"/>
                  </a:moveTo>
                  <a:cubicBezTo>
                    <a:pt x="32" y="1"/>
                    <a:pt x="0" y="22"/>
                    <a:pt x="0" y="65"/>
                  </a:cubicBezTo>
                  <a:cubicBezTo>
                    <a:pt x="0" y="97"/>
                    <a:pt x="22" y="118"/>
                    <a:pt x="53" y="118"/>
                  </a:cubicBezTo>
                  <a:lnTo>
                    <a:pt x="4802" y="289"/>
                  </a:lnTo>
                  <a:cubicBezTo>
                    <a:pt x="4835" y="289"/>
                    <a:pt x="4866" y="256"/>
                    <a:pt x="4866" y="225"/>
                  </a:cubicBezTo>
                  <a:cubicBezTo>
                    <a:pt x="4866" y="193"/>
                    <a:pt x="4835" y="161"/>
                    <a:pt x="4802" y="161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6"/>
            <p:cNvSpPr/>
            <p:nvPr/>
          </p:nvSpPr>
          <p:spPr>
            <a:xfrm>
              <a:off x="7687438" y="3731643"/>
              <a:ext cx="1143541" cy="665099"/>
            </a:xfrm>
            <a:custGeom>
              <a:avLst/>
              <a:gdLst/>
              <a:ahLst/>
              <a:cxnLst/>
              <a:rect l="l" t="t" r="r" b="b"/>
              <a:pathLst>
                <a:path w="16186" h="9414" extrusionOk="0">
                  <a:moveTo>
                    <a:pt x="1790" y="0"/>
                  </a:moveTo>
                  <a:cubicBezTo>
                    <a:pt x="842" y="1917"/>
                    <a:pt x="1" y="7188"/>
                    <a:pt x="54" y="7582"/>
                  </a:cubicBezTo>
                  <a:cubicBezTo>
                    <a:pt x="1607" y="8483"/>
                    <a:pt x="4603" y="9414"/>
                    <a:pt x="7542" y="9414"/>
                  </a:cubicBezTo>
                  <a:cubicBezTo>
                    <a:pt x="7726" y="9414"/>
                    <a:pt x="7910" y="9410"/>
                    <a:pt x="8093" y="9403"/>
                  </a:cubicBezTo>
                  <a:cubicBezTo>
                    <a:pt x="11820" y="9254"/>
                    <a:pt x="14120" y="7720"/>
                    <a:pt x="16186" y="7082"/>
                  </a:cubicBezTo>
                  <a:cubicBezTo>
                    <a:pt x="15834" y="4909"/>
                    <a:pt x="15046" y="2662"/>
                    <a:pt x="14205" y="320"/>
                  </a:cubicBezTo>
                  <a:cubicBezTo>
                    <a:pt x="12693" y="843"/>
                    <a:pt x="11075" y="1066"/>
                    <a:pt x="9365" y="1066"/>
                  </a:cubicBezTo>
                  <a:cubicBezTo>
                    <a:pt x="7005" y="1066"/>
                    <a:pt x="4469" y="642"/>
                    <a:pt x="17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6"/>
            <p:cNvSpPr/>
            <p:nvPr/>
          </p:nvSpPr>
          <p:spPr>
            <a:xfrm>
              <a:off x="8218583" y="4003928"/>
              <a:ext cx="57226" cy="57297"/>
            </a:xfrm>
            <a:custGeom>
              <a:avLst/>
              <a:gdLst/>
              <a:ahLst/>
              <a:cxnLst/>
              <a:rect l="l" t="t" r="r" b="b"/>
              <a:pathLst>
                <a:path w="810" h="811" extrusionOk="0">
                  <a:moveTo>
                    <a:pt x="405" y="118"/>
                  </a:moveTo>
                  <a:cubicBezTo>
                    <a:pt x="564" y="118"/>
                    <a:pt x="692" y="246"/>
                    <a:pt x="692" y="405"/>
                  </a:cubicBezTo>
                  <a:cubicBezTo>
                    <a:pt x="692" y="566"/>
                    <a:pt x="564" y="693"/>
                    <a:pt x="405" y="693"/>
                  </a:cubicBezTo>
                  <a:cubicBezTo>
                    <a:pt x="245" y="693"/>
                    <a:pt x="117" y="566"/>
                    <a:pt x="117" y="405"/>
                  </a:cubicBezTo>
                  <a:cubicBezTo>
                    <a:pt x="117" y="246"/>
                    <a:pt x="245" y="118"/>
                    <a:pt x="405" y="118"/>
                  </a:cubicBezTo>
                  <a:close/>
                  <a:moveTo>
                    <a:pt x="405" y="1"/>
                  </a:moveTo>
                  <a:cubicBezTo>
                    <a:pt x="181" y="1"/>
                    <a:pt x="0" y="182"/>
                    <a:pt x="0" y="405"/>
                  </a:cubicBezTo>
                  <a:cubicBezTo>
                    <a:pt x="0" y="629"/>
                    <a:pt x="181" y="810"/>
                    <a:pt x="405" y="810"/>
                  </a:cubicBezTo>
                  <a:cubicBezTo>
                    <a:pt x="628" y="810"/>
                    <a:pt x="810" y="629"/>
                    <a:pt x="810" y="405"/>
                  </a:cubicBezTo>
                  <a:cubicBezTo>
                    <a:pt x="810" y="182"/>
                    <a:pt x="628" y="1"/>
                    <a:pt x="405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6"/>
            <p:cNvSpPr/>
            <p:nvPr/>
          </p:nvSpPr>
          <p:spPr>
            <a:xfrm>
              <a:off x="8214768" y="4124315"/>
              <a:ext cx="58004" cy="57226"/>
            </a:xfrm>
            <a:custGeom>
              <a:avLst/>
              <a:gdLst/>
              <a:ahLst/>
              <a:cxnLst/>
              <a:rect l="l" t="t" r="r" b="b"/>
              <a:pathLst>
                <a:path w="821" h="810" extrusionOk="0">
                  <a:moveTo>
                    <a:pt x="416" y="118"/>
                  </a:moveTo>
                  <a:cubicBezTo>
                    <a:pt x="565" y="118"/>
                    <a:pt x="693" y="246"/>
                    <a:pt x="693" y="405"/>
                  </a:cubicBezTo>
                  <a:cubicBezTo>
                    <a:pt x="693" y="565"/>
                    <a:pt x="565" y="693"/>
                    <a:pt x="416" y="693"/>
                  </a:cubicBezTo>
                  <a:cubicBezTo>
                    <a:pt x="256" y="693"/>
                    <a:pt x="128" y="565"/>
                    <a:pt x="128" y="405"/>
                  </a:cubicBezTo>
                  <a:cubicBezTo>
                    <a:pt x="128" y="246"/>
                    <a:pt x="256" y="118"/>
                    <a:pt x="416" y="118"/>
                  </a:cubicBezTo>
                  <a:close/>
                  <a:moveTo>
                    <a:pt x="416" y="0"/>
                  </a:moveTo>
                  <a:cubicBezTo>
                    <a:pt x="192" y="0"/>
                    <a:pt x="1" y="182"/>
                    <a:pt x="1" y="405"/>
                  </a:cubicBezTo>
                  <a:cubicBezTo>
                    <a:pt x="1" y="629"/>
                    <a:pt x="192" y="810"/>
                    <a:pt x="416" y="810"/>
                  </a:cubicBezTo>
                  <a:cubicBezTo>
                    <a:pt x="640" y="810"/>
                    <a:pt x="821" y="629"/>
                    <a:pt x="821" y="405"/>
                  </a:cubicBezTo>
                  <a:cubicBezTo>
                    <a:pt x="821" y="182"/>
                    <a:pt x="640" y="0"/>
                    <a:pt x="416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6"/>
            <p:cNvSpPr/>
            <p:nvPr/>
          </p:nvSpPr>
          <p:spPr>
            <a:xfrm>
              <a:off x="8214062" y="4246963"/>
              <a:ext cx="57226" cy="57226"/>
            </a:xfrm>
            <a:custGeom>
              <a:avLst/>
              <a:gdLst/>
              <a:ahLst/>
              <a:cxnLst/>
              <a:rect l="l" t="t" r="r" b="b"/>
              <a:pathLst>
                <a:path w="810" h="810" extrusionOk="0">
                  <a:moveTo>
                    <a:pt x="405" y="117"/>
                  </a:moveTo>
                  <a:cubicBezTo>
                    <a:pt x="564" y="117"/>
                    <a:pt x="692" y="245"/>
                    <a:pt x="692" y="405"/>
                  </a:cubicBezTo>
                  <a:cubicBezTo>
                    <a:pt x="692" y="564"/>
                    <a:pt x="564" y="692"/>
                    <a:pt x="405" y="692"/>
                  </a:cubicBezTo>
                  <a:cubicBezTo>
                    <a:pt x="245" y="692"/>
                    <a:pt x="117" y="564"/>
                    <a:pt x="117" y="405"/>
                  </a:cubicBezTo>
                  <a:cubicBezTo>
                    <a:pt x="117" y="245"/>
                    <a:pt x="245" y="117"/>
                    <a:pt x="405" y="117"/>
                  </a:cubicBezTo>
                  <a:close/>
                  <a:moveTo>
                    <a:pt x="405" y="1"/>
                  </a:moveTo>
                  <a:cubicBezTo>
                    <a:pt x="181" y="1"/>
                    <a:pt x="0" y="181"/>
                    <a:pt x="0" y="405"/>
                  </a:cubicBezTo>
                  <a:cubicBezTo>
                    <a:pt x="0" y="628"/>
                    <a:pt x="181" y="810"/>
                    <a:pt x="405" y="810"/>
                  </a:cubicBezTo>
                  <a:cubicBezTo>
                    <a:pt x="628" y="810"/>
                    <a:pt x="810" y="628"/>
                    <a:pt x="810" y="405"/>
                  </a:cubicBezTo>
                  <a:cubicBezTo>
                    <a:pt x="810" y="181"/>
                    <a:pt x="628" y="1"/>
                    <a:pt x="405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6"/>
            <p:cNvSpPr/>
            <p:nvPr/>
          </p:nvSpPr>
          <p:spPr>
            <a:xfrm>
              <a:off x="8306542" y="3878312"/>
              <a:ext cx="20418" cy="516169"/>
            </a:xfrm>
            <a:custGeom>
              <a:avLst/>
              <a:gdLst/>
              <a:ahLst/>
              <a:cxnLst/>
              <a:rect l="l" t="t" r="r" b="b"/>
              <a:pathLst>
                <a:path w="289" h="7306" extrusionOk="0">
                  <a:moveTo>
                    <a:pt x="54" y="1"/>
                  </a:moveTo>
                  <a:cubicBezTo>
                    <a:pt x="22" y="1"/>
                    <a:pt x="1" y="33"/>
                    <a:pt x="1" y="65"/>
                  </a:cubicBezTo>
                  <a:lnTo>
                    <a:pt x="161" y="7242"/>
                  </a:lnTo>
                  <a:cubicBezTo>
                    <a:pt x="161" y="7273"/>
                    <a:pt x="192" y="7306"/>
                    <a:pt x="225" y="7306"/>
                  </a:cubicBezTo>
                  <a:cubicBezTo>
                    <a:pt x="256" y="7306"/>
                    <a:pt x="289" y="7273"/>
                    <a:pt x="289" y="7242"/>
                  </a:cubicBezTo>
                  <a:lnTo>
                    <a:pt x="118" y="65"/>
                  </a:lnTo>
                  <a:cubicBezTo>
                    <a:pt x="118" y="33"/>
                    <a:pt x="86" y="1"/>
                    <a:pt x="54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6"/>
            <p:cNvSpPr/>
            <p:nvPr/>
          </p:nvSpPr>
          <p:spPr>
            <a:xfrm>
              <a:off x="8159096" y="3909186"/>
              <a:ext cx="35466" cy="489039"/>
            </a:xfrm>
            <a:custGeom>
              <a:avLst/>
              <a:gdLst/>
              <a:ahLst/>
              <a:cxnLst/>
              <a:rect l="l" t="t" r="r" b="b"/>
              <a:pathLst>
                <a:path w="502" h="6922" extrusionOk="0">
                  <a:moveTo>
                    <a:pt x="448" y="0"/>
                  </a:moveTo>
                  <a:cubicBezTo>
                    <a:pt x="416" y="0"/>
                    <a:pt x="384" y="33"/>
                    <a:pt x="384" y="64"/>
                  </a:cubicBezTo>
                  <a:lnTo>
                    <a:pt x="1" y="6857"/>
                  </a:lnTo>
                  <a:cubicBezTo>
                    <a:pt x="1" y="6890"/>
                    <a:pt x="22" y="6911"/>
                    <a:pt x="54" y="6921"/>
                  </a:cubicBezTo>
                  <a:lnTo>
                    <a:pt x="65" y="6921"/>
                  </a:lnTo>
                  <a:cubicBezTo>
                    <a:pt x="97" y="6921"/>
                    <a:pt x="118" y="6890"/>
                    <a:pt x="118" y="6857"/>
                  </a:cubicBezTo>
                  <a:lnTo>
                    <a:pt x="502" y="64"/>
                  </a:lnTo>
                  <a:cubicBezTo>
                    <a:pt x="502" y="33"/>
                    <a:pt x="480" y="0"/>
                    <a:pt x="448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6"/>
            <p:cNvSpPr/>
            <p:nvPr/>
          </p:nvSpPr>
          <p:spPr>
            <a:xfrm>
              <a:off x="7710752" y="4228594"/>
              <a:ext cx="455198" cy="117774"/>
            </a:xfrm>
            <a:custGeom>
              <a:avLst/>
              <a:gdLst/>
              <a:ahLst/>
              <a:cxnLst/>
              <a:rect l="l" t="t" r="r" b="b"/>
              <a:pathLst>
                <a:path w="6443" h="1667" extrusionOk="0">
                  <a:moveTo>
                    <a:pt x="66" y="1"/>
                  </a:moveTo>
                  <a:cubicBezTo>
                    <a:pt x="45" y="1"/>
                    <a:pt x="19" y="13"/>
                    <a:pt x="12" y="36"/>
                  </a:cubicBezTo>
                  <a:cubicBezTo>
                    <a:pt x="1" y="69"/>
                    <a:pt x="12" y="100"/>
                    <a:pt x="43" y="111"/>
                  </a:cubicBezTo>
                  <a:cubicBezTo>
                    <a:pt x="86" y="133"/>
                    <a:pt x="3557" y="1485"/>
                    <a:pt x="6379" y="1666"/>
                  </a:cubicBezTo>
                  <a:cubicBezTo>
                    <a:pt x="6411" y="1666"/>
                    <a:pt x="6443" y="1634"/>
                    <a:pt x="6443" y="1602"/>
                  </a:cubicBezTo>
                  <a:cubicBezTo>
                    <a:pt x="6443" y="1570"/>
                    <a:pt x="6422" y="1548"/>
                    <a:pt x="6389" y="1538"/>
                  </a:cubicBezTo>
                  <a:cubicBezTo>
                    <a:pt x="3589" y="1368"/>
                    <a:pt x="128" y="15"/>
                    <a:pt x="86" y="5"/>
                  </a:cubicBezTo>
                  <a:cubicBezTo>
                    <a:pt x="80" y="2"/>
                    <a:pt x="74" y="1"/>
                    <a:pt x="66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6"/>
            <p:cNvSpPr/>
            <p:nvPr/>
          </p:nvSpPr>
          <p:spPr>
            <a:xfrm>
              <a:off x="8320107" y="4183802"/>
              <a:ext cx="490523" cy="155713"/>
            </a:xfrm>
            <a:custGeom>
              <a:avLst/>
              <a:gdLst/>
              <a:ahLst/>
              <a:cxnLst/>
              <a:rect l="l" t="t" r="r" b="b"/>
              <a:pathLst>
                <a:path w="6943" h="2204" extrusionOk="0">
                  <a:moveTo>
                    <a:pt x="6869" y="0"/>
                  </a:moveTo>
                  <a:cubicBezTo>
                    <a:pt x="6847" y="0"/>
                    <a:pt x="5644" y="223"/>
                    <a:pt x="3557" y="1160"/>
                  </a:cubicBezTo>
                  <a:cubicBezTo>
                    <a:pt x="1581" y="2057"/>
                    <a:pt x="200" y="2076"/>
                    <a:pt x="74" y="2076"/>
                  </a:cubicBezTo>
                  <a:cubicBezTo>
                    <a:pt x="68" y="2076"/>
                    <a:pt x="65" y="2076"/>
                    <a:pt x="64" y="2076"/>
                  </a:cubicBezTo>
                  <a:cubicBezTo>
                    <a:pt x="33" y="2087"/>
                    <a:pt x="0" y="2108"/>
                    <a:pt x="0" y="2140"/>
                  </a:cubicBezTo>
                  <a:cubicBezTo>
                    <a:pt x="0" y="2172"/>
                    <a:pt x="22" y="2204"/>
                    <a:pt x="64" y="2204"/>
                  </a:cubicBezTo>
                  <a:cubicBezTo>
                    <a:pt x="182" y="2204"/>
                    <a:pt x="1587" y="2182"/>
                    <a:pt x="3599" y="1278"/>
                  </a:cubicBezTo>
                  <a:cubicBezTo>
                    <a:pt x="5676" y="341"/>
                    <a:pt x="6869" y="128"/>
                    <a:pt x="6890" y="117"/>
                  </a:cubicBezTo>
                  <a:cubicBezTo>
                    <a:pt x="6922" y="117"/>
                    <a:pt x="6943" y="85"/>
                    <a:pt x="6933" y="53"/>
                  </a:cubicBezTo>
                  <a:cubicBezTo>
                    <a:pt x="6933" y="21"/>
                    <a:pt x="6900" y="0"/>
                    <a:pt x="6869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6"/>
            <p:cNvSpPr/>
            <p:nvPr/>
          </p:nvSpPr>
          <p:spPr>
            <a:xfrm>
              <a:off x="8304352" y="3413437"/>
              <a:ext cx="390483" cy="394298"/>
            </a:xfrm>
            <a:custGeom>
              <a:avLst/>
              <a:gdLst/>
              <a:ahLst/>
              <a:cxnLst/>
              <a:rect l="l" t="t" r="r" b="b"/>
              <a:pathLst>
                <a:path w="5527" h="5581" extrusionOk="0">
                  <a:moveTo>
                    <a:pt x="5218" y="1"/>
                  </a:moveTo>
                  <a:cubicBezTo>
                    <a:pt x="5185" y="11"/>
                    <a:pt x="5164" y="32"/>
                    <a:pt x="5164" y="64"/>
                  </a:cubicBezTo>
                  <a:lnTo>
                    <a:pt x="5409" y="4792"/>
                  </a:lnTo>
                  <a:cubicBezTo>
                    <a:pt x="3908" y="5361"/>
                    <a:pt x="2142" y="5462"/>
                    <a:pt x="1066" y="5462"/>
                  </a:cubicBezTo>
                  <a:cubicBezTo>
                    <a:pt x="470" y="5462"/>
                    <a:pt x="86" y="5431"/>
                    <a:pt x="74" y="5431"/>
                  </a:cubicBezTo>
                  <a:cubicBezTo>
                    <a:pt x="43" y="5431"/>
                    <a:pt x="10" y="5452"/>
                    <a:pt x="10" y="5484"/>
                  </a:cubicBezTo>
                  <a:cubicBezTo>
                    <a:pt x="0" y="5526"/>
                    <a:pt x="32" y="5548"/>
                    <a:pt x="64" y="5559"/>
                  </a:cubicBezTo>
                  <a:cubicBezTo>
                    <a:pt x="74" y="5559"/>
                    <a:pt x="447" y="5580"/>
                    <a:pt x="1033" y="5580"/>
                  </a:cubicBezTo>
                  <a:cubicBezTo>
                    <a:pt x="2130" y="5580"/>
                    <a:pt x="3950" y="5484"/>
                    <a:pt x="5495" y="4888"/>
                  </a:cubicBezTo>
                  <a:cubicBezTo>
                    <a:pt x="5516" y="4877"/>
                    <a:pt x="5526" y="4856"/>
                    <a:pt x="5526" y="4824"/>
                  </a:cubicBezTo>
                  <a:lnTo>
                    <a:pt x="5282" y="64"/>
                  </a:lnTo>
                  <a:cubicBezTo>
                    <a:pt x="5282" y="32"/>
                    <a:pt x="5260" y="1"/>
                    <a:pt x="5218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6"/>
            <p:cNvSpPr/>
            <p:nvPr/>
          </p:nvSpPr>
          <p:spPr>
            <a:xfrm>
              <a:off x="7735621" y="3256947"/>
              <a:ext cx="673295" cy="739564"/>
            </a:xfrm>
            <a:custGeom>
              <a:avLst/>
              <a:gdLst/>
              <a:ahLst/>
              <a:cxnLst/>
              <a:rect l="l" t="t" r="r" b="b"/>
              <a:pathLst>
                <a:path w="9530" h="10468" extrusionOk="0">
                  <a:moveTo>
                    <a:pt x="2194" y="1"/>
                  </a:moveTo>
                  <a:lnTo>
                    <a:pt x="0" y="8860"/>
                  </a:lnTo>
                  <a:lnTo>
                    <a:pt x="7017" y="10467"/>
                  </a:lnTo>
                  <a:lnTo>
                    <a:pt x="9530" y="1236"/>
                  </a:lnTo>
                  <a:lnTo>
                    <a:pt x="21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6"/>
            <p:cNvSpPr/>
            <p:nvPr/>
          </p:nvSpPr>
          <p:spPr>
            <a:xfrm>
              <a:off x="7913164" y="3353950"/>
              <a:ext cx="377695" cy="246145"/>
            </a:xfrm>
            <a:custGeom>
              <a:avLst/>
              <a:gdLst/>
              <a:ahLst/>
              <a:cxnLst/>
              <a:rect l="l" t="t" r="r" b="b"/>
              <a:pathLst>
                <a:path w="5346" h="3484" extrusionOk="0">
                  <a:moveTo>
                    <a:pt x="607" y="1"/>
                  </a:moveTo>
                  <a:lnTo>
                    <a:pt x="0" y="2546"/>
                  </a:lnTo>
                  <a:lnTo>
                    <a:pt x="4632" y="3483"/>
                  </a:lnTo>
                  <a:lnTo>
                    <a:pt x="5346" y="895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6"/>
            <p:cNvSpPr/>
            <p:nvPr/>
          </p:nvSpPr>
          <p:spPr>
            <a:xfrm>
              <a:off x="7976325" y="3387084"/>
              <a:ext cx="264867" cy="61748"/>
            </a:xfrm>
            <a:custGeom>
              <a:avLst/>
              <a:gdLst/>
              <a:ahLst/>
              <a:cxnLst/>
              <a:rect l="l" t="t" r="r" b="b"/>
              <a:pathLst>
                <a:path w="3749" h="874" extrusionOk="0">
                  <a:moveTo>
                    <a:pt x="75" y="0"/>
                  </a:moveTo>
                  <a:cubicBezTo>
                    <a:pt x="43" y="0"/>
                    <a:pt x="11" y="22"/>
                    <a:pt x="1" y="54"/>
                  </a:cubicBezTo>
                  <a:cubicBezTo>
                    <a:pt x="1" y="86"/>
                    <a:pt x="22" y="118"/>
                    <a:pt x="53" y="118"/>
                  </a:cubicBezTo>
                  <a:lnTo>
                    <a:pt x="3664" y="874"/>
                  </a:lnTo>
                  <a:lnTo>
                    <a:pt x="3685" y="874"/>
                  </a:lnTo>
                  <a:cubicBezTo>
                    <a:pt x="3706" y="874"/>
                    <a:pt x="3738" y="852"/>
                    <a:pt x="3738" y="831"/>
                  </a:cubicBezTo>
                  <a:cubicBezTo>
                    <a:pt x="3749" y="799"/>
                    <a:pt x="3727" y="767"/>
                    <a:pt x="3695" y="757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6"/>
            <p:cNvSpPr/>
            <p:nvPr/>
          </p:nvSpPr>
          <p:spPr>
            <a:xfrm>
              <a:off x="7971803" y="3427708"/>
              <a:ext cx="233993" cy="55036"/>
            </a:xfrm>
            <a:custGeom>
              <a:avLst/>
              <a:gdLst/>
              <a:ahLst/>
              <a:cxnLst/>
              <a:rect l="l" t="t" r="r" b="b"/>
              <a:pathLst>
                <a:path w="3312" h="779" extrusionOk="0">
                  <a:moveTo>
                    <a:pt x="86" y="0"/>
                  </a:moveTo>
                  <a:cubicBezTo>
                    <a:pt x="54" y="0"/>
                    <a:pt x="22" y="22"/>
                    <a:pt x="11" y="54"/>
                  </a:cubicBezTo>
                  <a:cubicBezTo>
                    <a:pt x="1" y="86"/>
                    <a:pt x="22" y="118"/>
                    <a:pt x="54" y="128"/>
                  </a:cubicBezTo>
                  <a:lnTo>
                    <a:pt x="3227" y="767"/>
                  </a:lnTo>
                  <a:lnTo>
                    <a:pt x="3238" y="778"/>
                  </a:lnTo>
                  <a:cubicBezTo>
                    <a:pt x="3269" y="778"/>
                    <a:pt x="3291" y="757"/>
                    <a:pt x="3302" y="724"/>
                  </a:cubicBezTo>
                  <a:cubicBezTo>
                    <a:pt x="3312" y="693"/>
                    <a:pt x="3291" y="661"/>
                    <a:pt x="3259" y="650"/>
                  </a:cubicBezTo>
                  <a:lnTo>
                    <a:pt x="86" y="0"/>
                  </a:ln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6"/>
            <p:cNvSpPr/>
            <p:nvPr/>
          </p:nvSpPr>
          <p:spPr>
            <a:xfrm>
              <a:off x="7956755" y="3475820"/>
              <a:ext cx="266421" cy="55743"/>
            </a:xfrm>
            <a:custGeom>
              <a:avLst/>
              <a:gdLst/>
              <a:ahLst/>
              <a:cxnLst/>
              <a:rect l="l" t="t" r="r" b="b"/>
              <a:pathLst>
                <a:path w="3771" h="789" extrusionOk="0">
                  <a:moveTo>
                    <a:pt x="75" y="1"/>
                  </a:moveTo>
                  <a:cubicBezTo>
                    <a:pt x="43" y="1"/>
                    <a:pt x="11" y="22"/>
                    <a:pt x="1" y="55"/>
                  </a:cubicBezTo>
                  <a:cubicBezTo>
                    <a:pt x="1" y="86"/>
                    <a:pt x="22" y="118"/>
                    <a:pt x="54" y="118"/>
                  </a:cubicBezTo>
                  <a:lnTo>
                    <a:pt x="3695" y="789"/>
                  </a:lnTo>
                  <a:lnTo>
                    <a:pt x="3706" y="789"/>
                  </a:lnTo>
                  <a:cubicBezTo>
                    <a:pt x="3738" y="789"/>
                    <a:pt x="3759" y="768"/>
                    <a:pt x="3770" y="736"/>
                  </a:cubicBezTo>
                  <a:cubicBezTo>
                    <a:pt x="3770" y="704"/>
                    <a:pt x="3749" y="672"/>
                    <a:pt x="3717" y="661"/>
                  </a:cubicBezTo>
                  <a:lnTo>
                    <a:pt x="75" y="1"/>
                  </a:ln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6"/>
            <p:cNvSpPr/>
            <p:nvPr/>
          </p:nvSpPr>
          <p:spPr>
            <a:xfrm>
              <a:off x="7989890" y="3513265"/>
              <a:ext cx="181359" cy="43874"/>
            </a:xfrm>
            <a:custGeom>
              <a:avLst/>
              <a:gdLst/>
              <a:ahLst/>
              <a:cxnLst/>
              <a:rect l="l" t="t" r="r" b="b"/>
              <a:pathLst>
                <a:path w="2567" h="621" extrusionOk="0">
                  <a:moveTo>
                    <a:pt x="58" y="1"/>
                  </a:moveTo>
                  <a:cubicBezTo>
                    <a:pt x="32" y="1"/>
                    <a:pt x="9" y="20"/>
                    <a:pt x="0" y="46"/>
                  </a:cubicBezTo>
                  <a:cubicBezTo>
                    <a:pt x="0" y="78"/>
                    <a:pt x="22" y="110"/>
                    <a:pt x="53" y="121"/>
                  </a:cubicBezTo>
                  <a:lnTo>
                    <a:pt x="2492" y="621"/>
                  </a:lnTo>
                  <a:lnTo>
                    <a:pt x="2502" y="621"/>
                  </a:lnTo>
                  <a:cubicBezTo>
                    <a:pt x="2523" y="621"/>
                    <a:pt x="2556" y="611"/>
                    <a:pt x="2556" y="578"/>
                  </a:cubicBezTo>
                  <a:cubicBezTo>
                    <a:pt x="2566" y="547"/>
                    <a:pt x="2545" y="514"/>
                    <a:pt x="2513" y="504"/>
                  </a:cubicBezTo>
                  <a:lnTo>
                    <a:pt x="74" y="3"/>
                  </a:lnTo>
                  <a:cubicBezTo>
                    <a:pt x="69" y="2"/>
                    <a:pt x="64" y="1"/>
                    <a:pt x="58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6"/>
            <p:cNvSpPr/>
            <p:nvPr/>
          </p:nvSpPr>
          <p:spPr>
            <a:xfrm>
              <a:off x="8102718" y="3609914"/>
              <a:ext cx="243036" cy="283872"/>
            </a:xfrm>
            <a:custGeom>
              <a:avLst/>
              <a:gdLst/>
              <a:ahLst/>
              <a:cxnLst/>
              <a:rect l="l" t="t" r="r" b="b"/>
              <a:pathLst>
                <a:path w="3440" h="4018" extrusionOk="0">
                  <a:moveTo>
                    <a:pt x="2182" y="1"/>
                  </a:moveTo>
                  <a:cubicBezTo>
                    <a:pt x="1270" y="1"/>
                    <a:pt x="1" y="265"/>
                    <a:pt x="1" y="265"/>
                  </a:cubicBezTo>
                  <a:lnTo>
                    <a:pt x="11" y="3619"/>
                  </a:lnTo>
                  <a:cubicBezTo>
                    <a:pt x="11" y="3619"/>
                    <a:pt x="1076" y="3895"/>
                    <a:pt x="1906" y="3981"/>
                  </a:cubicBezTo>
                  <a:cubicBezTo>
                    <a:pt x="2090" y="3999"/>
                    <a:pt x="2264" y="4018"/>
                    <a:pt x="2398" y="4018"/>
                  </a:cubicBezTo>
                  <a:cubicBezTo>
                    <a:pt x="2497" y="4018"/>
                    <a:pt x="2575" y="4008"/>
                    <a:pt x="2620" y="3981"/>
                  </a:cubicBezTo>
                  <a:cubicBezTo>
                    <a:pt x="2875" y="3810"/>
                    <a:pt x="2854" y="3417"/>
                    <a:pt x="2854" y="3417"/>
                  </a:cubicBezTo>
                  <a:cubicBezTo>
                    <a:pt x="2939" y="3374"/>
                    <a:pt x="3035" y="3320"/>
                    <a:pt x="3088" y="3107"/>
                  </a:cubicBezTo>
                  <a:cubicBezTo>
                    <a:pt x="3141" y="2884"/>
                    <a:pt x="3110" y="2682"/>
                    <a:pt x="3110" y="2682"/>
                  </a:cubicBezTo>
                  <a:cubicBezTo>
                    <a:pt x="3110" y="2682"/>
                    <a:pt x="3248" y="2575"/>
                    <a:pt x="3280" y="2267"/>
                  </a:cubicBezTo>
                  <a:cubicBezTo>
                    <a:pt x="3330" y="1860"/>
                    <a:pt x="3178" y="1851"/>
                    <a:pt x="3164" y="1851"/>
                  </a:cubicBezTo>
                  <a:cubicBezTo>
                    <a:pt x="3163" y="1851"/>
                    <a:pt x="3163" y="1851"/>
                    <a:pt x="3163" y="1851"/>
                  </a:cubicBezTo>
                  <a:cubicBezTo>
                    <a:pt x="3163" y="1851"/>
                    <a:pt x="3439" y="1745"/>
                    <a:pt x="3387" y="1297"/>
                  </a:cubicBezTo>
                  <a:cubicBezTo>
                    <a:pt x="3333" y="893"/>
                    <a:pt x="2024" y="776"/>
                    <a:pt x="2024" y="776"/>
                  </a:cubicBezTo>
                  <a:cubicBezTo>
                    <a:pt x="2024" y="776"/>
                    <a:pt x="3280" y="584"/>
                    <a:pt x="3056" y="222"/>
                  </a:cubicBezTo>
                  <a:cubicBezTo>
                    <a:pt x="2948" y="57"/>
                    <a:pt x="2603" y="1"/>
                    <a:pt x="2182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6"/>
            <p:cNvSpPr/>
            <p:nvPr/>
          </p:nvSpPr>
          <p:spPr>
            <a:xfrm>
              <a:off x="8255392" y="3730866"/>
              <a:ext cx="79835" cy="16673"/>
            </a:xfrm>
            <a:custGeom>
              <a:avLst/>
              <a:gdLst/>
              <a:ahLst/>
              <a:cxnLst/>
              <a:rect l="l" t="t" r="r" b="b"/>
              <a:pathLst>
                <a:path w="1130" h="236" extrusionOk="0">
                  <a:moveTo>
                    <a:pt x="76" y="1"/>
                  </a:moveTo>
                  <a:cubicBezTo>
                    <a:pt x="33" y="1"/>
                    <a:pt x="12" y="22"/>
                    <a:pt x="1" y="65"/>
                  </a:cubicBezTo>
                  <a:cubicBezTo>
                    <a:pt x="1" y="96"/>
                    <a:pt x="22" y="118"/>
                    <a:pt x="65" y="129"/>
                  </a:cubicBezTo>
                  <a:lnTo>
                    <a:pt x="1055" y="235"/>
                  </a:lnTo>
                  <a:lnTo>
                    <a:pt x="1065" y="235"/>
                  </a:lnTo>
                  <a:cubicBezTo>
                    <a:pt x="1098" y="235"/>
                    <a:pt x="1119" y="214"/>
                    <a:pt x="1129" y="182"/>
                  </a:cubicBezTo>
                  <a:cubicBezTo>
                    <a:pt x="1129" y="139"/>
                    <a:pt x="1108" y="118"/>
                    <a:pt x="1077" y="107"/>
                  </a:cubicBezTo>
                  <a:lnTo>
                    <a:pt x="76" y="1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6"/>
            <p:cNvSpPr/>
            <p:nvPr/>
          </p:nvSpPr>
          <p:spPr>
            <a:xfrm>
              <a:off x="7591920" y="3537568"/>
              <a:ext cx="547679" cy="328028"/>
            </a:xfrm>
            <a:custGeom>
              <a:avLst/>
              <a:gdLst/>
              <a:ahLst/>
              <a:cxnLst/>
              <a:rect l="l" t="t" r="r" b="b"/>
              <a:pathLst>
                <a:path w="7752" h="4643" extrusionOk="0">
                  <a:moveTo>
                    <a:pt x="118" y="0"/>
                  </a:moveTo>
                  <a:cubicBezTo>
                    <a:pt x="118" y="0"/>
                    <a:pt x="0" y="735"/>
                    <a:pt x="21" y="1682"/>
                  </a:cubicBezTo>
                  <a:cubicBezTo>
                    <a:pt x="43" y="2705"/>
                    <a:pt x="735" y="3504"/>
                    <a:pt x="1597" y="3717"/>
                  </a:cubicBezTo>
                  <a:cubicBezTo>
                    <a:pt x="2482" y="3940"/>
                    <a:pt x="6059" y="4505"/>
                    <a:pt x="7241" y="4643"/>
                  </a:cubicBezTo>
                  <a:cubicBezTo>
                    <a:pt x="7241" y="4643"/>
                    <a:pt x="7752" y="3216"/>
                    <a:pt x="7231" y="1289"/>
                  </a:cubicBezTo>
                  <a:lnTo>
                    <a:pt x="3227" y="4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6"/>
            <p:cNvSpPr/>
            <p:nvPr/>
          </p:nvSpPr>
          <p:spPr>
            <a:xfrm>
              <a:off x="8228333" y="3785055"/>
              <a:ext cx="99334" cy="19641"/>
            </a:xfrm>
            <a:custGeom>
              <a:avLst/>
              <a:gdLst/>
              <a:ahLst/>
              <a:cxnLst/>
              <a:rect l="l" t="t" r="r" b="b"/>
              <a:pathLst>
                <a:path w="1406" h="278" extrusionOk="0">
                  <a:moveTo>
                    <a:pt x="75" y="1"/>
                  </a:moveTo>
                  <a:cubicBezTo>
                    <a:pt x="43" y="1"/>
                    <a:pt x="11" y="22"/>
                    <a:pt x="11" y="53"/>
                  </a:cubicBezTo>
                  <a:cubicBezTo>
                    <a:pt x="0" y="86"/>
                    <a:pt x="22" y="117"/>
                    <a:pt x="54" y="117"/>
                  </a:cubicBezTo>
                  <a:lnTo>
                    <a:pt x="1332" y="277"/>
                  </a:lnTo>
                  <a:lnTo>
                    <a:pt x="1342" y="277"/>
                  </a:lnTo>
                  <a:cubicBezTo>
                    <a:pt x="1363" y="277"/>
                    <a:pt x="1396" y="256"/>
                    <a:pt x="1396" y="224"/>
                  </a:cubicBezTo>
                  <a:cubicBezTo>
                    <a:pt x="1406" y="192"/>
                    <a:pt x="1374" y="160"/>
                    <a:pt x="1342" y="160"/>
                  </a:cubicBezTo>
                  <a:lnTo>
                    <a:pt x="75" y="1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6"/>
            <p:cNvSpPr/>
            <p:nvPr/>
          </p:nvSpPr>
          <p:spPr>
            <a:xfrm>
              <a:off x="8232077" y="3837759"/>
              <a:ext cx="75313" cy="18086"/>
            </a:xfrm>
            <a:custGeom>
              <a:avLst/>
              <a:gdLst/>
              <a:ahLst/>
              <a:cxnLst/>
              <a:rect l="l" t="t" r="r" b="b"/>
              <a:pathLst>
                <a:path w="1066" h="256" extrusionOk="0">
                  <a:moveTo>
                    <a:pt x="75" y="0"/>
                  </a:moveTo>
                  <a:cubicBezTo>
                    <a:pt x="44" y="0"/>
                    <a:pt x="11" y="21"/>
                    <a:pt x="11" y="53"/>
                  </a:cubicBezTo>
                  <a:cubicBezTo>
                    <a:pt x="1" y="85"/>
                    <a:pt x="22" y="117"/>
                    <a:pt x="65" y="117"/>
                  </a:cubicBezTo>
                  <a:lnTo>
                    <a:pt x="991" y="256"/>
                  </a:lnTo>
                  <a:lnTo>
                    <a:pt x="1002" y="256"/>
                  </a:lnTo>
                  <a:cubicBezTo>
                    <a:pt x="1033" y="256"/>
                    <a:pt x="1055" y="234"/>
                    <a:pt x="1066" y="202"/>
                  </a:cubicBezTo>
                  <a:cubicBezTo>
                    <a:pt x="1066" y="170"/>
                    <a:pt x="1044" y="138"/>
                    <a:pt x="1012" y="128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6"/>
            <p:cNvSpPr/>
            <p:nvPr/>
          </p:nvSpPr>
          <p:spPr>
            <a:xfrm>
              <a:off x="8084631" y="2892889"/>
              <a:ext cx="421357" cy="336294"/>
            </a:xfrm>
            <a:custGeom>
              <a:avLst/>
              <a:gdLst/>
              <a:ahLst/>
              <a:cxnLst/>
              <a:rect l="l" t="t" r="r" b="b"/>
              <a:pathLst>
                <a:path w="5964" h="4760" extrusionOk="0">
                  <a:moveTo>
                    <a:pt x="1" y="0"/>
                  </a:moveTo>
                  <a:lnTo>
                    <a:pt x="1" y="2939"/>
                  </a:lnTo>
                  <a:cubicBezTo>
                    <a:pt x="789" y="3950"/>
                    <a:pt x="1992" y="4749"/>
                    <a:pt x="3025" y="4759"/>
                  </a:cubicBezTo>
                  <a:cubicBezTo>
                    <a:pt x="4047" y="4759"/>
                    <a:pt x="5250" y="3876"/>
                    <a:pt x="5964" y="2939"/>
                  </a:cubicBezTo>
                  <a:lnTo>
                    <a:pt x="5964" y="0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6"/>
            <p:cNvSpPr/>
            <p:nvPr/>
          </p:nvSpPr>
          <p:spPr>
            <a:xfrm>
              <a:off x="8013134" y="2290246"/>
              <a:ext cx="578624" cy="745640"/>
            </a:xfrm>
            <a:custGeom>
              <a:avLst/>
              <a:gdLst/>
              <a:ahLst/>
              <a:cxnLst/>
              <a:rect l="l" t="t" r="r" b="b"/>
              <a:pathLst>
                <a:path w="8190" h="10554" extrusionOk="0">
                  <a:moveTo>
                    <a:pt x="4409" y="1"/>
                  </a:moveTo>
                  <a:cubicBezTo>
                    <a:pt x="2184" y="1"/>
                    <a:pt x="1" y="2365"/>
                    <a:pt x="1" y="5282"/>
                  </a:cubicBezTo>
                  <a:cubicBezTo>
                    <a:pt x="1" y="8189"/>
                    <a:pt x="2184" y="10553"/>
                    <a:pt x="4409" y="10553"/>
                  </a:cubicBezTo>
                  <a:cubicBezTo>
                    <a:pt x="6635" y="10553"/>
                    <a:pt x="8190" y="8189"/>
                    <a:pt x="8190" y="5282"/>
                  </a:cubicBezTo>
                  <a:cubicBezTo>
                    <a:pt x="8190" y="2365"/>
                    <a:pt x="6635" y="1"/>
                    <a:pt x="4409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6"/>
            <p:cNvSpPr/>
            <p:nvPr/>
          </p:nvSpPr>
          <p:spPr>
            <a:xfrm>
              <a:off x="7493363" y="1945475"/>
              <a:ext cx="886234" cy="1227332"/>
            </a:xfrm>
            <a:custGeom>
              <a:avLst/>
              <a:gdLst/>
              <a:ahLst/>
              <a:cxnLst/>
              <a:rect l="l" t="t" r="r" b="b"/>
              <a:pathLst>
                <a:path w="12544" h="17372" extrusionOk="0">
                  <a:moveTo>
                    <a:pt x="9084" y="1"/>
                  </a:moveTo>
                  <a:cubicBezTo>
                    <a:pt x="8679" y="1"/>
                    <a:pt x="8253" y="34"/>
                    <a:pt x="7816" y="89"/>
                  </a:cubicBezTo>
                  <a:cubicBezTo>
                    <a:pt x="6187" y="313"/>
                    <a:pt x="4686" y="1495"/>
                    <a:pt x="4217" y="3433"/>
                  </a:cubicBezTo>
                  <a:cubicBezTo>
                    <a:pt x="3302" y="7138"/>
                    <a:pt x="3014" y="9544"/>
                    <a:pt x="2396" y="11004"/>
                  </a:cubicBezTo>
                  <a:cubicBezTo>
                    <a:pt x="1715" y="12622"/>
                    <a:pt x="767" y="13143"/>
                    <a:pt x="1" y="13995"/>
                  </a:cubicBezTo>
                  <a:lnTo>
                    <a:pt x="501" y="14890"/>
                  </a:lnTo>
                  <a:cubicBezTo>
                    <a:pt x="1121" y="14430"/>
                    <a:pt x="2314" y="13548"/>
                    <a:pt x="2518" y="13548"/>
                  </a:cubicBezTo>
                  <a:cubicBezTo>
                    <a:pt x="2531" y="13548"/>
                    <a:pt x="2541" y="13551"/>
                    <a:pt x="2545" y="13559"/>
                  </a:cubicBezTo>
                  <a:cubicBezTo>
                    <a:pt x="2620" y="13687"/>
                    <a:pt x="1502" y="14858"/>
                    <a:pt x="853" y="15507"/>
                  </a:cubicBezTo>
                  <a:lnTo>
                    <a:pt x="1353" y="16402"/>
                  </a:lnTo>
                  <a:cubicBezTo>
                    <a:pt x="1597" y="16312"/>
                    <a:pt x="2074" y="16147"/>
                    <a:pt x="2298" y="16147"/>
                  </a:cubicBezTo>
                  <a:cubicBezTo>
                    <a:pt x="2365" y="16147"/>
                    <a:pt x="2410" y="16163"/>
                    <a:pt x="2417" y="16200"/>
                  </a:cubicBezTo>
                  <a:cubicBezTo>
                    <a:pt x="2450" y="16349"/>
                    <a:pt x="1960" y="16679"/>
                    <a:pt x="1629" y="16892"/>
                  </a:cubicBezTo>
                  <a:lnTo>
                    <a:pt x="1896" y="17371"/>
                  </a:lnTo>
                  <a:cubicBezTo>
                    <a:pt x="1896" y="17371"/>
                    <a:pt x="5836" y="16828"/>
                    <a:pt x="6868" y="14390"/>
                  </a:cubicBezTo>
                  <a:cubicBezTo>
                    <a:pt x="7230" y="13548"/>
                    <a:pt x="7412" y="12409"/>
                    <a:pt x="7017" y="11376"/>
                  </a:cubicBezTo>
                  <a:cubicBezTo>
                    <a:pt x="6634" y="10354"/>
                    <a:pt x="5399" y="4508"/>
                    <a:pt x="6847" y="3422"/>
                  </a:cubicBezTo>
                  <a:cubicBezTo>
                    <a:pt x="7000" y="3308"/>
                    <a:pt x="7144" y="3262"/>
                    <a:pt x="7275" y="3262"/>
                  </a:cubicBezTo>
                  <a:cubicBezTo>
                    <a:pt x="7831" y="3262"/>
                    <a:pt x="8178" y="4082"/>
                    <a:pt x="8178" y="4082"/>
                  </a:cubicBezTo>
                  <a:lnTo>
                    <a:pt x="8252" y="5488"/>
                  </a:lnTo>
                  <a:lnTo>
                    <a:pt x="12288" y="5051"/>
                  </a:lnTo>
                  <a:cubicBezTo>
                    <a:pt x="12288" y="5051"/>
                    <a:pt x="12544" y="2634"/>
                    <a:pt x="11830" y="1239"/>
                  </a:cubicBezTo>
                  <a:cubicBezTo>
                    <a:pt x="11349" y="309"/>
                    <a:pt x="10318" y="1"/>
                    <a:pt x="9084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6"/>
            <p:cNvSpPr/>
            <p:nvPr/>
          </p:nvSpPr>
          <p:spPr>
            <a:xfrm>
              <a:off x="7922914" y="2278730"/>
              <a:ext cx="458236" cy="377200"/>
            </a:xfrm>
            <a:custGeom>
              <a:avLst/>
              <a:gdLst/>
              <a:ahLst/>
              <a:cxnLst/>
              <a:rect l="l" t="t" r="r" b="b"/>
              <a:pathLst>
                <a:path w="6486" h="5339" extrusionOk="0">
                  <a:moveTo>
                    <a:pt x="4402" y="1"/>
                  </a:moveTo>
                  <a:cubicBezTo>
                    <a:pt x="3457" y="1"/>
                    <a:pt x="2165" y="189"/>
                    <a:pt x="1235" y="1058"/>
                  </a:cubicBezTo>
                  <a:cubicBezTo>
                    <a:pt x="213" y="2016"/>
                    <a:pt x="0" y="3145"/>
                    <a:pt x="192" y="4678"/>
                  </a:cubicBezTo>
                  <a:cubicBezTo>
                    <a:pt x="256" y="5201"/>
                    <a:pt x="1214" y="5339"/>
                    <a:pt x="1214" y="5339"/>
                  </a:cubicBezTo>
                  <a:cubicBezTo>
                    <a:pt x="3429" y="4796"/>
                    <a:pt x="5154" y="3912"/>
                    <a:pt x="6485" y="1985"/>
                  </a:cubicBezTo>
                  <a:lnTo>
                    <a:pt x="5644" y="111"/>
                  </a:lnTo>
                  <a:cubicBezTo>
                    <a:pt x="5644" y="111"/>
                    <a:pt x="5124" y="1"/>
                    <a:pt x="4402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6"/>
            <p:cNvSpPr/>
            <p:nvPr/>
          </p:nvSpPr>
          <p:spPr>
            <a:xfrm>
              <a:off x="8319400" y="2285866"/>
              <a:ext cx="310719" cy="358831"/>
            </a:xfrm>
            <a:custGeom>
              <a:avLst/>
              <a:gdLst/>
              <a:ahLst/>
              <a:cxnLst/>
              <a:rect l="l" t="t" r="r" b="b"/>
              <a:pathLst>
                <a:path w="4398" h="5079" extrusionOk="0">
                  <a:moveTo>
                    <a:pt x="344" y="0"/>
                  </a:moveTo>
                  <a:cubicBezTo>
                    <a:pt x="234" y="0"/>
                    <a:pt x="119" y="3"/>
                    <a:pt x="0" y="10"/>
                  </a:cubicBezTo>
                  <a:cubicBezTo>
                    <a:pt x="521" y="2267"/>
                    <a:pt x="2566" y="4258"/>
                    <a:pt x="4163" y="5078"/>
                  </a:cubicBezTo>
                  <a:cubicBezTo>
                    <a:pt x="4163" y="5078"/>
                    <a:pt x="4397" y="2150"/>
                    <a:pt x="3045" y="1021"/>
                  </a:cubicBezTo>
                  <a:cubicBezTo>
                    <a:pt x="2415" y="469"/>
                    <a:pt x="1703" y="0"/>
                    <a:pt x="344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6"/>
            <p:cNvSpPr/>
            <p:nvPr/>
          </p:nvSpPr>
          <p:spPr>
            <a:xfrm>
              <a:off x="8044785" y="2196847"/>
              <a:ext cx="329582" cy="117420"/>
            </a:xfrm>
            <a:custGeom>
              <a:avLst/>
              <a:gdLst/>
              <a:ahLst/>
              <a:cxnLst/>
              <a:rect l="l" t="t" r="r" b="b"/>
              <a:pathLst>
                <a:path w="4665" h="1662" extrusionOk="0">
                  <a:moveTo>
                    <a:pt x="3944" y="1"/>
                  </a:moveTo>
                  <a:cubicBezTo>
                    <a:pt x="2890" y="1"/>
                    <a:pt x="667" y="139"/>
                    <a:pt x="256" y="492"/>
                  </a:cubicBezTo>
                  <a:cubicBezTo>
                    <a:pt x="0" y="705"/>
                    <a:pt x="192" y="1621"/>
                    <a:pt x="373" y="1653"/>
                  </a:cubicBezTo>
                  <a:cubicBezTo>
                    <a:pt x="397" y="1659"/>
                    <a:pt x="465" y="1662"/>
                    <a:pt x="566" y="1662"/>
                  </a:cubicBezTo>
                  <a:cubicBezTo>
                    <a:pt x="1384" y="1662"/>
                    <a:pt x="4403" y="1486"/>
                    <a:pt x="4526" y="1344"/>
                  </a:cubicBezTo>
                  <a:cubicBezTo>
                    <a:pt x="4664" y="1185"/>
                    <a:pt x="4632" y="130"/>
                    <a:pt x="4494" y="35"/>
                  </a:cubicBezTo>
                  <a:cubicBezTo>
                    <a:pt x="4462" y="13"/>
                    <a:pt x="4254" y="1"/>
                    <a:pt x="39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6"/>
            <p:cNvSpPr/>
            <p:nvPr/>
          </p:nvSpPr>
          <p:spPr>
            <a:xfrm>
              <a:off x="8514959" y="2595877"/>
              <a:ext cx="199374" cy="195630"/>
            </a:xfrm>
            <a:custGeom>
              <a:avLst/>
              <a:gdLst/>
              <a:ahLst/>
              <a:cxnLst/>
              <a:rect l="l" t="t" r="r" b="b"/>
              <a:pathLst>
                <a:path w="2822" h="2769" extrusionOk="0">
                  <a:moveTo>
                    <a:pt x="2004" y="1"/>
                  </a:moveTo>
                  <a:cubicBezTo>
                    <a:pt x="1589" y="1"/>
                    <a:pt x="1094" y="317"/>
                    <a:pt x="756" y="839"/>
                  </a:cubicBezTo>
                  <a:cubicBezTo>
                    <a:pt x="299" y="1531"/>
                    <a:pt x="1" y="2383"/>
                    <a:pt x="448" y="2671"/>
                  </a:cubicBezTo>
                  <a:cubicBezTo>
                    <a:pt x="551" y="2737"/>
                    <a:pt x="686" y="2768"/>
                    <a:pt x="837" y="2768"/>
                  </a:cubicBezTo>
                  <a:cubicBezTo>
                    <a:pt x="1338" y="2768"/>
                    <a:pt x="2023" y="2425"/>
                    <a:pt x="2375" y="1893"/>
                  </a:cubicBezTo>
                  <a:cubicBezTo>
                    <a:pt x="2822" y="1201"/>
                    <a:pt x="2822" y="402"/>
                    <a:pt x="2375" y="104"/>
                  </a:cubicBezTo>
                  <a:cubicBezTo>
                    <a:pt x="2265" y="34"/>
                    <a:pt x="2139" y="1"/>
                    <a:pt x="2004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6"/>
            <p:cNvSpPr/>
            <p:nvPr/>
          </p:nvSpPr>
          <p:spPr>
            <a:xfrm>
              <a:off x="8593946" y="2627246"/>
              <a:ext cx="70791" cy="100888"/>
            </a:xfrm>
            <a:custGeom>
              <a:avLst/>
              <a:gdLst/>
              <a:ahLst/>
              <a:cxnLst/>
              <a:rect l="l" t="t" r="r" b="b"/>
              <a:pathLst>
                <a:path w="1002" h="1428" extrusionOk="0">
                  <a:moveTo>
                    <a:pt x="927" y="0"/>
                  </a:moveTo>
                  <a:cubicBezTo>
                    <a:pt x="909" y="0"/>
                    <a:pt x="891" y="9"/>
                    <a:pt x="884" y="22"/>
                  </a:cubicBezTo>
                  <a:lnTo>
                    <a:pt x="11" y="1332"/>
                  </a:lnTo>
                  <a:cubicBezTo>
                    <a:pt x="0" y="1364"/>
                    <a:pt x="0" y="1396"/>
                    <a:pt x="33" y="1418"/>
                  </a:cubicBezTo>
                  <a:cubicBezTo>
                    <a:pt x="43" y="1428"/>
                    <a:pt x="54" y="1428"/>
                    <a:pt x="64" y="1428"/>
                  </a:cubicBezTo>
                  <a:cubicBezTo>
                    <a:pt x="85" y="1428"/>
                    <a:pt x="107" y="1418"/>
                    <a:pt x="118" y="1406"/>
                  </a:cubicBezTo>
                  <a:lnTo>
                    <a:pt x="980" y="86"/>
                  </a:lnTo>
                  <a:cubicBezTo>
                    <a:pt x="1001" y="65"/>
                    <a:pt x="991" y="22"/>
                    <a:pt x="959" y="12"/>
                  </a:cubicBezTo>
                  <a:cubicBezTo>
                    <a:pt x="950" y="4"/>
                    <a:pt x="939" y="0"/>
                    <a:pt x="927" y="0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6"/>
            <p:cNvSpPr/>
            <p:nvPr/>
          </p:nvSpPr>
          <p:spPr>
            <a:xfrm>
              <a:off x="8623265" y="2682918"/>
              <a:ext cx="45216" cy="15119"/>
            </a:xfrm>
            <a:custGeom>
              <a:avLst/>
              <a:gdLst/>
              <a:ahLst/>
              <a:cxnLst/>
              <a:rect l="l" t="t" r="r" b="b"/>
              <a:pathLst>
                <a:path w="640" h="214" extrusionOk="0">
                  <a:moveTo>
                    <a:pt x="75" y="1"/>
                  </a:moveTo>
                  <a:cubicBezTo>
                    <a:pt x="44" y="1"/>
                    <a:pt x="11" y="22"/>
                    <a:pt x="1" y="55"/>
                  </a:cubicBezTo>
                  <a:cubicBezTo>
                    <a:pt x="1" y="86"/>
                    <a:pt x="22" y="118"/>
                    <a:pt x="54" y="129"/>
                  </a:cubicBezTo>
                  <a:lnTo>
                    <a:pt x="565" y="214"/>
                  </a:lnTo>
                  <a:lnTo>
                    <a:pt x="576" y="214"/>
                  </a:lnTo>
                  <a:cubicBezTo>
                    <a:pt x="607" y="214"/>
                    <a:pt x="629" y="193"/>
                    <a:pt x="629" y="171"/>
                  </a:cubicBezTo>
                  <a:cubicBezTo>
                    <a:pt x="640" y="129"/>
                    <a:pt x="618" y="97"/>
                    <a:pt x="586" y="97"/>
                  </a:cubicBezTo>
                  <a:lnTo>
                    <a:pt x="75" y="1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6"/>
            <p:cNvSpPr/>
            <p:nvPr/>
          </p:nvSpPr>
          <p:spPr>
            <a:xfrm>
              <a:off x="8080887" y="2714710"/>
              <a:ext cx="166310" cy="101312"/>
            </a:xfrm>
            <a:custGeom>
              <a:avLst/>
              <a:gdLst/>
              <a:ahLst/>
              <a:cxnLst/>
              <a:rect l="l" t="t" r="r" b="b"/>
              <a:pathLst>
                <a:path w="2354" h="1434" extrusionOk="0">
                  <a:moveTo>
                    <a:pt x="900" y="0"/>
                  </a:moveTo>
                  <a:cubicBezTo>
                    <a:pt x="497" y="0"/>
                    <a:pt x="175" y="157"/>
                    <a:pt x="97" y="424"/>
                  </a:cubicBezTo>
                  <a:cubicBezTo>
                    <a:pt x="0" y="786"/>
                    <a:pt x="405" y="1212"/>
                    <a:pt x="1001" y="1372"/>
                  </a:cubicBezTo>
                  <a:cubicBezTo>
                    <a:pt x="1158" y="1414"/>
                    <a:pt x="1311" y="1434"/>
                    <a:pt x="1455" y="1434"/>
                  </a:cubicBezTo>
                  <a:cubicBezTo>
                    <a:pt x="1857" y="1434"/>
                    <a:pt x="2179" y="1277"/>
                    <a:pt x="2258" y="1010"/>
                  </a:cubicBezTo>
                  <a:cubicBezTo>
                    <a:pt x="2354" y="648"/>
                    <a:pt x="1949" y="222"/>
                    <a:pt x="1353" y="62"/>
                  </a:cubicBezTo>
                  <a:cubicBezTo>
                    <a:pt x="1196" y="20"/>
                    <a:pt x="1043" y="0"/>
                    <a:pt x="9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6"/>
            <p:cNvSpPr/>
            <p:nvPr/>
          </p:nvSpPr>
          <p:spPr>
            <a:xfrm>
              <a:off x="8205018" y="2668717"/>
              <a:ext cx="43732" cy="55672"/>
            </a:xfrm>
            <a:custGeom>
              <a:avLst/>
              <a:gdLst/>
              <a:ahLst/>
              <a:cxnLst/>
              <a:rect l="l" t="t" r="r" b="b"/>
              <a:pathLst>
                <a:path w="619" h="788" extrusionOk="0">
                  <a:moveTo>
                    <a:pt x="309" y="0"/>
                  </a:moveTo>
                  <a:cubicBezTo>
                    <a:pt x="139" y="0"/>
                    <a:pt x="1" y="181"/>
                    <a:pt x="1" y="394"/>
                  </a:cubicBezTo>
                  <a:cubicBezTo>
                    <a:pt x="1" y="618"/>
                    <a:pt x="139" y="788"/>
                    <a:pt x="309" y="788"/>
                  </a:cubicBezTo>
                  <a:cubicBezTo>
                    <a:pt x="479" y="788"/>
                    <a:pt x="618" y="618"/>
                    <a:pt x="618" y="394"/>
                  </a:cubicBezTo>
                  <a:cubicBezTo>
                    <a:pt x="618" y="181"/>
                    <a:pt x="479" y="0"/>
                    <a:pt x="309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6"/>
            <p:cNvSpPr/>
            <p:nvPr/>
          </p:nvSpPr>
          <p:spPr>
            <a:xfrm>
              <a:off x="8157612" y="2588883"/>
              <a:ext cx="103855" cy="54754"/>
            </a:xfrm>
            <a:custGeom>
              <a:avLst/>
              <a:gdLst/>
              <a:ahLst/>
              <a:cxnLst/>
              <a:rect l="l" t="t" r="r" b="b"/>
              <a:pathLst>
                <a:path w="1470" h="775" extrusionOk="0">
                  <a:moveTo>
                    <a:pt x="1130" y="0"/>
                  </a:moveTo>
                  <a:cubicBezTo>
                    <a:pt x="1000" y="0"/>
                    <a:pt x="835" y="60"/>
                    <a:pt x="650" y="129"/>
                  </a:cubicBezTo>
                  <a:cubicBezTo>
                    <a:pt x="320" y="267"/>
                    <a:pt x="0" y="576"/>
                    <a:pt x="43" y="683"/>
                  </a:cubicBezTo>
                  <a:cubicBezTo>
                    <a:pt x="65" y="742"/>
                    <a:pt x="192" y="775"/>
                    <a:pt x="356" y="775"/>
                  </a:cubicBezTo>
                  <a:cubicBezTo>
                    <a:pt x="512" y="775"/>
                    <a:pt x="702" y="745"/>
                    <a:pt x="863" y="683"/>
                  </a:cubicBezTo>
                  <a:cubicBezTo>
                    <a:pt x="1204" y="544"/>
                    <a:pt x="1470" y="427"/>
                    <a:pt x="1374" y="161"/>
                  </a:cubicBezTo>
                  <a:cubicBezTo>
                    <a:pt x="1326" y="43"/>
                    <a:pt x="1241" y="0"/>
                    <a:pt x="1130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6"/>
            <p:cNvSpPr/>
            <p:nvPr/>
          </p:nvSpPr>
          <p:spPr>
            <a:xfrm>
              <a:off x="8276445" y="2807120"/>
              <a:ext cx="123496" cy="45216"/>
            </a:xfrm>
            <a:custGeom>
              <a:avLst/>
              <a:gdLst/>
              <a:ahLst/>
              <a:cxnLst/>
              <a:rect l="l" t="t" r="r" b="b"/>
              <a:pathLst>
                <a:path w="1748" h="640" extrusionOk="0">
                  <a:moveTo>
                    <a:pt x="1" y="0"/>
                  </a:moveTo>
                  <a:cubicBezTo>
                    <a:pt x="1" y="0"/>
                    <a:pt x="280" y="640"/>
                    <a:pt x="887" y="640"/>
                  </a:cubicBezTo>
                  <a:cubicBezTo>
                    <a:pt x="897" y="640"/>
                    <a:pt x="907" y="639"/>
                    <a:pt x="916" y="639"/>
                  </a:cubicBezTo>
                  <a:cubicBezTo>
                    <a:pt x="1555" y="618"/>
                    <a:pt x="1747" y="43"/>
                    <a:pt x="1747" y="4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6"/>
            <p:cNvSpPr/>
            <p:nvPr/>
          </p:nvSpPr>
          <p:spPr>
            <a:xfrm>
              <a:off x="8323922" y="2661158"/>
              <a:ext cx="57226" cy="102372"/>
            </a:xfrm>
            <a:custGeom>
              <a:avLst/>
              <a:gdLst/>
              <a:ahLst/>
              <a:cxnLst/>
              <a:rect l="l" t="t" r="r" b="b"/>
              <a:pathLst>
                <a:path w="810" h="1449" extrusionOk="0">
                  <a:moveTo>
                    <a:pt x="181" y="1"/>
                  </a:moveTo>
                  <a:cubicBezTo>
                    <a:pt x="138" y="1"/>
                    <a:pt x="117" y="32"/>
                    <a:pt x="117" y="64"/>
                  </a:cubicBezTo>
                  <a:lnTo>
                    <a:pt x="138" y="767"/>
                  </a:lnTo>
                  <a:cubicBezTo>
                    <a:pt x="138" y="788"/>
                    <a:pt x="159" y="810"/>
                    <a:pt x="181" y="820"/>
                  </a:cubicBezTo>
                  <a:cubicBezTo>
                    <a:pt x="383" y="905"/>
                    <a:pt x="670" y="1076"/>
                    <a:pt x="681" y="1182"/>
                  </a:cubicBezTo>
                  <a:cubicBezTo>
                    <a:pt x="681" y="1193"/>
                    <a:pt x="681" y="1193"/>
                    <a:pt x="670" y="1203"/>
                  </a:cubicBezTo>
                  <a:cubicBezTo>
                    <a:pt x="607" y="1278"/>
                    <a:pt x="277" y="1321"/>
                    <a:pt x="64" y="1321"/>
                  </a:cubicBezTo>
                  <a:cubicBezTo>
                    <a:pt x="32" y="1321"/>
                    <a:pt x="0" y="1352"/>
                    <a:pt x="0" y="1385"/>
                  </a:cubicBezTo>
                  <a:cubicBezTo>
                    <a:pt x="0" y="1416"/>
                    <a:pt x="32" y="1449"/>
                    <a:pt x="64" y="1449"/>
                  </a:cubicBezTo>
                  <a:cubicBezTo>
                    <a:pt x="159" y="1449"/>
                    <a:pt x="639" y="1427"/>
                    <a:pt x="767" y="1278"/>
                  </a:cubicBezTo>
                  <a:cubicBezTo>
                    <a:pt x="788" y="1246"/>
                    <a:pt x="809" y="1214"/>
                    <a:pt x="798" y="1172"/>
                  </a:cubicBezTo>
                  <a:cubicBezTo>
                    <a:pt x="777" y="980"/>
                    <a:pt x="405" y="788"/>
                    <a:pt x="266" y="725"/>
                  </a:cubicBezTo>
                  <a:lnTo>
                    <a:pt x="244" y="64"/>
                  </a:lnTo>
                  <a:cubicBezTo>
                    <a:pt x="234" y="22"/>
                    <a:pt x="213" y="1"/>
                    <a:pt x="181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6"/>
            <p:cNvSpPr/>
            <p:nvPr/>
          </p:nvSpPr>
          <p:spPr>
            <a:xfrm>
              <a:off x="8419370" y="2706444"/>
              <a:ext cx="166381" cy="100888"/>
            </a:xfrm>
            <a:custGeom>
              <a:avLst/>
              <a:gdLst/>
              <a:ahLst/>
              <a:cxnLst/>
              <a:rect l="l" t="t" r="r" b="b"/>
              <a:pathLst>
                <a:path w="2355" h="1428" extrusionOk="0">
                  <a:moveTo>
                    <a:pt x="1456" y="0"/>
                  </a:moveTo>
                  <a:cubicBezTo>
                    <a:pt x="1312" y="0"/>
                    <a:pt x="1158" y="20"/>
                    <a:pt x="1002" y="62"/>
                  </a:cubicBezTo>
                  <a:cubicBezTo>
                    <a:pt x="406" y="222"/>
                    <a:pt x="1" y="648"/>
                    <a:pt x="97" y="1010"/>
                  </a:cubicBezTo>
                  <a:cubicBezTo>
                    <a:pt x="175" y="1268"/>
                    <a:pt x="494" y="1428"/>
                    <a:pt x="893" y="1428"/>
                  </a:cubicBezTo>
                  <a:cubicBezTo>
                    <a:pt x="1039" y="1428"/>
                    <a:pt x="1195" y="1407"/>
                    <a:pt x="1354" y="1361"/>
                  </a:cubicBezTo>
                  <a:cubicBezTo>
                    <a:pt x="1950" y="1201"/>
                    <a:pt x="2355" y="786"/>
                    <a:pt x="2258" y="424"/>
                  </a:cubicBezTo>
                  <a:cubicBezTo>
                    <a:pt x="2180" y="157"/>
                    <a:pt x="1858" y="0"/>
                    <a:pt x="14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6"/>
            <p:cNvSpPr/>
            <p:nvPr/>
          </p:nvSpPr>
          <p:spPr>
            <a:xfrm>
              <a:off x="8417886" y="2660380"/>
              <a:ext cx="43732" cy="55743"/>
            </a:xfrm>
            <a:custGeom>
              <a:avLst/>
              <a:gdLst/>
              <a:ahLst/>
              <a:cxnLst/>
              <a:rect l="l" t="t" r="r" b="b"/>
              <a:pathLst>
                <a:path w="619" h="789" extrusionOk="0">
                  <a:moveTo>
                    <a:pt x="310" y="0"/>
                  </a:moveTo>
                  <a:cubicBezTo>
                    <a:pt x="139" y="0"/>
                    <a:pt x="1" y="182"/>
                    <a:pt x="1" y="395"/>
                  </a:cubicBezTo>
                  <a:cubicBezTo>
                    <a:pt x="1" y="618"/>
                    <a:pt x="139" y="788"/>
                    <a:pt x="310" y="788"/>
                  </a:cubicBezTo>
                  <a:cubicBezTo>
                    <a:pt x="480" y="788"/>
                    <a:pt x="618" y="618"/>
                    <a:pt x="618" y="395"/>
                  </a:cubicBezTo>
                  <a:cubicBezTo>
                    <a:pt x="618" y="182"/>
                    <a:pt x="480" y="0"/>
                    <a:pt x="310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6"/>
            <p:cNvSpPr/>
            <p:nvPr/>
          </p:nvSpPr>
          <p:spPr>
            <a:xfrm>
              <a:off x="8405169" y="2580334"/>
              <a:ext cx="103855" cy="54612"/>
            </a:xfrm>
            <a:custGeom>
              <a:avLst/>
              <a:gdLst/>
              <a:ahLst/>
              <a:cxnLst/>
              <a:rect l="l" t="t" r="r" b="b"/>
              <a:pathLst>
                <a:path w="1470" h="773" extrusionOk="0">
                  <a:moveTo>
                    <a:pt x="345" y="1"/>
                  </a:moveTo>
                  <a:cubicBezTo>
                    <a:pt x="232" y="1"/>
                    <a:pt x="145" y="46"/>
                    <a:pt x="95" y="165"/>
                  </a:cubicBezTo>
                  <a:cubicBezTo>
                    <a:pt x="0" y="420"/>
                    <a:pt x="266" y="548"/>
                    <a:pt x="596" y="676"/>
                  </a:cubicBezTo>
                  <a:cubicBezTo>
                    <a:pt x="763" y="743"/>
                    <a:pt x="955" y="773"/>
                    <a:pt x="1112" y="773"/>
                  </a:cubicBezTo>
                  <a:cubicBezTo>
                    <a:pt x="1278" y="773"/>
                    <a:pt x="1405" y="741"/>
                    <a:pt x="1427" y="686"/>
                  </a:cubicBezTo>
                  <a:cubicBezTo>
                    <a:pt x="1469" y="580"/>
                    <a:pt x="1150" y="260"/>
                    <a:pt x="819" y="133"/>
                  </a:cubicBezTo>
                  <a:cubicBezTo>
                    <a:pt x="638" y="59"/>
                    <a:pt x="475" y="1"/>
                    <a:pt x="345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6"/>
            <p:cNvSpPr/>
            <p:nvPr/>
          </p:nvSpPr>
          <p:spPr>
            <a:xfrm>
              <a:off x="7886812" y="2595877"/>
              <a:ext cx="199445" cy="195630"/>
            </a:xfrm>
            <a:custGeom>
              <a:avLst/>
              <a:gdLst/>
              <a:ahLst/>
              <a:cxnLst/>
              <a:rect l="l" t="t" r="r" b="b"/>
              <a:pathLst>
                <a:path w="2823" h="2769" extrusionOk="0">
                  <a:moveTo>
                    <a:pt x="818" y="1"/>
                  </a:moveTo>
                  <a:cubicBezTo>
                    <a:pt x="683" y="1"/>
                    <a:pt x="557" y="34"/>
                    <a:pt x="447" y="104"/>
                  </a:cubicBezTo>
                  <a:cubicBezTo>
                    <a:pt x="0" y="402"/>
                    <a:pt x="0" y="1201"/>
                    <a:pt x="447" y="1893"/>
                  </a:cubicBezTo>
                  <a:cubicBezTo>
                    <a:pt x="800" y="2425"/>
                    <a:pt x="1485" y="2768"/>
                    <a:pt x="1986" y="2768"/>
                  </a:cubicBezTo>
                  <a:cubicBezTo>
                    <a:pt x="2137" y="2768"/>
                    <a:pt x="2272" y="2737"/>
                    <a:pt x="2375" y="2671"/>
                  </a:cubicBezTo>
                  <a:cubicBezTo>
                    <a:pt x="2822" y="2383"/>
                    <a:pt x="2524" y="1531"/>
                    <a:pt x="2066" y="839"/>
                  </a:cubicBezTo>
                  <a:cubicBezTo>
                    <a:pt x="1728" y="317"/>
                    <a:pt x="1233" y="1"/>
                    <a:pt x="818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6"/>
            <p:cNvSpPr/>
            <p:nvPr/>
          </p:nvSpPr>
          <p:spPr>
            <a:xfrm>
              <a:off x="7936408" y="2627246"/>
              <a:ext cx="70791" cy="100888"/>
            </a:xfrm>
            <a:custGeom>
              <a:avLst/>
              <a:gdLst/>
              <a:ahLst/>
              <a:cxnLst/>
              <a:rect l="l" t="t" r="r" b="b"/>
              <a:pathLst>
                <a:path w="1002" h="1428" extrusionOk="0">
                  <a:moveTo>
                    <a:pt x="72" y="0"/>
                  </a:moveTo>
                  <a:cubicBezTo>
                    <a:pt x="59" y="0"/>
                    <a:pt x="45" y="4"/>
                    <a:pt x="33" y="12"/>
                  </a:cubicBezTo>
                  <a:cubicBezTo>
                    <a:pt x="12" y="22"/>
                    <a:pt x="1" y="65"/>
                    <a:pt x="22" y="86"/>
                  </a:cubicBezTo>
                  <a:lnTo>
                    <a:pt x="885" y="1406"/>
                  </a:lnTo>
                  <a:cubicBezTo>
                    <a:pt x="895" y="1418"/>
                    <a:pt x="917" y="1428"/>
                    <a:pt x="938" y="1428"/>
                  </a:cubicBezTo>
                  <a:cubicBezTo>
                    <a:pt x="949" y="1428"/>
                    <a:pt x="959" y="1428"/>
                    <a:pt x="970" y="1418"/>
                  </a:cubicBezTo>
                  <a:cubicBezTo>
                    <a:pt x="1002" y="1396"/>
                    <a:pt x="1002" y="1364"/>
                    <a:pt x="992" y="1332"/>
                  </a:cubicBezTo>
                  <a:lnTo>
                    <a:pt x="118" y="22"/>
                  </a:lnTo>
                  <a:cubicBezTo>
                    <a:pt x="112" y="9"/>
                    <a:pt x="93" y="0"/>
                    <a:pt x="72" y="0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6"/>
            <p:cNvSpPr/>
            <p:nvPr/>
          </p:nvSpPr>
          <p:spPr>
            <a:xfrm>
              <a:off x="7932734" y="2682918"/>
              <a:ext cx="45145" cy="15119"/>
            </a:xfrm>
            <a:custGeom>
              <a:avLst/>
              <a:gdLst/>
              <a:ahLst/>
              <a:cxnLst/>
              <a:rect l="l" t="t" r="r" b="b"/>
              <a:pathLst>
                <a:path w="639" h="214" extrusionOk="0">
                  <a:moveTo>
                    <a:pt x="564" y="1"/>
                  </a:moveTo>
                  <a:lnTo>
                    <a:pt x="53" y="97"/>
                  </a:lnTo>
                  <a:cubicBezTo>
                    <a:pt x="21" y="97"/>
                    <a:pt x="0" y="129"/>
                    <a:pt x="10" y="171"/>
                  </a:cubicBezTo>
                  <a:cubicBezTo>
                    <a:pt x="10" y="193"/>
                    <a:pt x="32" y="214"/>
                    <a:pt x="64" y="214"/>
                  </a:cubicBezTo>
                  <a:lnTo>
                    <a:pt x="74" y="214"/>
                  </a:lnTo>
                  <a:lnTo>
                    <a:pt x="585" y="129"/>
                  </a:lnTo>
                  <a:cubicBezTo>
                    <a:pt x="618" y="118"/>
                    <a:pt x="639" y="86"/>
                    <a:pt x="639" y="55"/>
                  </a:cubicBezTo>
                  <a:cubicBezTo>
                    <a:pt x="628" y="22"/>
                    <a:pt x="596" y="1"/>
                    <a:pt x="564" y="1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6" name="Google Shape;486;p26"/>
          <p:cNvGrpSpPr/>
          <p:nvPr/>
        </p:nvGrpSpPr>
        <p:grpSpPr>
          <a:xfrm flipH="1">
            <a:off x="213708" y="2469709"/>
            <a:ext cx="1398326" cy="2519209"/>
            <a:chOff x="83700" y="2116901"/>
            <a:chExt cx="1594079" cy="2871875"/>
          </a:xfrm>
        </p:grpSpPr>
        <p:sp>
          <p:nvSpPr>
            <p:cNvPr id="487" name="Google Shape;487;p26"/>
            <p:cNvSpPr/>
            <p:nvPr/>
          </p:nvSpPr>
          <p:spPr>
            <a:xfrm>
              <a:off x="934856" y="4777190"/>
              <a:ext cx="695461" cy="204896"/>
            </a:xfrm>
            <a:custGeom>
              <a:avLst/>
              <a:gdLst/>
              <a:ahLst/>
              <a:cxnLst/>
              <a:rect l="l" t="t" r="r" b="b"/>
              <a:pathLst>
                <a:path w="9979" h="2940" extrusionOk="0">
                  <a:moveTo>
                    <a:pt x="6251" y="1"/>
                  </a:moveTo>
                  <a:lnTo>
                    <a:pt x="512" y="353"/>
                  </a:lnTo>
                  <a:cubicBezTo>
                    <a:pt x="0" y="1929"/>
                    <a:pt x="395" y="2940"/>
                    <a:pt x="395" y="2940"/>
                  </a:cubicBezTo>
                  <a:lnTo>
                    <a:pt x="9573" y="2940"/>
                  </a:lnTo>
                  <a:cubicBezTo>
                    <a:pt x="9978" y="2504"/>
                    <a:pt x="9371" y="1726"/>
                    <a:pt x="8509" y="1215"/>
                  </a:cubicBezTo>
                  <a:cubicBezTo>
                    <a:pt x="7369" y="544"/>
                    <a:pt x="6251" y="1"/>
                    <a:pt x="6251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6"/>
            <p:cNvSpPr/>
            <p:nvPr/>
          </p:nvSpPr>
          <p:spPr>
            <a:xfrm>
              <a:off x="1432810" y="4849670"/>
              <a:ext cx="71295" cy="136179"/>
            </a:xfrm>
            <a:custGeom>
              <a:avLst/>
              <a:gdLst/>
              <a:ahLst/>
              <a:cxnLst/>
              <a:rect l="l" t="t" r="r" b="b"/>
              <a:pathLst>
                <a:path w="1023" h="1954" extrusionOk="0">
                  <a:moveTo>
                    <a:pt x="954" y="1"/>
                  </a:moveTo>
                  <a:cubicBezTo>
                    <a:pt x="940" y="1"/>
                    <a:pt x="926" y="6"/>
                    <a:pt x="916" y="15"/>
                  </a:cubicBezTo>
                  <a:cubicBezTo>
                    <a:pt x="884" y="37"/>
                    <a:pt x="107" y="622"/>
                    <a:pt x="1" y="1889"/>
                  </a:cubicBezTo>
                  <a:cubicBezTo>
                    <a:pt x="1" y="1921"/>
                    <a:pt x="22" y="1953"/>
                    <a:pt x="65" y="1953"/>
                  </a:cubicBezTo>
                  <a:cubicBezTo>
                    <a:pt x="96" y="1953"/>
                    <a:pt x="128" y="1932"/>
                    <a:pt x="128" y="1900"/>
                  </a:cubicBezTo>
                  <a:cubicBezTo>
                    <a:pt x="224" y="686"/>
                    <a:pt x="980" y="111"/>
                    <a:pt x="990" y="111"/>
                  </a:cubicBezTo>
                  <a:cubicBezTo>
                    <a:pt x="1012" y="90"/>
                    <a:pt x="1023" y="47"/>
                    <a:pt x="1002" y="26"/>
                  </a:cubicBezTo>
                  <a:cubicBezTo>
                    <a:pt x="990" y="8"/>
                    <a:pt x="972" y="1"/>
                    <a:pt x="9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6"/>
            <p:cNvSpPr/>
            <p:nvPr/>
          </p:nvSpPr>
          <p:spPr>
            <a:xfrm>
              <a:off x="932626" y="4394302"/>
              <a:ext cx="437948" cy="426867"/>
            </a:xfrm>
            <a:custGeom>
              <a:avLst/>
              <a:gdLst/>
              <a:ahLst/>
              <a:cxnLst/>
              <a:rect l="l" t="t" r="r" b="b"/>
              <a:pathLst>
                <a:path w="6284" h="6125" extrusionOk="0">
                  <a:moveTo>
                    <a:pt x="5602" y="0"/>
                  </a:moveTo>
                  <a:lnTo>
                    <a:pt x="1" y="618"/>
                  </a:lnTo>
                  <a:lnTo>
                    <a:pt x="544" y="5847"/>
                  </a:lnTo>
                  <a:cubicBezTo>
                    <a:pt x="1580" y="6049"/>
                    <a:pt x="2463" y="6124"/>
                    <a:pt x="3203" y="6124"/>
                  </a:cubicBezTo>
                  <a:cubicBezTo>
                    <a:pt x="5342" y="6124"/>
                    <a:pt x="6283" y="5495"/>
                    <a:pt x="6283" y="5495"/>
                  </a:cubicBezTo>
                  <a:lnTo>
                    <a:pt x="5602" y="0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6"/>
            <p:cNvSpPr/>
            <p:nvPr/>
          </p:nvSpPr>
          <p:spPr>
            <a:xfrm>
              <a:off x="932626" y="4394302"/>
              <a:ext cx="395575" cy="139594"/>
            </a:xfrm>
            <a:custGeom>
              <a:avLst/>
              <a:gdLst/>
              <a:ahLst/>
              <a:cxnLst/>
              <a:rect l="l" t="t" r="r" b="b"/>
              <a:pathLst>
                <a:path w="5676" h="2003" extrusionOk="0">
                  <a:moveTo>
                    <a:pt x="5602" y="0"/>
                  </a:moveTo>
                  <a:lnTo>
                    <a:pt x="1" y="618"/>
                  </a:lnTo>
                  <a:lnTo>
                    <a:pt x="139" y="2002"/>
                  </a:lnTo>
                  <a:cubicBezTo>
                    <a:pt x="927" y="1949"/>
                    <a:pt x="3610" y="1704"/>
                    <a:pt x="5676" y="650"/>
                  </a:cubicBezTo>
                  <a:lnTo>
                    <a:pt x="5602" y="0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6"/>
            <p:cNvSpPr/>
            <p:nvPr/>
          </p:nvSpPr>
          <p:spPr>
            <a:xfrm>
              <a:off x="1363048" y="4676137"/>
              <a:ext cx="145518" cy="133113"/>
            </a:xfrm>
            <a:custGeom>
              <a:avLst/>
              <a:gdLst/>
              <a:ahLst/>
              <a:cxnLst/>
              <a:rect l="l" t="t" r="r" b="b"/>
              <a:pathLst>
                <a:path w="2088" h="1910" extrusionOk="0">
                  <a:moveTo>
                    <a:pt x="1850" y="1"/>
                  </a:moveTo>
                  <a:cubicBezTo>
                    <a:pt x="1840" y="1"/>
                    <a:pt x="1831" y="1"/>
                    <a:pt x="1821" y="3"/>
                  </a:cubicBezTo>
                  <a:cubicBezTo>
                    <a:pt x="1470" y="35"/>
                    <a:pt x="927" y="695"/>
                    <a:pt x="640" y="1067"/>
                  </a:cubicBezTo>
                  <a:cubicBezTo>
                    <a:pt x="704" y="759"/>
                    <a:pt x="746" y="343"/>
                    <a:pt x="554" y="258"/>
                  </a:cubicBezTo>
                  <a:cubicBezTo>
                    <a:pt x="528" y="245"/>
                    <a:pt x="501" y="239"/>
                    <a:pt x="475" y="239"/>
                  </a:cubicBezTo>
                  <a:cubicBezTo>
                    <a:pt x="439" y="239"/>
                    <a:pt x="404" y="250"/>
                    <a:pt x="373" y="269"/>
                  </a:cubicBezTo>
                  <a:cubicBezTo>
                    <a:pt x="129" y="429"/>
                    <a:pt x="1" y="1174"/>
                    <a:pt x="22" y="1770"/>
                  </a:cubicBezTo>
                  <a:cubicBezTo>
                    <a:pt x="22" y="1803"/>
                    <a:pt x="43" y="1834"/>
                    <a:pt x="86" y="1834"/>
                  </a:cubicBezTo>
                  <a:cubicBezTo>
                    <a:pt x="117" y="1834"/>
                    <a:pt x="139" y="1803"/>
                    <a:pt x="139" y="1770"/>
                  </a:cubicBezTo>
                  <a:cubicBezTo>
                    <a:pt x="117" y="1153"/>
                    <a:pt x="267" y="482"/>
                    <a:pt x="437" y="376"/>
                  </a:cubicBezTo>
                  <a:cubicBezTo>
                    <a:pt x="449" y="363"/>
                    <a:pt x="462" y="358"/>
                    <a:pt x="475" y="358"/>
                  </a:cubicBezTo>
                  <a:cubicBezTo>
                    <a:pt x="483" y="358"/>
                    <a:pt x="492" y="361"/>
                    <a:pt x="501" y="365"/>
                  </a:cubicBezTo>
                  <a:cubicBezTo>
                    <a:pt x="629" y="429"/>
                    <a:pt x="576" y="908"/>
                    <a:pt x="458" y="1334"/>
                  </a:cubicBezTo>
                  <a:cubicBezTo>
                    <a:pt x="448" y="1355"/>
                    <a:pt x="458" y="1387"/>
                    <a:pt x="491" y="1398"/>
                  </a:cubicBezTo>
                  <a:cubicBezTo>
                    <a:pt x="498" y="1405"/>
                    <a:pt x="507" y="1409"/>
                    <a:pt x="516" y="1409"/>
                  </a:cubicBezTo>
                  <a:cubicBezTo>
                    <a:pt x="533" y="1409"/>
                    <a:pt x="551" y="1397"/>
                    <a:pt x="565" y="1377"/>
                  </a:cubicBezTo>
                  <a:cubicBezTo>
                    <a:pt x="799" y="1046"/>
                    <a:pt x="1491" y="152"/>
                    <a:pt x="1832" y="120"/>
                  </a:cubicBezTo>
                  <a:cubicBezTo>
                    <a:pt x="1875" y="120"/>
                    <a:pt x="1906" y="130"/>
                    <a:pt x="1928" y="152"/>
                  </a:cubicBezTo>
                  <a:cubicBezTo>
                    <a:pt x="1949" y="173"/>
                    <a:pt x="1960" y="205"/>
                    <a:pt x="1960" y="248"/>
                  </a:cubicBezTo>
                  <a:cubicBezTo>
                    <a:pt x="1939" y="610"/>
                    <a:pt x="905" y="1493"/>
                    <a:pt x="512" y="1792"/>
                  </a:cubicBezTo>
                  <a:cubicBezTo>
                    <a:pt x="491" y="1813"/>
                    <a:pt x="479" y="1855"/>
                    <a:pt x="501" y="1877"/>
                  </a:cubicBezTo>
                  <a:cubicBezTo>
                    <a:pt x="522" y="1898"/>
                    <a:pt x="533" y="1909"/>
                    <a:pt x="554" y="1909"/>
                  </a:cubicBezTo>
                  <a:cubicBezTo>
                    <a:pt x="565" y="1909"/>
                    <a:pt x="576" y="1898"/>
                    <a:pt x="586" y="1888"/>
                  </a:cubicBezTo>
                  <a:cubicBezTo>
                    <a:pt x="735" y="1781"/>
                    <a:pt x="2045" y="748"/>
                    <a:pt x="2077" y="248"/>
                  </a:cubicBezTo>
                  <a:cubicBezTo>
                    <a:pt x="2088" y="173"/>
                    <a:pt x="2066" y="120"/>
                    <a:pt x="2013" y="67"/>
                  </a:cubicBezTo>
                  <a:cubicBezTo>
                    <a:pt x="1976" y="29"/>
                    <a:pt x="1915" y="1"/>
                    <a:pt x="185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6"/>
            <p:cNvSpPr/>
            <p:nvPr/>
          </p:nvSpPr>
          <p:spPr>
            <a:xfrm>
              <a:off x="1372665" y="4797958"/>
              <a:ext cx="204199" cy="14914"/>
            </a:xfrm>
            <a:custGeom>
              <a:avLst/>
              <a:gdLst/>
              <a:ahLst/>
              <a:cxnLst/>
              <a:rect l="l" t="t" r="r" b="b"/>
              <a:pathLst>
                <a:path w="2930" h="214" extrusionOk="0">
                  <a:moveTo>
                    <a:pt x="2854" y="1"/>
                  </a:moveTo>
                  <a:cubicBezTo>
                    <a:pt x="2847" y="1"/>
                    <a:pt x="2053" y="91"/>
                    <a:pt x="1077" y="91"/>
                  </a:cubicBezTo>
                  <a:cubicBezTo>
                    <a:pt x="752" y="91"/>
                    <a:pt x="407" y="81"/>
                    <a:pt x="65" y="55"/>
                  </a:cubicBezTo>
                  <a:cubicBezTo>
                    <a:pt x="33" y="55"/>
                    <a:pt x="1" y="76"/>
                    <a:pt x="1" y="107"/>
                  </a:cubicBezTo>
                  <a:cubicBezTo>
                    <a:pt x="1" y="150"/>
                    <a:pt x="22" y="171"/>
                    <a:pt x="54" y="182"/>
                  </a:cubicBezTo>
                  <a:cubicBezTo>
                    <a:pt x="405" y="204"/>
                    <a:pt x="746" y="214"/>
                    <a:pt x="1077" y="214"/>
                  </a:cubicBezTo>
                  <a:cubicBezTo>
                    <a:pt x="2056" y="214"/>
                    <a:pt x="2854" y="129"/>
                    <a:pt x="2865" y="129"/>
                  </a:cubicBezTo>
                  <a:cubicBezTo>
                    <a:pt x="2908" y="119"/>
                    <a:pt x="2929" y="86"/>
                    <a:pt x="2929" y="55"/>
                  </a:cubicBezTo>
                  <a:cubicBezTo>
                    <a:pt x="2918" y="22"/>
                    <a:pt x="2887" y="1"/>
                    <a:pt x="2854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6"/>
            <p:cNvSpPr/>
            <p:nvPr/>
          </p:nvSpPr>
          <p:spPr>
            <a:xfrm>
              <a:off x="1334892" y="4741578"/>
              <a:ext cx="178831" cy="105445"/>
            </a:xfrm>
            <a:custGeom>
              <a:avLst/>
              <a:gdLst/>
              <a:ahLst/>
              <a:cxnLst/>
              <a:rect l="l" t="t" r="r" b="b"/>
              <a:pathLst>
                <a:path w="2566" h="1513" extrusionOk="0">
                  <a:moveTo>
                    <a:pt x="2496" y="1"/>
                  </a:moveTo>
                  <a:cubicBezTo>
                    <a:pt x="2484" y="1"/>
                    <a:pt x="2471" y="4"/>
                    <a:pt x="2459" y="12"/>
                  </a:cubicBezTo>
                  <a:cubicBezTo>
                    <a:pt x="2449" y="22"/>
                    <a:pt x="1288" y="831"/>
                    <a:pt x="43" y="1396"/>
                  </a:cubicBezTo>
                  <a:cubicBezTo>
                    <a:pt x="10" y="1417"/>
                    <a:pt x="0" y="1449"/>
                    <a:pt x="10" y="1481"/>
                  </a:cubicBezTo>
                  <a:cubicBezTo>
                    <a:pt x="21" y="1503"/>
                    <a:pt x="43" y="1513"/>
                    <a:pt x="64" y="1513"/>
                  </a:cubicBezTo>
                  <a:lnTo>
                    <a:pt x="96" y="1513"/>
                  </a:lnTo>
                  <a:cubicBezTo>
                    <a:pt x="1352" y="938"/>
                    <a:pt x="2523" y="118"/>
                    <a:pt x="2534" y="107"/>
                  </a:cubicBezTo>
                  <a:cubicBezTo>
                    <a:pt x="2556" y="97"/>
                    <a:pt x="2566" y="54"/>
                    <a:pt x="2545" y="33"/>
                  </a:cubicBezTo>
                  <a:cubicBezTo>
                    <a:pt x="2538" y="12"/>
                    <a:pt x="2518" y="1"/>
                    <a:pt x="2496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6"/>
            <p:cNvSpPr/>
            <p:nvPr/>
          </p:nvSpPr>
          <p:spPr>
            <a:xfrm>
              <a:off x="194233" y="4777190"/>
              <a:ext cx="696158" cy="204896"/>
            </a:xfrm>
            <a:custGeom>
              <a:avLst/>
              <a:gdLst/>
              <a:ahLst/>
              <a:cxnLst/>
              <a:rect l="l" t="t" r="r" b="b"/>
              <a:pathLst>
                <a:path w="9989" h="2940" extrusionOk="0">
                  <a:moveTo>
                    <a:pt x="3728" y="1"/>
                  </a:moveTo>
                  <a:cubicBezTo>
                    <a:pt x="3728" y="1"/>
                    <a:pt x="2620" y="544"/>
                    <a:pt x="1470" y="1215"/>
                  </a:cubicBezTo>
                  <a:cubicBezTo>
                    <a:pt x="618" y="1726"/>
                    <a:pt x="1" y="2504"/>
                    <a:pt x="416" y="2940"/>
                  </a:cubicBezTo>
                  <a:lnTo>
                    <a:pt x="9595" y="2940"/>
                  </a:lnTo>
                  <a:cubicBezTo>
                    <a:pt x="9595" y="2940"/>
                    <a:pt x="9989" y="1929"/>
                    <a:pt x="9467" y="353"/>
                  </a:cubicBezTo>
                  <a:lnTo>
                    <a:pt x="3728" y="1"/>
                  </a:ln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6"/>
            <p:cNvSpPr/>
            <p:nvPr/>
          </p:nvSpPr>
          <p:spPr>
            <a:xfrm>
              <a:off x="311525" y="4852458"/>
              <a:ext cx="71295" cy="136319"/>
            </a:xfrm>
            <a:custGeom>
              <a:avLst/>
              <a:gdLst/>
              <a:ahLst/>
              <a:cxnLst/>
              <a:rect l="l" t="t" r="r" b="b"/>
              <a:pathLst>
                <a:path w="1023" h="1956" extrusionOk="0">
                  <a:moveTo>
                    <a:pt x="77" y="1"/>
                  </a:moveTo>
                  <a:cubicBezTo>
                    <a:pt x="57" y="1"/>
                    <a:pt x="35" y="8"/>
                    <a:pt x="21" y="28"/>
                  </a:cubicBezTo>
                  <a:cubicBezTo>
                    <a:pt x="0" y="50"/>
                    <a:pt x="11" y="92"/>
                    <a:pt x="43" y="113"/>
                  </a:cubicBezTo>
                  <a:cubicBezTo>
                    <a:pt x="43" y="113"/>
                    <a:pt x="799" y="688"/>
                    <a:pt x="895" y="1902"/>
                  </a:cubicBezTo>
                  <a:cubicBezTo>
                    <a:pt x="906" y="1935"/>
                    <a:pt x="927" y="1956"/>
                    <a:pt x="958" y="1956"/>
                  </a:cubicBezTo>
                  <a:lnTo>
                    <a:pt x="970" y="1956"/>
                  </a:lnTo>
                  <a:cubicBezTo>
                    <a:pt x="1001" y="1956"/>
                    <a:pt x="1022" y="1924"/>
                    <a:pt x="1022" y="1892"/>
                  </a:cubicBezTo>
                  <a:cubicBezTo>
                    <a:pt x="916" y="624"/>
                    <a:pt x="139" y="39"/>
                    <a:pt x="107" y="7"/>
                  </a:cubicBezTo>
                  <a:cubicBezTo>
                    <a:pt x="99" y="3"/>
                    <a:pt x="88" y="1"/>
                    <a:pt x="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6"/>
            <p:cNvSpPr/>
            <p:nvPr/>
          </p:nvSpPr>
          <p:spPr>
            <a:xfrm>
              <a:off x="453977" y="4403222"/>
              <a:ext cx="403798" cy="417946"/>
            </a:xfrm>
            <a:custGeom>
              <a:avLst/>
              <a:gdLst/>
              <a:ahLst/>
              <a:cxnLst/>
              <a:rect l="l" t="t" r="r" b="b"/>
              <a:pathLst>
                <a:path w="5794" h="5997" extrusionOk="0">
                  <a:moveTo>
                    <a:pt x="64" y="0"/>
                  </a:moveTo>
                  <a:lnTo>
                    <a:pt x="1" y="5367"/>
                  </a:lnTo>
                  <a:cubicBezTo>
                    <a:pt x="1" y="5367"/>
                    <a:pt x="941" y="5996"/>
                    <a:pt x="3081" y="5996"/>
                  </a:cubicBezTo>
                  <a:cubicBezTo>
                    <a:pt x="3821" y="5996"/>
                    <a:pt x="4704" y="5921"/>
                    <a:pt x="5740" y="5719"/>
                  </a:cubicBezTo>
                  <a:lnTo>
                    <a:pt x="5793" y="447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6"/>
            <p:cNvSpPr/>
            <p:nvPr/>
          </p:nvSpPr>
          <p:spPr>
            <a:xfrm>
              <a:off x="453977" y="4403222"/>
              <a:ext cx="403798" cy="417946"/>
            </a:xfrm>
            <a:custGeom>
              <a:avLst/>
              <a:gdLst/>
              <a:ahLst/>
              <a:cxnLst/>
              <a:rect l="l" t="t" r="r" b="b"/>
              <a:pathLst>
                <a:path w="5794" h="5997" extrusionOk="0">
                  <a:moveTo>
                    <a:pt x="64" y="0"/>
                  </a:moveTo>
                  <a:lnTo>
                    <a:pt x="43" y="1438"/>
                  </a:lnTo>
                  <a:lnTo>
                    <a:pt x="1" y="5367"/>
                  </a:lnTo>
                  <a:cubicBezTo>
                    <a:pt x="1" y="5367"/>
                    <a:pt x="941" y="5996"/>
                    <a:pt x="3081" y="5996"/>
                  </a:cubicBezTo>
                  <a:cubicBezTo>
                    <a:pt x="3821" y="5996"/>
                    <a:pt x="4704" y="5921"/>
                    <a:pt x="5740" y="5719"/>
                  </a:cubicBezTo>
                  <a:lnTo>
                    <a:pt x="5793" y="447"/>
                  </a:lnTo>
                  <a:lnTo>
                    <a:pt x="5090" y="39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6"/>
            <p:cNvSpPr/>
            <p:nvPr/>
          </p:nvSpPr>
          <p:spPr>
            <a:xfrm>
              <a:off x="456974" y="4403222"/>
              <a:ext cx="379267" cy="100984"/>
            </a:xfrm>
            <a:custGeom>
              <a:avLst/>
              <a:gdLst/>
              <a:ahLst/>
              <a:cxnLst/>
              <a:rect l="l" t="t" r="r" b="b"/>
              <a:pathLst>
                <a:path w="5442" h="1449" extrusionOk="0">
                  <a:moveTo>
                    <a:pt x="21" y="0"/>
                  </a:moveTo>
                  <a:lnTo>
                    <a:pt x="0" y="1438"/>
                  </a:lnTo>
                  <a:cubicBezTo>
                    <a:pt x="148" y="1444"/>
                    <a:pt x="356" y="1449"/>
                    <a:pt x="608" y="1449"/>
                  </a:cubicBezTo>
                  <a:cubicBezTo>
                    <a:pt x="1779" y="1449"/>
                    <a:pt x="3909" y="1336"/>
                    <a:pt x="5442" y="618"/>
                  </a:cubicBezTo>
                  <a:lnTo>
                    <a:pt x="5047" y="39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6"/>
            <p:cNvSpPr/>
            <p:nvPr/>
          </p:nvSpPr>
          <p:spPr>
            <a:xfrm>
              <a:off x="328600" y="4652650"/>
              <a:ext cx="132904" cy="156599"/>
            </a:xfrm>
            <a:custGeom>
              <a:avLst/>
              <a:gdLst/>
              <a:ahLst/>
              <a:cxnLst/>
              <a:rect l="l" t="t" r="r" b="b"/>
              <a:pathLst>
                <a:path w="1907" h="2247" extrusionOk="0">
                  <a:moveTo>
                    <a:pt x="1309" y="0"/>
                  </a:moveTo>
                  <a:cubicBezTo>
                    <a:pt x="1286" y="0"/>
                    <a:pt x="1265" y="5"/>
                    <a:pt x="1246" y="10"/>
                  </a:cubicBezTo>
                  <a:cubicBezTo>
                    <a:pt x="1001" y="117"/>
                    <a:pt x="1139" y="872"/>
                    <a:pt x="1257" y="1362"/>
                  </a:cubicBezTo>
                  <a:cubicBezTo>
                    <a:pt x="1012" y="1021"/>
                    <a:pt x="586" y="500"/>
                    <a:pt x="277" y="467"/>
                  </a:cubicBezTo>
                  <a:cubicBezTo>
                    <a:pt x="268" y="466"/>
                    <a:pt x="258" y="466"/>
                    <a:pt x="249" y="466"/>
                  </a:cubicBezTo>
                  <a:cubicBezTo>
                    <a:pt x="184" y="466"/>
                    <a:pt x="121" y="496"/>
                    <a:pt x="75" y="542"/>
                  </a:cubicBezTo>
                  <a:cubicBezTo>
                    <a:pt x="22" y="595"/>
                    <a:pt x="0" y="659"/>
                    <a:pt x="0" y="734"/>
                  </a:cubicBezTo>
                  <a:cubicBezTo>
                    <a:pt x="32" y="1213"/>
                    <a:pt x="1193" y="2129"/>
                    <a:pt x="1321" y="2225"/>
                  </a:cubicBezTo>
                  <a:cubicBezTo>
                    <a:pt x="1331" y="2235"/>
                    <a:pt x="1342" y="2246"/>
                    <a:pt x="1352" y="2246"/>
                  </a:cubicBezTo>
                  <a:cubicBezTo>
                    <a:pt x="1374" y="2246"/>
                    <a:pt x="1395" y="2235"/>
                    <a:pt x="1406" y="2214"/>
                  </a:cubicBezTo>
                  <a:cubicBezTo>
                    <a:pt x="1427" y="2192"/>
                    <a:pt x="1416" y="2150"/>
                    <a:pt x="1395" y="2129"/>
                  </a:cubicBezTo>
                  <a:cubicBezTo>
                    <a:pt x="1044" y="1863"/>
                    <a:pt x="150" y="1085"/>
                    <a:pt x="128" y="723"/>
                  </a:cubicBezTo>
                  <a:cubicBezTo>
                    <a:pt x="117" y="680"/>
                    <a:pt x="128" y="649"/>
                    <a:pt x="160" y="628"/>
                  </a:cubicBezTo>
                  <a:cubicBezTo>
                    <a:pt x="176" y="603"/>
                    <a:pt x="204" y="591"/>
                    <a:pt x="235" y="591"/>
                  </a:cubicBezTo>
                  <a:cubicBezTo>
                    <a:pt x="245" y="591"/>
                    <a:pt x="256" y="593"/>
                    <a:pt x="266" y="595"/>
                  </a:cubicBezTo>
                  <a:cubicBezTo>
                    <a:pt x="586" y="628"/>
                    <a:pt x="1150" y="1416"/>
                    <a:pt x="1352" y="1714"/>
                  </a:cubicBezTo>
                  <a:cubicBezTo>
                    <a:pt x="1360" y="1734"/>
                    <a:pt x="1375" y="1746"/>
                    <a:pt x="1394" y="1746"/>
                  </a:cubicBezTo>
                  <a:cubicBezTo>
                    <a:pt x="1405" y="1746"/>
                    <a:pt x="1416" y="1742"/>
                    <a:pt x="1427" y="1735"/>
                  </a:cubicBezTo>
                  <a:cubicBezTo>
                    <a:pt x="1449" y="1724"/>
                    <a:pt x="1470" y="1692"/>
                    <a:pt x="1459" y="1671"/>
                  </a:cubicBezTo>
                  <a:cubicBezTo>
                    <a:pt x="1267" y="979"/>
                    <a:pt x="1150" y="191"/>
                    <a:pt x="1300" y="127"/>
                  </a:cubicBezTo>
                  <a:cubicBezTo>
                    <a:pt x="1300" y="122"/>
                    <a:pt x="1302" y="119"/>
                    <a:pt x="1307" y="119"/>
                  </a:cubicBezTo>
                  <a:cubicBezTo>
                    <a:pt x="1313" y="119"/>
                    <a:pt x="1320" y="122"/>
                    <a:pt x="1331" y="127"/>
                  </a:cubicBezTo>
                  <a:cubicBezTo>
                    <a:pt x="1555" y="276"/>
                    <a:pt x="1789" y="1468"/>
                    <a:pt x="1768" y="2107"/>
                  </a:cubicBezTo>
                  <a:cubicBezTo>
                    <a:pt x="1768" y="2140"/>
                    <a:pt x="1800" y="2171"/>
                    <a:pt x="1832" y="2171"/>
                  </a:cubicBezTo>
                  <a:cubicBezTo>
                    <a:pt x="1863" y="2171"/>
                    <a:pt x="1896" y="2140"/>
                    <a:pt x="1896" y="2107"/>
                  </a:cubicBezTo>
                  <a:cubicBezTo>
                    <a:pt x="1906" y="1532"/>
                    <a:pt x="1704" y="233"/>
                    <a:pt x="1406" y="31"/>
                  </a:cubicBezTo>
                  <a:cubicBezTo>
                    <a:pt x="1371" y="8"/>
                    <a:pt x="1338" y="0"/>
                    <a:pt x="1309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6"/>
            <p:cNvSpPr/>
            <p:nvPr/>
          </p:nvSpPr>
          <p:spPr>
            <a:xfrm>
              <a:off x="284066" y="4784369"/>
              <a:ext cx="168516" cy="27041"/>
            </a:xfrm>
            <a:custGeom>
              <a:avLst/>
              <a:gdLst/>
              <a:ahLst/>
              <a:cxnLst/>
              <a:rect l="l" t="t" r="r" b="b"/>
              <a:pathLst>
                <a:path w="2418" h="388" extrusionOk="0">
                  <a:moveTo>
                    <a:pt x="67" y="0"/>
                  </a:moveTo>
                  <a:cubicBezTo>
                    <a:pt x="45" y="0"/>
                    <a:pt x="19" y="12"/>
                    <a:pt x="11" y="37"/>
                  </a:cubicBezTo>
                  <a:cubicBezTo>
                    <a:pt x="1" y="68"/>
                    <a:pt x="11" y="111"/>
                    <a:pt x="43" y="122"/>
                  </a:cubicBezTo>
                  <a:cubicBezTo>
                    <a:pt x="75" y="132"/>
                    <a:pt x="746" y="388"/>
                    <a:pt x="1832" y="388"/>
                  </a:cubicBezTo>
                  <a:cubicBezTo>
                    <a:pt x="2002" y="388"/>
                    <a:pt x="2173" y="388"/>
                    <a:pt x="2353" y="377"/>
                  </a:cubicBezTo>
                  <a:cubicBezTo>
                    <a:pt x="2386" y="366"/>
                    <a:pt x="2417" y="345"/>
                    <a:pt x="2407" y="302"/>
                  </a:cubicBezTo>
                  <a:cubicBezTo>
                    <a:pt x="2407" y="271"/>
                    <a:pt x="2375" y="250"/>
                    <a:pt x="2343" y="250"/>
                  </a:cubicBezTo>
                  <a:cubicBezTo>
                    <a:pt x="2161" y="264"/>
                    <a:pt x="1987" y="270"/>
                    <a:pt x="1822" y="270"/>
                  </a:cubicBezTo>
                  <a:cubicBezTo>
                    <a:pt x="765" y="270"/>
                    <a:pt x="95" y="14"/>
                    <a:pt x="86" y="4"/>
                  </a:cubicBezTo>
                  <a:cubicBezTo>
                    <a:pt x="81" y="2"/>
                    <a:pt x="74" y="0"/>
                    <a:pt x="67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6"/>
            <p:cNvSpPr/>
            <p:nvPr/>
          </p:nvSpPr>
          <p:spPr>
            <a:xfrm>
              <a:off x="347138" y="2964358"/>
              <a:ext cx="1182194" cy="1323112"/>
            </a:xfrm>
            <a:custGeom>
              <a:avLst/>
              <a:gdLst/>
              <a:ahLst/>
              <a:cxnLst/>
              <a:rect l="l" t="t" r="r" b="b"/>
              <a:pathLst>
                <a:path w="16963" h="18985" extrusionOk="0">
                  <a:moveTo>
                    <a:pt x="8617" y="1"/>
                  </a:moveTo>
                  <a:cubicBezTo>
                    <a:pt x="8243" y="1"/>
                    <a:pt x="7868" y="9"/>
                    <a:pt x="7496" y="21"/>
                  </a:cubicBezTo>
                  <a:cubicBezTo>
                    <a:pt x="4420" y="138"/>
                    <a:pt x="3088" y="223"/>
                    <a:pt x="1481" y="1427"/>
                  </a:cubicBezTo>
                  <a:cubicBezTo>
                    <a:pt x="182" y="2417"/>
                    <a:pt x="0" y="4504"/>
                    <a:pt x="0" y="4504"/>
                  </a:cubicBezTo>
                  <a:lnTo>
                    <a:pt x="9744" y="18921"/>
                  </a:lnTo>
                  <a:cubicBezTo>
                    <a:pt x="9744" y="18921"/>
                    <a:pt x="10393" y="18985"/>
                    <a:pt x="11287" y="18985"/>
                  </a:cubicBezTo>
                  <a:cubicBezTo>
                    <a:pt x="12793" y="18985"/>
                    <a:pt x="14992" y="18804"/>
                    <a:pt x="15941" y="17835"/>
                  </a:cubicBezTo>
                  <a:cubicBezTo>
                    <a:pt x="16963" y="16781"/>
                    <a:pt x="16047" y="12554"/>
                    <a:pt x="15941" y="10807"/>
                  </a:cubicBezTo>
                  <a:cubicBezTo>
                    <a:pt x="15834" y="9072"/>
                    <a:pt x="15887" y="3609"/>
                    <a:pt x="14481" y="1768"/>
                  </a:cubicBezTo>
                  <a:cubicBezTo>
                    <a:pt x="13385" y="330"/>
                    <a:pt x="11027" y="1"/>
                    <a:pt x="8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6"/>
            <p:cNvSpPr/>
            <p:nvPr/>
          </p:nvSpPr>
          <p:spPr>
            <a:xfrm>
              <a:off x="83700" y="3976567"/>
              <a:ext cx="383030" cy="330273"/>
            </a:xfrm>
            <a:custGeom>
              <a:avLst/>
              <a:gdLst/>
              <a:ahLst/>
              <a:cxnLst/>
              <a:rect l="l" t="t" r="r" b="b"/>
              <a:pathLst>
                <a:path w="5496" h="4739" extrusionOk="0">
                  <a:moveTo>
                    <a:pt x="1225" y="0"/>
                  </a:moveTo>
                  <a:cubicBezTo>
                    <a:pt x="1225" y="0"/>
                    <a:pt x="1" y="2981"/>
                    <a:pt x="22" y="3524"/>
                  </a:cubicBezTo>
                  <a:cubicBezTo>
                    <a:pt x="34" y="3853"/>
                    <a:pt x="169" y="3922"/>
                    <a:pt x="280" y="3922"/>
                  </a:cubicBezTo>
                  <a:cubicBezTo>
                    <a:pt x="360" y="3922"/>
                    <a:pt x="427" y="3886"/>
                    <a:pt x="427" y="3886"/>
                  </a:cubicBezTo>
                  <a:cubicBezTo>
                    <a:pt x="489" y="4214"/>
                    <a:pt x="665" y="4298"/>
                    <a:pt x="830" y="4298"/>
                  </a:cubicBezTo>
                  <a:cubicBezTo>
                    <a:pt x="1002" y="4298"/>
                    <a:pt x="1161" y="4206"/>
                    <a:pt x="1161" y="4206"/>
                  </a:cubicBezTo>
                  <a:cubicBezTo>
                    <a:pt x="1161" y="4206"/>
                    <a:pt x="1203" y="4557"/>
                    <a:pt x="1470" y="4621"/>
                  </a:cubicBezTo>
                  <a:cubicBezTo>
                    <a:pt x="1514" y="4633"/>
                    <a:pt x="1555" y="4638"/>
                    <a:pt x="1594" y="4638"/>
                  </a:cubicBezTo>
                  <a:cubicBezTo>
                    <a:pt x="2034" y="4638"/>
                    <a:pt x="2204" y="3983"/>
                    <a:pt x="2204" y="3982"/>
                  </a:cubicBezTo>
                  <a:lnTo>
                    <a:pt x="2204" y="3982"/>
                  </a:lnTo>
                  <a:cubicBezTo>
                    <a:pt x="2204" y="3983"/>
                    <a:pt x="2045" y="4738"/>
                    <a:pt x="2556" y="4738"/>
                  </a:cubicBezTo>
                  <a:cubicBezTo>
                    <a:pt x="2557" y="4738"/>
                    <a:pt x="2559" y="4738"/>
                    <a:pt x="2560" y="4738"/>
                  </a:cubicBezTo>
                  <a:cubicBezTo>
                    <a:pt x="3155" y="4738"/>
                    <a:pt x="3727" y="2108"/>
                    <a:pt x="3727" y="2108"/>
                  </a:cubicBezTo>
                  <a:cubicBezTo>
                    <a:pt x="3727" y="2108"/>
                    <a:pt x="4394" y="3287"/>
                    <a:pt x="4873" y="3287"/>
                  </a:cubicBezTo>
                  <a:cubicBezTo>
                    <a:pt x="4915" y="3287"/>
                    <a:pt x="4956" y="3278"/>
                    <a:pt x="4994" y="3258"/>
                  </a:cubicBezTo>
                  <a:cubicBezTo>
                    <a:pt x="5495" y="3003"/>
                    <a:pt x="4526" y="596"/>
                    <a:pt x="4526" y="596"/>
                  </a:cubicBezTo>
                  <a:lnTo>
                    <a:pt x="1225" y="0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6"/>
            <p:cNvSpPr/>
            <p:nvPr/>
          </p:nvSpPr>
          <p:spPr>
            <a:xfrm>
              <a:off x="169004" y="3540294"/>
              <a:ext cx="363725" cy="479624"/>
            </a:xfrm>
            <a:custGeom>
              <a:avLst/>
              <a:gdLst/>
              <a:ahLst/>
              <a:cxnLst/>
              <a:rect l="l" t="t" r="r" b="b"/>
              <a:pathLst>
                <a:path w="5219" h="6882" extrusionOk="0">
                  <a:moveTo>
                    <a:pt x="1982" y="0"/>
                  </a:moveTo>
                  <a:cubicBezTo>
                    <a:pt x="1766" y="0"/>
                    <a:pt x="1615" y="77"/>
                    <a:pt x="1566" y="265"/>
                  </a:cubicBezTo>
                  <a:cubicBezTo>
                    <a:pt x="1342" y="1128"/>
                    <a:pt x="341" y="5120"/>
                    <a:pt x="1" y="6260"/>
                  </a:cubicBezTo>
                  <a:cubicBezTo>
                    <a:pt x="1" y="6260"/>
                    <a:pt x="1062" y="6881"/>
                    <a:pt x="2725" y="6881"/>
                  </a:cubicBezTo>
                  <a:cubicBezTo>
                    <a:pt x="2910" y="6881"/>
                    <a:pt x="3103" y="6873"/>
                    <a:pt x="3302" y="6856"/>
                  </a:cubicBezTo>
                  <a:cubicBezTo>
                    <a:pt x="3302" y="6856"/>
                    <a:pt x="4186" y="4024"/>
                    <a:pt x="4388" y="3726"/>
                  </a:cubicBezTo>
                  <a:cubicBezTo>
                    <a:pt x="4579" y="3438"/>
                    <a:pt x="5218" y="1554"/>
                    <a:pt x="5218" y="1554"/>
                  </a:cubicBezTo>
                  <a:cubicBezTo>
                    <a:pt x="5218" y="1554"/>
                    <a:pt x="2952" y="0"/>
                    <a:pt x="1982" y="0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6"/>
            <p:cNvSpPr/>
            <p:nvPr/>
          </p:nvSpPr>
          <p:spPr>
            <a:xfrm>
              <a:off x="232145" y="4147034"/>
              <a:ext cx="40143" cy="111578"/>
            </a:xfrm>
            <a:custGeom>
              <a:avLst/>
              <a:gdLst/>
              <a:ahLst/>
              <a:cxnLst/>
              <a:rect l="l" t="t" r="r" b="b"/>
              <a:pathLst>
                <a:path w="576" h="1601" extrusionOk="0">
                  <a:moveTo>
                    <a:pt x="514" y="0"/>
                  </a:moveTo>
                  <a:cubicBezTo>
                    <a:pt x="486" y="0"/>
                    <a:pt x="456" y="19"/>
                    <a:pt x="447" y="46"/>
                  </a:cubicBezTo>
                  <a:lnTo>
                    <a:pt x="10" y="1515"/>
                  </a:lnTo>
                  <a:cubicBezTo>
                    <a:pt x="0" y="1547"/>
                    <a:pt x="22" y="1579"/>
                    <a:pt x="53" y="1589"/>
                  </a:cubicBezTo>
                  <a:cubicBezTo>
                    <a:pt x="64" y="1589"/>
                    <a:pt x="64" y="1600"/>
                    <a:pt x="74" y="1600"/>
                  </a:cubicBezTo>
                  <a:cubicBezTo>
                    <a:pt x="96" y="1600"/>
                    <a:pt x="117" y="1579"/>
                    <a:pt x="128" y="1547"/>
                  </a:cubicBezTo>
                  <a:lnTo>
                    <a:pt x="564" y="77"/>
                  </a:lnTo>
                  <a:cubicBezTo>
                    <a:pt x="575" y="46"/>
                    <a:pt x="564" y="13"/>
                    <a:pt x="533" y="3"/>
                  </a:cubicBezTo>
                  <a:cubicBezTo>
                    <a:pt x="527" y="1"/>
                    <a:pt x="521" y="0"/>
                    <a:pt x="514" y="0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6"/>
            <p:cNvSpPr/>
            <p:nvPr/>
          </p:nvSpPr>
          <p:spPr>
            <a:xfrm>
              <a:off x="158620" y="4125429"/>
              <a:ext cx="57218" cy="150187"/>
            </a:xfrm>
            <a:custGeom>
              <a:avLst/>
              <a:gdLst/>
              <a:ahLst/>
              <a:cxnLst/>
              <a:rect l="l" t="t" r="r" b="b"/>
              <a:pathLst>
                <a:path w="821" h="2155" extrusionOk="0">
                  <a:moveTo>
                    <a:pt x="744" y="0"/>
                  </a:moveTo>
                  <a:cubicBezTo>
                    <a:pt x="721" y="0"/>
                    <a:pt x="701" y="12"/>
                    <a:pt x="693" y="36"/>
                  </a:cubicBezTo>
                  <a:lnTo>
                    <a:pt x="12" y="2070"/>
                  </a:lnTo>
                  <a:cubicBezTo>
                    <a:pt x="1" y="2102"/>
                    <a:pt x="22" y="2133"/>
                    <a:pt x="54" y="2145"/>
                  </a:cubicBezTo>
                  <a:cubicBezTo>
                    <a:pt x="54" y="2155"/>
                    <a:pt x="65" y="2155"/>
                    <a:pt x="76" y="2155"/>
                  </a:cubicBezTo>
                  <a:cubicBezTo>
                    <a:pt x="97" y="2155"/>
                    <a:pt x="118" y="2133"/>
                    <a:pt x="128" y="2112"/>
                  </a:cubicBezTo>
                  <a:lnTo>
                    <a:pt x="810" y="79"/>
                  </a:lnTo>
                  <a:cubicBezTo>
                    <a:pt x="821" y="46"/>
                    <a:pt x="800" y="15"/>
                    <a:pt x="767" y="4"/>
                  </a:cubicBezTo>
                  <a:cubicBezTo>
                    <a:pt x="760" y="1"/>
                    <a:pt x="752" y="0"/>
                    <a:pt x="744" y="0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6"/>
            <p:cNvSpPr/>
            <p:nvPr/>
          </p:nvSpPr>
          <p:spPr>
            <a:xfrm>
              <a:off x="108162" y="4128426"/>
              <a:ext cx="46067" cy="123495"/>
            </a:xfrm>
            <a:custGeom>
              <a:avLst/>
              <a:gdLst/>
              <a:ahLst/>
              <a:cxnLst/>
              <a:rect l="l" t="t" r="r" b="b"/>
              <a:pathLst>
                <a:path w="661" h="1772" extrusionOk="0">
                  <a:moveTo>
                    <a:pt x="591" y="1"/>
                  </a:moveTo>
                  <a:cubicBezTo>
                    <a:pt x="565" y="1"/>
                    <a:pt x="542" y="20"/>
                    <a:pt x="533" y="46"/>
                  </a:cubicBezTo>
                  <a:lnTo>
                    <a:pt x="12" y="1697"/>
                  </a:lnTo>
                  <a:cubicBezTo>
                    <a:pt x="1" y="1728"/>
                    <a:pt x="22" y="1761"/>
                    <a:pt x="54" y="1771"/>
                  </a:cubicBezTo>
                  <a:lnTo>
                    <a:pt x="76" y="1771"/>
                  </a:lnTo>
                  <a:cubicBezTo>
                    <a:pt x="97" y="1771"/>
                    <a:pt x="118" y="1761"/>
                    <a:pt x="128" y="1728"/>
                  </a:cubicBezTo>
                  <a:lnTo>
                    <a:pt x="651" y="78"/>
                  </a:lnTo>
                  <a:cubicBezTo>
                    <a:pt x="661" y="46"/>
                    <a:pt x="640" y="15"/>
                    <a:pt x="608" y="3"/>
                  </a:cubicBezTo>
                  <a:cubicBezTo>
                    <a:pt x="602" y="2"/>
                    <a:pt x="597" y="1"/>
                    <a:pt x="591" y="1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6"/>
            <p:cNvSpPr/>
            <p:nvPr/>
          </p:nvSpPr>
          <p:spPr>
            <a:xfrm>
              <a:off x="396132" y="3898581"/>
              <a:ext cx="505410" cy="557610"/>
            </a:xfrm>
            <a:custGeom>
              <a:avLst/>
              <a:gdLst/>
              <a:ahLst/>
              <a:cxnLst/>
              <a:rect l="l" t="t" r="r" b="b"/>
              <a:pathLst>
                <a:path w="7252" h="8001" extrusionOk="0">
                  <a:moveTo>
                    <a:pt x="7252" y="1"/>
                  </a:moveTo>
                  <a:lnTo>
                    <a:pt x="714" y="438"/>
                  </a:lnTo>
                  <a:cubicBezTo>
                    <a:pt x="714" y="438"/>
                    <a:pt x="0" y="6773"/>
                    <a:pt x="224" y="7146"/>
                  </a:cubicBezTo>
                  <a:cubicBezTo>
                    <a:pt x="398" y="7436"/>
                    <a:pt x="1592" y="8000"/>
                    <a:pt x="4206" y="8000"/>
                  </a:cubicBezTo>
                  <a:cubicBezTo>
                    <a:pt x="4939" y="8000"/>
                    <a:pt x="5785" y="7956"/>
                    <a:pt x="6751" y="7849"/>
                  </a:cubicBezTo>
                  <a:lnTo>
                    <a:pt x="725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6"/>
            <p:cNvSpPr/>
            <p:nvPr/>
          </p:nvSpPr>
          <p:spPr>
            <a:xfrm>
              <a:off x="845092" y="3883040"/>
              <a:ext cx="523948" cy="579284"/>
            </a:xfrm>
            <a:custGeom>
              <a:avLst/>
              <a:gdLst/>
              <a:ahLst/>
              <a:cxnLst/>
              <a:rect l="l" t="t" r="r" b="b"/>
              <a:pathLst>
                <a:path w="7518" h="8312" extrusionOk="0">
                  <a:moveTo>
                    <a:pt x="0" y="0"/>
                  </a:moveTo>
                  <a:cubicBezTo>
                    <a:pt x="0" y="0"/>
                    <a:pt x="692" y="7677"/>
                    <a:pt x="990" y="8072"/>
                  </a:cubicBezTo>
                  <a:cubicBezTo>
                    <a:pt x="1116" y="8237"/>
                    <a:pt x="1749" y="8312"/>
                    <a:pt x="2576" y="8312"/>
                  </a:cubicBezTo>
                  <a:cubicBezTo>
                    <a:pt x="4414" y="8312"/>
                    <a:pt x="7210" y="7942"/>
                    <a:pt x="7518" y="7369"/>
                  </a:cubicBezTo>
                  <a:cubicBezTo>
                    <a:pt x="7518" y="7038"/>
                    <a:pt x="6527" y="128"/>
                    <a:pt x="6527" y="1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6"/>
            <p:cNvSpPr/>
            <p:nvPr/>
          </p:nvSpPr>
          <p:spPr>
            <a:xfrm>
              <a:off x="1109994" y="3915377"/>
              <a:ext cx="204129" cy="117641"/>
            </a:xfrm>
            <a:custGeom>
              <a:avLst/>
              <a:gdLst/>
              <a:ahLst/>
              <a:cxnLst/>
              <a:rect l="l" t="t" r="r" b="b"/>
              <a:pathLst>
                <a:path w="2929" h="1688" extrusionOk="0">
                  <a:moveTo>
                    <a:pt x="78" y="1"/>
                  </a:moveTo>
                  <a:cubicBezTo>
                    <a:pt x="70" y="1"/>
                    <a:pt x="62" y="2"/>
                    <a:pt x="54" y="5"/>
                  </a:cubicBezTo>
                  <a:cubicBezTo>
                    <a:pt x="22" y="15"/>
                    <a:pt x="0" y="48"/>
                    <a:pt x="11" y="79"/>
                  </a:cubicBezTo>
                  <a:cubicBezTo>
                    <a:pt x="22" y="100"/>
                    <a:pt x="618" y="1687"/>
                    <a:pt x="2513" y="1687"/>
                  </a:cubicBezTo>
                  <a:cubicBezTo>
                    <a:pt x="2631" y="1687"/>
                    <a:pt x="2748" y="1687"/>
                    <a:pt x="2865" y="1666"/>
                  </a:cubicBezTo>
                  <a:cubicBezTo>
                    <a:pt x="2908" y="1666"/>
                    <a:pt x="2929" y="1634"/>
                    <a:pt x="2929" y="1602"/>
                  </a:cubicBezTo>
                  <a:cubicBezTo>
                    <a:pt x="2918" y="1570"/>
                    <a:pt x="2886" y="1548"/>
                    <a:pt x="2854" y="1548"/>
                  </a:cubicBezTo>
                  <a:cubicBezTo>
                    <a:pt x="2733" y="1560"/>
                    <a:pt x="2616" y="1566"/>
                    <a:pt x="2501" y="1566"/>
                  </a:cubicBezTo>
                  <a:cubicBezTo>
                    <a:pt x="1784" y="1566"/>
                    <a:pt x="1180" y="1337"/>
                    <a:pt x="703" y="878"/>
                  </a:cubicBezTo>
                  <a:cubicBezTo>
                    <a:pt x="288" y="473"/>
                    <a:pt x="128" y="48"/>
                    <a:pt x="128" y="36"/>
                  </a:cubicBezTo>
                  <a:cubicBezTo>
                    <a:pt x="120" y="13"/>
                    <a:pt x="100" y="1"/>
                    <a:pt x="78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6"/>
            <p:cNvSpPr/>
            <p:nvPr/>
          </p:nvSpPr>
          <p:spPr>
            <a:xfrm>
              <a:off x="438436" y="3933288"/>
              <a:ext cx="204129" cy="117502"/>
            </a:xfrm>
            <a:custGeom>
              <a:avLst/>
              <a:gdLst/>
              <a:ahLst/>
              <a:cxnLst/>
              <a:rect l="l" t="t" r="r" b="b"/>
              <a:pathLst>
                <a:path w="2929" h="1686" extrusionOk="0">
                  <a:moveTo>
                    <a:pt x="2858" y="1"/>
                  </a:moveTo>
                  <a:cubicBezTo>
                    <a:pt x="2832" y="1"/>
                    <a:pt x="2809" y="20"/>
                    <a:pt x="2800" y="46"/>
                  </a:cubicBezTo>
                  <a:cubicBezTo>
                    <a:pt x="2800" y="46"/>
                    <a:pt x="2641" y="472"/>
                    <a:pt x="2225" y="877"/>
                  </a:cubicBezTo>
                  <a:cubicBezTo>
                    <a:pt x="1748" y="1335"/>
                    <a:pt x="1144" y="1565"/>
                    <a:pt x="428" y="1565"/>
                  </a:cubicBezTo>
                  <a:cubicBezTo>
                    <a:pt x="313" y="1565"/>
                    <a:pt x="195" y="1559"/>
                    <a:pt x="74" y="1547"/>
                  </a:cubicBezTo>
                  <a:cubicBezTo>
                    <a:pt x="43" y="1547"/>
                    <a:pt x="11" y="1568"/>
                    <a:pt x="11" y="1601"/>
                  </a:cubicBezTo>
                  <a:cubicBezTo>
                    <a:pt x="0" y="1643"/>
                    <a:pt x="22" y="1665"/>
                    <a:pt x="64" y="1675"/>
                  </a:cubicBezTo>
                  <a:cubicBezTo>
                    <a:pt x="181" y="1686"/>
                    <a:pt x="299" y="1686"/>
                    <a:pt x="415" y="1686"/>
                  </a:cubicBezTo>
                  <a:cubicBezTo>
                    <a:pt x="2311" y="1686"/>
                    <a:pt x="2907" y="99"/>
                    <a:pt x="2918" y="78"/>
                  </a:cubicBezTo>
                  <a:cubicBezTo>
                    <a:pt x="2928" y="56"/>
                    <a:pt x="2907" y="14"/>
                    <a:pt x="2875" y="3"/>
                  </a:cubicBezTo>
                  <a:cubicBezTo>
                    <a:pt x="2869" y="1"/>
                    <a:pt x="2864" y="1"/>
                    <a:pt x="2858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6"/>
            <p:cNvSpPr/>
            <p:nvPr/>
          </p:nvSpPr>
          <p:spPr>
            <a:xfrm>
              <a:off x="862097" y="4042565"/>
              <a:ext cx="36519" cy="407492"/>
            </a:xfrm>
            <a:custGeom>
              <a:avLst/>
              <a:gdLst/>
              <a:ahLst/>
              <a:cxnLst/>
              <a:rect l="l" t="t" r="r" b="b"/>
              <a:pathLst>
                <a:path w="524" h="5847" extrusionOk="0">
                  <a:moveTo>
                    <a:pt x="469" y="0"/>
                  </a:moveTo>
                  <a:cubicBezTo>
                    <a:pt x="427" y="0"/>
                    <a:pt x="406" y="33"/>
                    <a:pt x="406" y="64"/>
                  </a:cubicBezTo>
                  <a:lnTo>
                    <a:pt x="1" y="5783"/>
                  </a:lnTo>
                  <a:cubicBezTo>
                    <a:pt x="1" y="5814"/>
                    <a:pt x="33" y="5846"/>
                    <a:pt x="65" y="5846"/>
                  </a:cubicBezTo>
                  <a:cubicBezTo>
                    <a:pt x="97" y="5846"/>
                    <a:pt x="129" y="5825"/>
                    <a:pt x="129" y="5793"/>
                  </a:cubicBezTo>
                  <a:lnTo>
                    <a:pt x="523" y="75"/>
                  </a:lnTo>
                  <a:cubicBezTo>
                    <a:pt x="523" y="33"/>
                    <a:pt x="502" y="11"/>
                    <a:pt x="469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6"/>
            <p:cNvSpPr/>
            <p:nvPr/>
          </p:nvSpPr>
          <p:spPr>
            <a:xfrm>
              <a:off x="1296979" y="3969807"/>
              <a:ext cx="380800" cy="319331"/>
            </a:xfrm>
            <a:custGeom>
              <a:avLst/>
              <a:gdLst/>
              <a:ahLst/>
              <a:cxnLst/>
              <a:rect l="l" t="t" r="r" b="b"/>
              <a:pathLst>
                <a:path w="5464" h="4582" extrusionOk="0">
                  <a:moveTo>
                    <a:pt x="4633" y="1"/>
                  </a:moveTo>
                  <a:lnTo>
                    <a:pt x="1278" y="161"/>
                  </a:lnTo>
                  <a:cubicBezTo>
                    <a:pt x="1278" y="161"/>
                    <a:pt x="1" y="2418"/>
                    <a:pt x="469" y="2738"/>
                  </a:cubicBezTo>
                  <a:cubicBezTo>
                    <a:pt x="516" y="2771"/>
                    <a:pt x="569" y="2786"/>
                    <a:pt x="627" y="2786"/>
                  </a:cubicBezTo>
                  <a:cubicBezTo>
                    <a:pt x="1103" y="2786"/>
                    <a:pt x="1875" y="1768"/>
                    <a:pt x="1875" y="1768"/>
                  </a:cubicBezTo>
                  <a:cubicBezTo>
                    <a:pt x="1875" y="1768"/>
                    <a:pt x="2120" y="4207"/>
                    <a:pt x="2716" y="4281"/>
                  </a:cubicBezTo>
                  <a:cubicBezTo>
                    <a:pt x="2741" y="4284"/>
                    <a:pt x="2765" y="4285"/>
                    <a:pt x="2787" y="4285"/>
                  </a:cubicBezTo>
                  <a:cubicBezTo>
                    <a:pt x="3208" y="4285"/>
                    <a:pt x="3143" y="3827"/>
                    <a:pt x="3142" y="3824"/>
                  </a:cubicBezTo>
                  <a:lnTo>
                    <a:pt x="3142" y="3824"/>
                  </a:lnTo>
                  <a:cubicBezTo>
                    <a:pt x="3143" y="3828"/>
                    <a:pt x="3253" y="4582"/>
                    <a:pt x="3693" y="4582"/>
                  </a:cubicBezTo>
                  <a:cubicBezTo>
                    <a:pt x="3708" y="4582"/>
                    <a:pt x="3723" y="4581"/>
                    <a:pt x="3739" y="4579"/>
                  </a:cubicBezTo>
                  <a:cubicBezTo>
                    <a:pt x="4122" y="4548"/>
                    <a:pt x="4143" y="4186"/>
                    <a:pt x="4143" y="4186"/>
                  </a:cubicBezTo>
                  <a:cubicBezTo>
                    <a:pt x="4143" y="4186"/>
                    <a:pt x="4321" y="4356"/>
                    <a:pt x="4520" y="4356"/>
                  </a:cubicBezTo>
                  <a:cubicBezTo>
                    <a:pt x="4661" y="4356"/>
                    <a:pt x="4814" y="4270"/>
                    <a:pt x="4920" y="3973"/>
                  </a:cubicBezTo>
                  <a:cubicBezTo>
                    <a:pt x="4920" y="3973"/>
                    <a:pt x="4995" y="4023"/>
                    <a:pt x="5086" y="4023"/>
                  </a:cubicBezTo>
                  <a:cubicBezTo>
                    <a:pt x="5191" y="4023"/>
                    <a:pt x="5316" y="3956"/>
                    <a:pt x="5367" y="3664"/>
                  </a:cubicBezTo>
                  <a:cubicBezTo>
                    <a:pt x="5463" y="3121"/>
                    <a:pt x="4633" y="1"/>
                    <a:pt x="4633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6"/>
            <p:cNvSpPr/>
            <p:nvPr/>
          </p:nvSpPr>
          <p:spPr>
            <a:xfrm>
              <a:off x="1494419" y="4126405"/>
              <a:ext cx="26065" cy="114365"/>
            </a:xfrm>
            <a:custGeom>
              <a:avLst/>
              <a:gdLst/>
              <a:ahLst/>
              <a:cxnLst/>
              <a:rect l="l" t="t" r="r" b="b"/>
              <a:pathLst>
                <a:path w="374" h="1641" extrusionOk="0">
                  <a:moveTo>
                    <a:pt x="54" y="1"/>
                  </a:moveTo>
                  <a:cubicBezTo>
                    <a:pt x="21" y="11"/>
                    <a:pt x="0" y="44"/>
                    <a:pt x="11" y="75"/>
                  </a:cubicBezTo>
                  <a:lnTo>
                    <a:pt x="245" y="1587"/>
                  </a:lnTo>
                  <a:cubicBezTo>
                    <a:pt x="256" y="1619"/>
                    <a:pt x="277" y="1641"/>
                    <a:pt x="309" y="1641"/>
                  </a:cubicBezTo>
                  <a:lnTo>
                    <a:pt x="319" y="1641"/>
                  </a:lnTo>
                  <a:cubicBezTo>
                    <a:pt x="352" y="1630"/>
                    <a:pt x="373" y="1598"/>
                    <a:pt x="373" y="1566"/>
                  </a:cubicBezTo>
                  <a:lnTo>
                    <a:pt x="128" y="54"/>
                  </a:lnTo>
                  <a:cubicBezTo>
                    <a:pt x="118" y="22"/>
                    <a:pt x="85" y="1"/>
                    <a:pt x="54" y="1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6"/>
            <p:cNvSpPr/>
            <p:nvPr/>
          </p:nvSpPr>
          <p:spPr>
            <a:xfrm>
              <a:off x="1269590" y="3437010"/>
              <a:ext cx="350275" cy="554892"/>
            </a:xfrm>
            <a:custGeom>
              <a:avLst/>
              <a:gdLst/>
              <a:ahLst/>
              <a:cxnLst/>
              <a:rect l="l" t="t" r="r" b="b"/>
              <a:pathLst>
                <a:path w="5026" h="7962" extrusionOk="0">
                  <a:moveTo>
                    <a:pt x="2374" y="1"/>
                  </a:moveTo>
                  <a:lnTo>
                    <a:pt x="0" y="3206"/>
                  </a:lnTo>
                  <a:cubicBezTo>
                    <a:pt x="0" y="3206"/>
                    <a:pt x="852" y="4260"/>
                    <a:pt x="1011" y="4569"/>
                  </a:cubicBezTo>
                  <a:cubicBezTo>
                    <a:pt x="1171" y="4877"/>
                    <a:pt x="1671" y="7806"/>
                    <a:pt x="1671" y="7806"/>
                  </a:cubicBezTo>
                  <a:cubicBezTo>
                    <a:pt x="2191" y="7919"/>
                    <a:pt x="2672" y="7961"/>
                    <a:pt x="3098" y="7961"/>
                  </a:cubicBezTo>
                  <a:cubicBezTo>
                    <a:pt x="4270" y="7961"/>
                    <a:pt x="5026" y="7646"/>
                    <a:pt x="5026" y="7646"/>
                  </a:cubicBezTo>
                  <a:cubicBezTo>
                    <a:pt x="4834" y="6475"/>
                    <a:pt x="4248" y="3355"/>
                    <a:pt x="3897" y="2535"/>
                  </a:cubicBezTo>
                  <a:cubicBezTo>
                    <a:pt x="3545" y="1726"/>
                    <a:pt x="2374" y="1"/>
                    <a:pt x="2374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6"/>
            <p:cNvSpPr/>
            <p:nvPr/>
          </p:nvSpPr>
          <p:spPr>
            <a:xfrm>
              <a:off x="1553727" y="4112118"/>
              <a:ext cx="37216" cy="155414"/>
            </a:xfrm>
            <a:custGeom>
              <a:avLst/>
              <a:gdLst/>
              <a:ahLst/>
              <a:cxnLst/>
              <a:rect l="l" t="t" r="r" b="b"/>
              <a:pathLst>
                <a:path w="534" h="2230" extrusionOk="0">
                  <a:moveTo>
                    <a:pt x="71" y="1"/>
                  </a:moveTo>
                  <a:cubicBezTo>
                    <a:pt x="65" y="1"/>
                    <a:pt x="60" y="1"/>
                    <a:pt x="55" y="3"/>
                  </a:cubicBezTo>
                  <a:cubicBezTo>
                    <a:pt x="22" y="3"/>
                    <a:pt x="1" y="36"/>
                    <a:pt x="1" y="67"/>
                  </a:cubicBezTo>
                  <a:lnTo>
                    <a:pt x="417" y="2175"/>
                  </a:lnTo>
                  <a:cubicBezTo>
                    <a:pt x="417" y="2208"/>
                    <a:pt x="448" y="2229"/>
                    <a:pt x="469" y="2229"/>
                  </a:cubicBezTo>
                  <a:cubicBezTo>
                    <a:pt x="480" y="2229"/>
                    <a:pt x="480" y="2229"/>
                    <a:pt x="480" y="2218"/>
                  </a:cubicBezTo>
                  <a:cubicBezTo>
                    <a:pt x="512" y="2218"/>
                    <a:pt x="533" y="2186"/>
                    <a:pt x="533" y="2154"/>
                  </a:cubicBezTo>
                  <a:lnTo>
                    <a:pt x="129" y="46"/>
                  </a:lnTo>
                  <a:cubicBezTo>
                    <a:pt x="120" y="20"/>
                    <a:pt x="97" y="1"/>
                    <a:pt x="71" y="1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6"/>
            <p:cNvSpPr/>
            <p:nvPr/>
          </p:nvSpPr>
          <p:spPr>
            <a:xfrm>
              <a:off x="1613872" y="4123478"/>
              <a:ext cx="30456" cy="126910"/>
            </a:xfrm>
            <a:custGeom>
              <a:avLst/>
              <a:gdLst/>
              <a:ahLst/>
              <a:cxnLst/>
              <a:rect l="l" t="t" r="r" b="b"/>
              <a:pathLst>
                <a:path w="437" h="1821" extrusionOk="0">
                  <a:moveTo>
                    <a:pt x="54" y="0"/>
                  </a:moveTo>
                  <a:cubicBezTo>
                    <a:pt x="22" y="11"/>
                    <a:pt x="1" y="43"/>
                    <a:pt x="11" y="74"/>
                  </a:cubicBezTo>
                  <a:lnTo>
                    <a:pt x="309" y="1768"/>
                  </a:lnTo>
                  <a:cubicBezTo>
                    <a:pt x="309" y="1799"/>
                    <a:pt x="341" y="1821"/>
                    <a:pt x="373" y="1821"/>
                  </a:cubicBezTo>
                  <a:lnTo>
                    <a:pt x="384" y="1821"/>
                  </a:lnTo>
                  <a:cubicBezTo>
                    <a:pt x="416" y="1821"/>
                    <a:pt x="437" y="1789"/>
                    <a:pt x="427" y="1757"/>
                  </a:cubicBezTo>
                  <a:lnTo>
                    <a:pt x="129" y="53"/>
                  </a:lnTo>
                  <a:cubicBezTo>
                    <a:pt x="117" y="22"/>
                    <a:pt x="86" y="0"/>
                    <a:pt x="54" y="0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6"/>
            <p:cNvSpPr/>
            <p:nvPr/>
          </p:nvSpPr>
          <p:spPr>
            <a:xfrm>
              <a:off x="263995" y="3101373"/>
              <a:ext cx="1195575" cy="864814"/>
            </a:xfrm>
            <a:custGeom>
              <a:avLst/>
              <a:gdLst/>
              <a:ahLst/>
              <a:cxnLst/>
              <a:rect l="l" t="t" r="r" b="b"/>
              <a:pathLst>
                <a:path w="17155" h="12409" extrusionOk="0">
                  <a:moveTo>
                    <a:pt x="11480" y="0"/>
                  </a:moveTo>
                  <a:cubicBezTo>
                    <a:pt x="11371" y="0"/>
                    <a:pt x="11309" y="4"/>
                    <a:pt x="11309" y="4"/>
                  </a:cubicBezTo>
                  <a:lnTo>
                    <a:pt x="5346" y="4"/>
                  </a:lnTo>
                  <a:cubicBezTo>
                    <a:pt x="5346" y="4"/>
                    <a:pt x="2258" y="493"/>
                    <a:pt x="1406" y="1505"/>
                  </a:cubicBezTo>
                  <a:cubicBezTo>
                    <a:pt x="544" y="2517"/>
                    <a:pt x="1" y="6616"/>
                    <a:pt x="1" y="6616"/>
                  </a:cubicBezTo>
                  <a:cubicBezTo>
                    <a:pt x="1013" y="7553"/>
                    <a:pt x="2802" y="7926"/>
                    <a:pt x="2802" y="7926"/>
                  </a:cubicBezTo>
                  <a:lnTo>
                    <a:pt x="2610" y="11877"/>
                  </a:lnTo>
                  <a:cubicBezTo>
                    <a:pt x="4652" y="12213"/>
                    <a:pt x="6634" y="12408"/>
                    <a:pt x="8533" y="12408"/>
                  </a:cubicBezTo>
                  <a:cubicBezTo>
                    <a:pt x="10783" y="12408"/>
                    <a:pt x="12917" y="12134"/>
                    <a:pt x="14898" y="11493"/>
                  </a:cubicBezTo>
                  <a:lnTo>
                    <a:pt x="14695" y="8096"/>
                  </a:lnTo>
                  <a:cubicBezTo>
                    <a:pt x="16292" y="6808"/>
                    <a:pt x="17155" y="4817"/>
                    <a:pt x="17155" y="4817"/>
                  </a:cubicBezTo>
                  <a:cubicBezTo>
                    <a:pt x="17155" y="4817"/>
                    <a:pt x="15398" y="1548"/>
                    <a:pt x="14226" y="728"/>
                  </a:cubicBezTo>
                  <a:cubicBezTo>
                    <a:pt x="13276" y="63"/>
                    <a:pt x="11948" y="0"/>
                    <a:pt x="114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6"/>
            <p:cNvSpPr/>
            <p:nvPr/>
          </p:nvSpPr>
          <p:spPr>
            <a:xfrm>
              <a:off x="1270287" y="3402861"/>
              <a:ext cx="167053" cy="217580"/>
            </a:xfrm>
            <a:custGeom>
              <a:avLst/>
              <a:gdLst/>
              <a:ahLst/>
              <a:cxnLst/>
              <a:rect l="l" t="t" r="r" b="b"/>
              <a:pathLst>
                <a:path w="2397" h="3122" extrusionOk="0">
                  <a:moveTo>
                    <a:pt x="2328" y="1"/>
                  </a:moveTo>
                  <a:cubicBezTo>
                    <a:pt x="2306" y="1"/>
                    <a:pt x="2286" y="12"/>
                    <a:pt x="2279" y="33"/>
                  </a:cubicBezTo>
                  <a:cubicBezTo>
                    <a:pt x="2269" y="43"/>
                    <a:pt x="1289" y="1843"/>
                    <a:pt x="33" y="3015"/>
                  </a:cubicBezTo>
                  <a:cubicBezTo>
                    <a:pt x="0" y="3036"/>
                    <a:pt x="0" y="3078"/>
                    <a:pt x="22" y="3100"/>
                  </a:cubicBezTo>
                  <a:cubicBezTo>
                    <a:pt x="33" y="3121"/>
                    <a:pt x="54" y="3121"/>
                    <a:pt x="75" y="3121"/>
                  </a:cubicBezTo>
                  <a:cubicBezTo>
                    <a:pt x="86" y="3121"/>
                    <a:pt x="97" y="3121"/>
                    <a:pt x="107" y="3110"/>
                  </a:cubicBezTo>
                  <a:cubicBezTo>
                    <a:pt x="1385" y="1917"/>
                    <a:pt x="2375" y="107"/>
                    <a:pt x="2385" y="86"/>
                  </a:cubicBezTo>
                  <a:cubicBezTo>
                    <a:pt x="2397" y="54"/>
                    <a:pt x="2385" y="22"/>
                    <a:pt x="2364" y="12"/>
                  </a:cubicBezTo>
                  <a:cubicBezTo>
                    <a:pt x="2353" y="4"/>
                    <a:pt x="2340" y="1"/>
                    <a:pt x="2328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6"/>
            <p:cNvSpPr/>
            <p:nvPr/>
          </p:nvSpPr>
          <p:spPr>
            <a:xfrm>
              <a:off x="586045" y="3119005"/>
              <a:ext cx="514400" cy="76941"/>
            </a:xfrm>
            <a:custGeom>
              <a:avLst/>
              <a:gdLst/>
              <a:ahLst/>
              <a:cxnLst/>
              <a:rect l="l" t="t" r="r" b="b"/>
              <a:pathLst>
                <a:path w="7381" h="1104" extrusionOk="0">
                  <a:moveTo>
                    <a:pt x="68" y="0"/>
                  </a:moveTo>
                  <a:cubicBezTo>
                    <a:pt x="48" y="0"/>
                    <a:pt x="26" y="7"/>
                    <a:pt x="12" y="27"/>
                  </a:cubicBezTo>
                  <a:cubicBezTo>
                    <a:pt x="1" y="60"/>
                    <a:pt x="1" y="91"/>
                    <a:pt x="33" y="113"/>
                  </a:cubicBezTo>
                  <a:cubicBezTo>
                    <a:pt x="43" y="124"/>
                    <a:pt x="1492" y="1071"/>
                    <a:pt x="3717" y="1103"/>
                  </a:cubicBezTo>
                  <a:lnTo>
                    <a:pt x="3834" y="1103"/>
                  </a:lnTo>
                  <a:cubicBezTo>
                    <a:pt x="6145" y="1103"/>
                    <a:pt x="7295" y="177"/>
                    <a:pt x="7348" y="134"/>
                  </a:cubicBezTo>
                  <a:cubicBezTo>
                    <a:pt x="7369" y="113"/>
                    <a:pt x="7380" y="81"/>
                    <a:pt x="7359" y="49"/>
                  </a:cubicBezTo>
                  <a:cubicBezTo>
                    <a:pt x="7346" y="36"/>
                    <a:pt x="7325" y="27"/>
                    <a:pt x="7306" y="27"/>
                  </a:cubicBezTo>
                  <a:cubicBezTo>
                    <a:pt x="7294" y="27"/>
                    <a:pt x="7282" y="30"/>
                    <a:pt x="7274" y="39"/>
                  </a:cubicBezTo>
                  <a:cubicBezTo>
                    <a:pt x="7263" y="49"/>
                    <a:pt x="6099" y="987"/>
                    <a:pt x="3842" y="987"/>
                  </a:cubicBezTo>
                  <a:cubicBezTo>
                    <a:pt x="3804" y="987"/>
                    <a:pt x="3766" y="986"/>
                    <a:pt x="3728" y="986"/>
                  </a:cubicBezTo>
                  <a:cubicBezTo>
                    <a:pt x="1534" y="954"/>
                    <a:pt x="118" y="17"/>
                    <a:pt x="97" y="6"/>
                  </a:cubicBezTo>
                  <a:cubicBezTo>
                    <a:pt x="89" y="2"/>
                    <a:pt x="79" y="0"/>
                    <a:pt x="68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6"/>
            <p:cNvSpPr/>
            <p:nvPr/>
          </p:nvSpPr>
          <p:spPr>
            <a:xfrm>
              <a:off x="275146" y="3522034"/>
              <a:ext cx="233121" cy="95409"/>
            </a:xfrm>
            <a:custGeom>
              <a:avLst/>
              <a:gdLst/>
              <a:ahLst/>
              <a:cxnLst/>
              <a:rect l="l" t="t" r="r" b="b"/>
              <a:pathLst>
                <a:path w="3345" h="1369" extrusionOk="0">
                  <a:moveTo>
                    <a:pt x="70" y="1"/>
                  </a:moveTo>
                  <a:cubicBezTo>
                    <a:pt x="52" y="1"/>
                    <a:pt x="34" y="9"/>
                    <a:pt x="22" y="27"/>
                  </a:cubicBezTo>
                  <a:cubicBezTo>
                    <a:pt x="1" y="48"/>
                    <a:pt x="11" y="91"/>
                    <a:pt x="32" y="112"/>
                  </a:cubicBezTo>
                  <a:cubicBezTo>
                    <a:pt x="43" y="122"/>
                    <a:pt x="1310" y="1081"/>
                    <a:pt x="3269" y="1368"/>
                  </a:cubicBezTo>
                  <a:lnTo>
                    <a:pt x="3280" y="1368"/>
                  </a:lnTo>
                  <a:cubicBezTo>
                    <a:pt x="3312" y="1368"/>
                    <a:pt x="3333" y="1347"/>
                    <a:pt x="3344" y="1315"/>
                  </a:cubicBezTo>
                  <a:cubicBezTo>
                    <a:pt x="3344" y="1283"/>
                    <a:pt x="3323" y="1251"/>
                    <a:pt x="3291" y="1241"/>
                  </a:cubicBezTo>
                  <a:cubicBezTo>
                    <a:pt x="1364" y="964"/>
                    <a:pt x="118" y="27"/>
                    <a:pt x="107" y="16"/>
                  </a:cubicBezTo>
                  <a:cubicBezTo>
                    <a:pt x="98" y="6"/>
                    <a:pt x="84" y="1"/>
                    <a:pt x="7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6"/>
            <p:cNvSpPr/>
            <p:nvPr/>
          </p:nvSpPr>
          <p:spPr>
            <a:xfrm>
              <a:off x="697413" y="3614864"/>
              <a:ext cx="365119" cy="202945"/>
            </a:xfrm>
            <a:custGeom>
              <a:avLst/>
              <a:gdLst/>
              <a:ahLst/>
              <a:cxnLst/>
              <a:rect l="l" t="t" r="r" b="b"/>
              <a:pathLst>
                <a:path w="5239" h="2912" extrusionOk="0">
                  <a:moveTo>
                    <a:pt x="68" y="0"/>
                  </a:moveTo>
                  <a:cubicBezTo>
                    <a:pt x="60" y="0"/>
                    <a:pt x="51" y="1"/>
                    <a:pt x="43" y="4"/>
                  </a:cubicBezTo>
                  <a:cubicBezTo>
                    <a:pt x="11" y="25"/>
                    <a:pt x="0" y="58"/>
                    <a:pt x="21" y="89"/>
                  </a:cubicBezTo>
                  <a:cubicBezTo>
                    <a:pt x="32" y="111"/>
                    <a:pt x="1320" y="2283"/>
                    <a:pt x="5165" y="2911"/>
                  </a:cubicBezTo>
                  <a:lnTo>
                    <a:pt x="5175" y="2911"/>
                  </a:lnTo>
                  <a:cubicBezTo>
                    <a:pt x="5207" y="2911"/>
                    <a:pt x="5229" y="2900"/>
                    <a:pt x="5239" y="2869"/>
                  </a:cubicBezTo>
                  <a:cubicBezTo>
                    <a:pt x="5239" y="2836"/>
                    <a:pt x="5218" y="2805"/>
                    <a:pt x="5186" y="2794"/>
                  </a:cubicBezTo>
                  <a:cubicBezTo>
                    <a:pt x="1406" y="2166"/>
                    <a:pt x="139" y="47"/>
                    <a:pt x="128" y="25"/>
                  </a:cubicBezTo>
                  <a:cubicBezTo>
                    <a:pt x="112" y="10"/>
                    <a:pt x="91" y="0"/>
                    <a:pt x="68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6"/>
            <p:cNvSpPr/>
            <p:nvPr/>
          </p:nvSpPr>
          <p:spPr>
            <a:xfrm>
              <a:off x="731493" y="3743934"/>
              <a:ext cx="149281" cy="95339"/>
            </a:xfrm>
            <a:custGeom>
              <a:avLst/>
              <a:gdLst/>
              <a:ahLst/>
              <a:cxnLst/>
              <a:rect l="l" t="t" r="r" b="b"/>
              <a:pathLst>
                <a:path w="2142" h="1368" extrusionOk="0">
                  <a:moveTo>
                    <a:pt x="67" y="1"/>
                  </a:moveTo>
                  <a:cubicBezTo>
                    <a:pt x="59" y="1"/>
                    <a:pt x="52" y="2"/>
                    <a:pt x="43" y="5"/>
                  </a:cubicBezTo>
                  <a:cubicBezTo>
                    <a:pt x="12" y="16"/>
                    <a:pt x="1" y="58"/>
                    <a:pt x="12" y="90"/>
                  </a:cubicBezTo>
                  <a:cubicBezTo>
                    <a:pt x="33" y="122"/>
                    <a:pt x="406" y="942"/>
                    <a:pt x="2056" y="1368"/>
                  </a:cubicBezTo>
                  <a:lnTo>
                    <a:pt x="2078" y="1368"/>
                  </a:lnTo>
                  <a:cubicBezTo>
                    <a:pt x="2099" y="1368"/>
                    <a:pt x="2130" y="1346"/>
                    <a:pt x="2130" y="1325"/>
                  </a:cubicBezTo>
                  <a:cubicBezTo>
                    <a:pt x="2142" y="1294"/>
                    <a:pt x="2120" y="1261"/>
                    <a:pt x="2088" y="1251"/>
                  </a:cubicBezTo>
                  <a:cubicBezTo>
                    <a:pt x="502" y="835"/>
                    <a:pt x="129" y="47"/>
                    <a:pt x="129" y="37"/>
                  </a:cubicBezTo>
                  <a:cubicBezTo>
                    <a:pt x="113" y="13"/>
                    <a:pt x="91" y="1"/>
                    <a:pt x="67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6"/>
            <p:cNvSpPr/>
            <p:nvPr/>
          </p:nvSpPr>
          <p:spPr>
            <a:xfrm>
              <a:off x="1079608" y="3102070"/>
              <a:ext cx="225664" cy="739507"/>
            </a:xfrm>
            <a:custGeom>
              <a:avLst/>
              <a:gdLst/>
              <a:ahLst/>
              <a:cxnLst/>
              <a:rect l="l" t="t" r="r" b="b"/>
              <a:pathLst>
                <a:path w="3238" h="10611" extrusionOk="0">
                  <a:moveTo>
                    <a:pt x="552" y="1"/>
                  </a:moveTo>
                  <a:cubicBezTo>
                    <a:pt x="446" y="1"/>
                    <a:pt x="337" y="5"/>
                    <a:pt x="223" y="15"/>
                  </a:cubicBezTo>
                  <a:cubicBezTo>
                    <a:pt x="223" y="15"/>
                    <a:pt x="0" y="1974"/>
                    <a:pt x="171" y="4136"/>
                  </a:cubicBezTo>
                  <a:cubicBezTo>
                    <a:pt x="309" y="5935"/>
                    <a:pt x="895" y="9172"/>
                    <a:pt x="3141" y="10610"/>
                  </a:cubicBezTo>
                  <a:cubicBezTo>
                    <a:pt x="3237" y="9631"/>
                    <a:pt x="3184" y="8746"/>
                    <a:pt x="3003" y="8022"/>
                  </a:cubicBezTo>
                  <a:cubicBezTo>
                    <a:pt x="3003" y="8022"/>
                    <a:pt x="2502" y="4657"/>
                    <a:pt x="2556" y="3231"/>
                  </a:cubicBezTo>
                  <a:cubicBezTo>
                    <a:pt x="2609" y="1868"/>
                    <a:pt x="2747" y="888"/>
                    <a:pt x="2747" y="888"/>
                  </a:cubicBezTo>
                  <a:cubicBezTo>
                    <a:pt x="2444" y="566"/>
                    <a:pt x="1737" y="1"/>
                    <a:pt x="552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6"/>
            <p:cNvSpPr/>
            <p:nvPr/>
          </p:nvSpPr>
          <p:spPr>
            <a:xfrm>
              <a:off x="412440" y="3110224"/>
              <a:ext cx="218974" cy="784738"/>
            </a:xfrm>
            <a:custGeom>
              <a:avLst/>
              <a:gdLst/>
              <a:ahLst/>
              <a:cxnLst/>
              <a:rect l="l" t="t" r="r" b="b"/>
              <a:pathLst>
                <a:path w="3142" h="11260" extrusionOk="0">
                  <a:moveTo>
                    <a:pt x="2373" y="0"/>
                  </a:moveTo>
                  <a:cubicBezTo>
                    <a:pt x="807" y="0"/>
                    <a:pt x="0" y="846"/>
                    <a:pt x="0" y="846"/>
                  </a:cubicBezTo>
                  <a:cubicBezTo>
                    <a:pt x="395" y="2869"/>
                    <a:pt x="1268" y="4828"/>
                    <a:pt x="426" y="8789"/>
                  </a:cubicBezTo>
                  <a:cubicBezTo>
                    <a:pt x="298" y="9301"/>
                    <a:pt x="395" y="10876"/>
                    <a:pt x="480" y="11260"/>
                  </a:cubicBezTo>
                  <a:cubicBezTo>
                    <a:pt x="2428" y="9961"/>
                    <a:pt x="2960" y="6436"/>
                    <a:pt x="3046" y="4466"/>
                  </a:cubicBezTo>
                  <a:cubicBezTo>
                    <a:pt x="3142" y="1868"/>
                    <a:pt x="2567" y="4"/>
                    <a:pt x="2567" y="4"/>
                  </a:cubicBezTo>
                  <a:cubicBezTo>
                    <a:pt x="2501" y="2"/>
                    <a:pt x="2436" y="0"/>
                    <a:pt x="2373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6"/>
            <p:cNvSpPr/>
            <p:nvPr/>
          </p:nvSpPr>
          <p:spPr>
            <a:xfrm>
              <a:off x="636502" y="2896756"/>
              <a:ext cx="415646" cy="248872"/>
            </a:xfrm>
            <a:custGeom>
              <a:avLst/>
              <a:gdLst/>
              <a:ahLst/>
              <a:cxnLst/>
              <a:rect l="l" t="t" r="r" b="b"/>
              <a:pathLst>
                <a:path w="5964" h="3571" extrusionOk="0">
                  <a:moveTo>
                    <a:pt x="1" y="1"/>
                  </a:moveTo>
                  <a:lnTo>
                    <a:pt x="1" y="2940"/>
                  </a:lnTo>
                  <a:cubicBezTo>
                    <a:pt x="964" y="3363"/>
                    <a:pt x="2005" y="3571"/>
                    <a:pt x="3027" y="3571"/>
                  </a:cubicBezTo>
                  <a:cubicBezTo>
                    <a:pt x="4061" y="3571"/>
                    <a:pt x="5074" y="3358"/>
                    <a:pt x="5964" y="2940"/>
                  </a:cubicBezTo>
                  <a:lnTo>
                    <a:pt x="5964" y="1"/>
                  </a:ln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6"/>
            <p:cNvSpPr/>
            <p:nvPr/>
          </p:nvSpPr>
          <p:spPr>
            <a:xfrm>
              <a:off x="551965" y="2302422"/>
              <a:ext cx="570712" cy="736162"/>
            </a:xfrm>
            <a:custGeom>
              <a:avLst/>
              <a:gdLst/>
              <a:ahLst/>
              <a:cxnLst/>
              <a:rect l="l" t="t" r="r" b="b"/>
              <a:pathLst>
                <a:path w="8189" h="10563" extrusionOk="0">
                  <a:moveTo>
                    <a:pt x="3781" y="0"/>
                  </a:moveTo>
                  <a:cubicBezTo>
                    <a:pt x="1555" y="0"/>
                    <a:pt x="0" y="2364"/>
                    <a:pt x="0" y="5282"/>
                  </a:cubicBezTo>
                  <a:cubicBezTo>
                    <a:pt x="0" y="8199"/>
                    <a:pt x="1555" y="10563"/>
                    <a:pt x="3781" y="10563"/>
                  </a:cubicBezTo>
                  <a:cubicBezTo>
                    <a:pt x="6006" y="10563"/>
                    <a:pt x="8189" y="8199"/>
                    <a:pt x="8189" y="5282"/>
                  </a:cubicBezTo>
                  <a:cubicBezTo>
                    <a:pt x="8189" y="2364"/>
                    <a:pt x="6006" y="0"/>
                    <a:pt x="3781" y="0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6"/>
            <p:cNvSpPr/>
            <p:nvPr/>
          </p:nvSpPr>
          <p:spPr>
            <a:xfrm>
              <a:off x="465825" y="2583211"/>
              <a:ext cx="183431" cy="203781"/>
            </a:xfrm>
            <a:custGeom>
              <a:avLst/>
              <a:gdLst/>
              <a:ahLst/>
              <a:cxnLst/>
              <a:rect l="l" t="t" r="r" b="b"/>
              <a:pathLst>
                <a:path w="2632" h="2924" extrusionOk="0">
                  <a:moveTo>
                    <a:pt x="877" y="0"/>
                  </a:moveTo>
                  <a:cubicBezTo>
                    <a:pt x="780" y="0"/>
                    <a:pt x="686" y="20"/>
                    <a:pt x="597" y="60"/>
                  </a:cubicBezTo>
                  <a:cubicBezTo>
                    <a:pt x="118" y="283"/>
                    <a:pt x="1" y="1071"/>
                    <a:pt x="353" y="1828"/>
                  </a:cubicBezTo>
                  <a:cubicBezTo>
                    <a:pt x="639" y="2455"/>
                    <a:pt x="1370" y="2923"/>
                    <a:pt x="1881" y="2923"/>
                  </a:cubicBezTo>
                  <a:cubicBezTo>
                    <a:pt x="1977" y="2923"/>
                    <a:pt x="2065" y="2906"/>
                    <a:pt x="2142" y="2871"/>
                  </a:cubicBezTo>
                  <a:cubicBezTo>
                    <a:pt x="2631" y="2647"/>
                    <a:pt x="2450" y="1764"/>
                    <a:pt x="2099" y="1018"/>
                  </a:cubicBezTo>
                  <a:cubicBezTo>
                    <a:pt x="1820" y="398"/>
                    <a:pt x="1318" y="0"/>
                    <a:pt x="877" y="0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6"/>
            <p:cNvSpPr/>
            <p:nvPr/>
          </p:nvSpPr>
          <p:spPr>
            <a:xfrm>
              <a:off x="913391" y="2431492"/>
              <a:ext cx="220437" cy="198205"/>
            </a:xfrm>
            <a:custGeom>
              <a:avLst/>
              <a:gdLst/>
              <a:ahLst/>
              <a:cxnLst/>
              <a:rect l="l" t="t" r="r" b="b"/>
              <a:pathLst>
                <a:path w="3163" h="2844" extrusionOk="0">
                  <a:moveTo>
                    <a:pt x="21" y="1"/>
                  </a:moveTo>
                  <a:cubicBezTo>
                    <a:pt x="21" y="1"/>
                    <a:pt x="0" y="586"/>
                    <a:pt x="320" y="1204"/>
                  </a:cubicBezTo>
                  <a:cubicBezTo>
                    <a:pt x="639" y="1821"/>
                    <a:pt x="1470" y="2758"/>
                    <a:pt x="2225" y="2833"/>
                  </a:cubicBezTo>
                  <a:cubicBezTo>
                    <a:pt x="2306" y="2841"/>
                    <a:pt x="2381" y="2844"/>
                    <a:pt x="2450" y="2844"/>
                  </a:cubicBezTo>
                  <a:cubicBezTo>
                    <a:pt x="2979" y="2844"/>
                    <a:pt x="3162" y="2652"/>
                    <a:pt x="3162" y="2652"/>
                  </a:cubicBezTo>
                  <a:lnTo>
                    <a:pt x="21" y="1"/>
                  </a:ln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6"/>
            <p:cNvSpPr/>
            <p:nvPr/>
          </p:nvSpPr>
          <p:spPr>
            <a:xfrm>
              <a:off x="523739" y="2116901"/>
              <a:ext cx="648628" cy="388118"/>
            </a:xfrm>
            <a:custGeom>
              <a:avLst/>
              <a:gdLst/>
              <a:ahLst/>
              <a:cxnLst/>
              <a:rect l="l" t="t" r="r" b="b"/>
              <a:pathLst>
                <a:path w="9307" h="5569" extrusionOk="0">
                  <a:moveTo>
                    <a:pt x="5478" y="1"/>
                  </a:moveTo>
                  <a:cubicBezTo>
                    <a:pt x="3518" y="1"/>
                    <a:pt x="1155" y="1140"/>
                    <a:pt x="736" y="1896"/>
                  </a:cubicBezTo>
                  <a:cubicBezTo>
                    <a:pt x="267" y="2769"/>
                    <a:pt x="0" y="4770"/>
                    <a:pt x="0" y="4770"/>
                  </a:cubicBezTo>
                  <a:lnTo>
                    <a:pt x="4068" y="3748"/>
                  </a:lnTo>
                  <a:lnTo>
                    <a:pt x="9179" y="5569"/>
                  </a:lnTo>
                  <a:cubicBezTo>
                    <a:pt x="9179" y="5569"/>
                    <a:pt x="9307" y="3195"/>
                    <a:pt x="9233" y="2747"/>
                  </a:cubicBezTo>
                  <a:cubicBezTo>
                    <a:pt x="9158" y="2300"/>
                    <a:pt x="7870" y="394"/>
                    <a:pt x="6283" y="74"/>
                  </a:cubicBezTo>
                  <a:cubicBezTo>
                    <a:pt x="6027" y="24"/>
                    <a:pt x="5757" y="1"/>
                    <a:pt x="547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6"/>
            <p:cNvSpPr/>
            <p:nvPr/>
          </p:nvSpPr>
          <p:spPr>
            <a:xfrm>
              <a:off x="618034" y="2247086"/>
              <a:ext cx="550640" cy="257932"/>
            </a:xfrm>
            <a:custGeom>
              <a:avLst/>
              <a:gdLst/>
              <a:ahLst/>
              <a:cxnLst/>
              <a:rect l="l" t="t" r="r" b="b"/>
              <a:pathLst>
                <a:path w="7901" h="3701" extrusionOk="0">
                  <a:moveTo>
                    <a:pt x="3459" y="0"/>
                  </a:moveTo>
                  <a:cubicBezTo>
                    <a:pt x="1255" y="0"/>
                    <a:pt x="0" y="1433"/>
                    <a:pt x="0" y="1433"/>
                  </a:cubicBezTo>
                  <a:lnTo>
                    <a:pt x="1981" y="2061"/>
                  </a:lnTo>
                  <a:lnTo>
                    <a:pt x="2715" y="1880"/>
                  </a:lnTo>
                  <a:lnTo>
                    <a:pt x="7826" y="3701"/>
                  </a:lnTo>
                  <a:cubicBezTo>
                    <a:pt x="7826" y="3701"/>
                    <a:pt x="7890" y="2615"/>
                    <a:pt x="7901" y="1774"/>
                  </a:cubicBezTo>
                  <a:cubicBezTo>
                    <a:pt x="6168" y="433"/>
                    <a:pt x="4670" y="0"/>
                    <a:pt x="34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6"/>
            <p:cNvSpPr/>
            <p:nvPr/>
          </p:nvSpPr>
          <p:spPr>
            <a:xfrm>
              <a:off x="502971" y="2280747"/>
              <a:ext cx="683544" cy="371252"/>
            </a:xfrm>
            <a:custGeom>
              <a:avLst/>
              <a:gdLst/>
              <a:ahLst/>
              <a:cxnLst/>
              <a:rect l="l" t="t" r="r" b="b"/>
              <a:pathLst>
                <a:path w="9808" h="5327" extrusionOk="0">
                  <a:moveTo>
                    <a:pt x="4531" y="0"/>
                  </a:moveTo>
                  <a:cubicBezTo>
                    <a:pt x="1724" y="0"/>
                    <a:pt x="320" y="2292"/>
                    <a:pt x="320" y="2292"/>
                  </a:cubicBezTo>
                  <a:cubicBezTo>
                    <a:pt x="0" y="3473"/>
                    <a:pt x="224" y="4794"/>
                    <a:pt x="224" y="4794"/>
                  </a:cubicBezTo>
                  <a:cubicBezTo>
                    <a:pt x="980" y="4741"/>
                    <a:pt x="1438" y="2675"/>
                    <a:pt x="4281" y="2323"/>
                  </a:cubicBezTo>
                  <a:cubicBezTo>
                    <a:pt x="4397" y="2309"/>
                    <a:pt x="4511" y="2302"/>
                    <a:pt x="4623" y="2302"/>
                  </a:cubicBezTo>
                  <a:cubicBezTo>
                    <a:pt x="6961" y="2302"/>
                    <a:pt x="8245" y="5327"/>
                    <a:pt x="9219" y="5327"/>
                  </a:cubicBezTo>
                  <a:cubicBezTo>
                    <a:pt x="9227" y="5327"/>
                    <a:pt x="9235" y="5326"/>
                    <a:pt x="9243" y="5326"/>
                  </a:cubicBezTo>
                  <a:cubicBezTo>
                    <a:pt x="9808" y="4613"/>
                    <a:pt x="9808" y="3175"/>
                    <a:pt x="9498" y="2654"/>
                  </a:cubicBezTo>
                  <a:cubicBezTo>
                    <a:pt x="9498" y="2654"/>
                    <a:pt x="7571" y="87"/>
                    <a:pt x="4664" y="2"/>
                  </a:cubicBezTo>
                  <a:cubicBezTo>
                    <a:pt x="4619" y="1"/>
                    <a:pt x="4575" y="0"/>
                    <a:pt x="453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6"/>
            <p:cNvSpPr/>
            <p:nvPr/>
          </p:nvSpPr>
          <p:spPr>
            <a:xfrm>
              <a:off x="698877" y="2321657"/>
              <a:ext cx="207823" cy="98127"/>
            </a:xfrm>
            <a:custGeom>
              <a:avLst/>
              <a:gdLst/>
              <a:ahLst/>
              <a:cxnLst/>
              <a:rect l="l" t="t" r="r" b="b"/>
              <a:pathLst>
                <a:path w="2982" h="1408" extrusionOk="0">
                  <a:moveTo>
                    <a:pt x="1517" y="1"/>
                  </a:moveTo>
                  <a:cubicBezTo>
                    <a:pt x="1508" y="1"/>
                    <a:pt x="1500" y="1"/>
                    <a:pt x="1491" y="1"/>
                  </a:cubicBezTo>
                  <a:cubicBezTo>
                    <a:pt x="672" y="11"/>
                    <a:pt x="0" y="544"/>
                    <a:pt x="11" y="906"/>
                  </a:cubicBezTo>
                  <a:cubicBezTo>
                    <a:pt x="11" y="1247"/>
                    <a:pt x="642" y="1407"/>
                    <a:pt x="1429" y="1407"/>
                  </a:cubicBezTo>
                  <a:cubicBezTo>
                    <a:pt x="1453" y="1407"/>
                    <a:pt x="1478" y="1407"/>
                    <a:pt x="1502" y="1407"/>
                  </a:cubicBezTo>
                  <a:cubicBezTo>
                    <a:pt x="2322" y="1395"/>
                    <a:pt x="2982" y="1225"/>
                    <a:pt x="2982" y="863"/>
                  </a:cubicBezTo>
                  <a:cubicBezTo>
                    <a:pt x="2972" y="516"/>
                    <a:pt x="2325" y="1"/>
                    <a:pt x="15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6"/>
            <p:cNvSpPr/>
            <p:nvPr/>
          </p:nvSpPr>
          <p:spPr>
            <a:xfrm>
              <a:off x="338218" y="2439994"/>
              <a:ext cx="523948" cy="208590"/>
            </a:xfrm>
            <a:custGeom>
              <a:avLst/>
              <a:gdLst/>
              <a:ahLst/>
              <a:cxnLst/>
              <a:rect l="l" t="t" r="r" b="b"/>
              <a:pathLst>
                <a:path w="7518" h="2993" extrusionOk="0">
                  <a:moveTo>
                    <a:pt x="6938" y="0"/>
                  </a:moveTo>
                  <a:cubicBezTo>
                    <a:pt x="5865" y="0"/>
                    <a:pt x="4579" y="594"/>
                    <a:pt x="3791" y="773"/>
                  </a:cubicBezTo>
                  <a:cubicBezTo>
                    <a:pt x="2844" y="986"/>
                    <a:pt x="1907" y="667"/>
                    <a:pt x="1694" y="1178"/>
                  </a:cubicBezTo>
                  <a:cubicBezTo>
                    <a:pt x="1481" y="1689"/>
                    <a:pt x="2312" y="1923"/>
                    <a:pt x="2312" y="1923"/>
                  </a:cubicBezTo>
                  <a:cubicBezTo>
                    <a:pt x="2272" y="1925"/>
                    <a:pt x="2234" y="1925"/>
                    <a:pt x="2196" y="1925"/>
                  </a:cubicBezTo>
                  <a:cubicBezTo>
                    <a:pt x="1298" y="1925"/>
                    <a:pt x="776" y="1582"/>
                    <a:pt x="490" y="1572"/>
                  </a:cubicBezTo>
                  <a:cubicBezTo>
                    <a:pt x="33" y="1572"/>
                    <a:pt x="0" y="2136"/>
                    <a:pt x="405" y="2487"/>
                  </a:cubicBezTo>
                  <a:cubicBezTo>
                    <a:pt x="727" y="2767"/>
                    <a:pt x="1333" y="2993"/>
                    <a:pt x="2109" y="2993"/>
                  </a:cubicBezTo>
                  <a:cubicBezTo>
                    <a:pt x="2308" y="2993"/>
                    <a:pt x="2518" y="2978"/>
                    <a:pt x="2737" y="2946"/>
                  </a:cubicBezTo>
                  <a:cubicBezTo>
                    <a:pt x="3812" y="2785"/>
                    <a:pt x="4888" y="1604"/>
                    <a:pt x="5559" y="1039"/>
                  </a:cubicBezTo>
                  <a:cubicBezTo>
                    <a:pt x="6230" y="475"/>
                    <a:pt x="7518" y="71"/>
                    <a:pt x="7518" y="71"/>
                  </a:cubicBezTo>
                  <a:cubicBezTo>
                    <a:pt x="7335" y="21"/>
                    <a:pt x="7140" y="0"/>
                    <a:pt x="6938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6"/>
            <p:cNvSpPr/>
            <p:nvPr/>
          </p:nvSpPr>
          <p:spPr>
            <a:xfrm>
              <a:off x="458437" y="2440133"/>
              <a:ext cx="403729" cy="208659"/>
            </a:xfrm>
            <a:custGeom>
              <a:avLst/>
              <a:gdLst/>
              <a:ahLst/>
              <a:cxnLst/>
              <a:rect l="l" t="t" r="r" b="b"/>
              <a:pathLst>
                <a:path w="5793" h="2994" extrusionOk="0">
                  <a:moveTo>
                    <a:pt x="5217" y="0"/>
                  </a:moveTo>
                  <a:cubicBezTo>
                    <a:pt x="4343" y="0"/>
                    <a:pt x="3325" y="390"/>
                    <a:pt x="2546" y="633"/>
                  </a:cubicBezTo>
                  <a:cubicBezTo>
                    <a:pt x="1619" y="878"/>
                    <a:pt x="1725" y="2570"/>
                    <a:pt x="0" y="2975"/>
                  </a:cubicBezTo>
                  <a:cubicBezTo>
                    <a:pt x="117" y="2987"/>
                    <a:pt x="237" y="2993"/>
                    <a:pt x="361" y="2993"/>
                  </a:cubicBezTo>
                  <a:cubicBezTo>
                    <a:pt x="568" y="2993"/>
                    <a:pt x="786" y="2977"/>
                    <a:pt x="1012" y="2944"/>
                  </a:cubicBezTo>
                  <a:cubicBezTo>
                    <a:pt x="2087" y="2783"/>
                    <a:pt x="3163" y="1602"/>
                    <a:pt x="3834" y="1037"/>
                  </a:cubicBezTo>
                  <a:cubicBezTo>
                    <a:pt x="4505" y="473"/>
                    <a:pt x="5793" y="69"/>
                    <a:pt x="5793" y="69"/>
                  </a:cubicBezTo>
                  <a:cubicBezTo>
                    <a:pt x="5612" y="21"/>
                    <a:pt x="5418" y="0"/>
                    <a:pt x="5217" y="0"/>
                  </a:cubicBezTo>
                  <a:close/>
                </a:path>
              </a:pathLst>
            </a:custGeom>
            <a:solidFill>
              <a:srgbClr val="2521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6"/>
            <p:cNvSpPr/>
            <p:nvPr/>
          </p:nvSpPr>
          <p:spPr>
            <a:xfrm>
              <a:off x="885862" y="2695834"/>
              <a:ext cx="163359" cy="99939"/>
            </a:xfrm>
            <a:custGeom>
              <a:avLst/>
              <a:gdLst/>
              <a:ahLst/>
              <a:cxnLst/>
              <a:rect l="l" t="t" r="r" b="b"/>
              <a:pathLst>
                <a:path w="2344" h="1434" extrusionOk="0">
                  <a:moveTo>
                    <a:pt x="1451" y="0"/>
                  </a:moveTo>
                  <a:cubicBezTo>
                    <a:pt x="1308" y="0"/>
                    <a:pt x="1156" y="20"/>
                    <a:pt x="1002" y="63"/>
                  </a:cubicBezTo>
                  <a:cubicBezTo>
                    <a:pt x="405" y="233"/>
                    <a:pt x="1" y="648"/>
                    <a:pt x="97" y="1010"/>
                  </a:cubicBezTo>
                  <a:cubicBezTo>
                    <a:pt x="167" y="1277"/>
                    <a:pt x="493" y="1434"/>
                    <a:pt x="898" y="1434"/>
                  </a:cubicBezTo>
                  <a:cubicBezTo>
                    <a:pt x="1042" y="1434"/>
                    <a:pt x="1197" y="1414"/>
                    <a:pt x="1353" y="1372"/>
                  </a:cubicBezTo>
                  <a:cubicBezTo>
                    <a:pt x="1950" y="1212"/>
                    <a:pt x="2343" y="787"/>
                    <a:pt x="2248" y="425"/>
                  </a:cubicBezTo>
                  <a:cubicBezTo>
                    <a:pt x="2177" y="158"/>
                    <a:pt x="1852" y="0"/>
                    <a:pt x="14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6"/>
            <p:cNvSpPr/>
            <p:nvPr/>
          </p:nvSpPr>
          <p:spPr>
            <a:xfrm>
              <a:off x="883702" y="2651161"/>
              <a:ext cx="43767" cy="54987"/>
            </a:xfrm>
            <a:custGeom>
              <a:avLst/>
              <a:gdLst/>
              <a:ahLst/>
              <a:cxnLst/>
              <a:rect l="l" t="t" r="r" b="b"/>
              <a:pathLst>
                <a:path w="628" h="789" extrusionOk="0">
                  <a:moveTo>
                    <a:pt x="320" y="1"/>
                  </a:moveTo>
                  <a:cubicBezTo>
                    <a:pt x="149" y="1"/>
                    <a:pt x="0" y="171"/>
                    <a:pt x="0" y="394"/>
                  </a:cubicBezTo>
                  <a:cubicBezTo>
                    <a:pt x="0" y="607"/>
                    <a:pt x="149" y="789"/>
                    <a:pt x="320" y="789"/>
                  </a:cubicBezTo>
                  <a:cubicBezTo>
                    <a:pt x="490" y="789"/>
                    <a:pt x="628" y="607"/>
                    <a:pt x="628" y="394"/>
                  </a:cubicBezTo>
                  <a:cubicBezTo>
                    <a:pt x="628" y="171"/>
                    <a:pt x="490" y="1"/>
                    <a:pt x="32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6"/>
            <p:cNvSpPr/>
            <p:nvPr/>
          </p:nvSpPr>
          <p:spPr>
            <a:xfrm>
              <a:off x="871784" y="2571782"/>
              <a:ext cx="102518" cy="54012"/>
            </a:xfrm>
            <a:custGeom>
              <a:avLst/>
              <a:gdLst/>
              <a:ahLst/>
              <a:cxnLst/>
              <a:rect l="l" t="t" r="r" b="b"/>
              <a:pathLst>
                <a:path w="1471" h="775" extrusionOk="0">
                  <a:moveTo>
                    <a:pt x="345" y="1"/>
                  </a:moveTo>
                  <a:cubicBezTo>
                    <a:pt x="233" y="1"/>
                    <a:pt x="146" y="46"/>
                    <a:pt x="96" y="170"/>
                  </a:cubicBezTo>
                  <a:cubicBezTo>
                    <a:pt x="1" y="426"/>
                    <a:pt x="267" y="543"/>
                    <a:pt x="597" y="681"/>
                  </a:cubicBezTo>
                  <a:cubicBezTo>
                    <a:pt x="768" y="745"/>
                    <a:pt x="965" y="775"/>
                    <a:pt x="1125" y="775"/>
                  </a:cubicBezTo>
                  <a:cubicBezTo>
                    <a:pt x="1284" y="775"/>
                    <a:pt x="1406" y="746"/>
                    <a:pt x="1428" y="693"/>
                  </a:cubicBezTo>
                  <a:cubicBezTo>
                    <a:pt x="1470" y="575"/>
                    <a:pt x="1151" y="267"/>
                    <a:pt x="810" y="128"/>
                  </a:cubicBezTo>
                  <a:cubicBezTo>
                    <a:pt x="634" y="60"/>
                    <a:pt x="473" y="1"/>
                    <a:pt x="345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6"/>
            <p:cNvSpPr/>
            <p:nvPr/>
          </p:nvSpPr>
          <p:spPr>
            <a:xfrm>
              <a:off x="557889" y="2712909"/>
              <a:ext cx="164056" cy="99939"/>
            </a:xfrm>
            <a:custGeom>
              <a:avLst/>
              <a:gdLst/>
              <a:ahLst/>
              <a:cxnLst/>
              <a:rect l="l" t="t" r="r" b="b"/>
              <a:pathLst>
                <a:path w="2354" h="1434" extrusionOk="0">
                  <a:moveTo>
                    <a:pt x="900" y="0"/>
                  </a:moveTo>
                  <a:cubicBezTo>
                    <a:pt x="498" y="0"/>
                    <a:pt x="178" y="157"/>
                    <a:pt x="107" y="424"/>
                  </a:cubicBezTo>
                  <a:cubicBezTo>
                    <a:pt x="0" y="786"/>
                    <a:pt x="405" y="1212"/>
                    <a:pt x="1001" y="1372"/>
                  </a:cubicBezTo>
                  <a:cubicBezTo>
                    <a:pt x="1158" y="1414"/>
                    <a:pt x="1312" y="1434"/>
                    <a:pt x="1456" y="1434"/>
                  </a:cubicBezTo>
                  <a:cubicBezTo>
                    <a:pt x="1862" y="1434"/>
                    <a:pt x="2187" y="1277"/>
                    <a:pt x="2258" y="1010"/>
                  </a:cubicBezTo>
                  <a:cubicBezTo>
                    <a:pt x="2354" y="648"/>
                    <a:pt x="1949" y="222"/>
                    <a:pt x="1353" y="62"/>
                  </a:cubicBezTo>
                  <a:cubicBezTo>
                    <a:pt x="1196" y="20"/>
                    <a:pt x="1043" y="0"/>
                    <a:pt x="9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6"/>
            <p:cNvSpPr/>
            <p:nvPr/>
          </p:nvSpPr>
          <p:spPr>
            <a:xfrm>
              <a:off x="680339" y="2667469"/>
              <a:ext cx="43140" cy="54987"/>
            </a:xfrm>
            <a:custGeom>
              <a:avLst/>
              <a:gdLst/>
              <a:ahLst/>
              <a:cxnLst/>
              <a:rect l="l" t="t" r="r" b="b"/>
              <a:pathLst>
                <a:path w="619" h="789" extrusionOk="0">
                  <a:moveTo>
                    <a:pt x="309" y="1"/>
                  </a:moveTo>
                  <a:cubicBezTo>
                    <a:pt x="139" y="1"/>
                    <a:pt x="1" y="182"/>
                    <a:pt x="1" y="395"/>
                  </a:cubicBezTo>
                  <a:cubicBezTo>
                    <a:pt x="1" y="619"/>
                    <a:pt x="139" y="789"/>
                    <a:pt x="309" y="789"/>
                  </a:cubicBezTo>
                  <a:cubicBezTo>
                    <a:pt x="479" y="789"/>
                    <a:pt x="618" y="619"/>
                    <a:pt x="618" y="395"/>
                  </a:cubicBezTo>
                  <a:cubicBezTo>
                    <a:pt x="618" y="182"/>
                    <a:pt x="479" y="1"/>
                    <a:pt x="309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6"/>
            <p:cNvSpPr/>
            <p:nvPr/>
          </p:nvSpPr>
          <p:spPr>
            <a:xfrm>
              <a:off x="633575" y="2588787"/>
              <a:ext cx="102448" cy="53942"/>
            </a:xfrm>
            <a:custGeom>
              <a:avLst/>
              <a:gdLst/>
              <a:ahLst/>
              <a:cxnLst/>
              <a:rect l="l" t="t" r="r" b="b"/>
              <a:pathLst>
                <a:path w="1470" h="774" extrusionOk="0">
                  <a:moveTo>
                    <a:pt x="1130" y="0"/>
                  </a:moveTo>
                  <a:cubicBezTo>
                    <a:pt x="1000" y="0"/>
                    <a:pt x="835" y="60"/>
                    <a:pt x="650" y="129"/>
                  </a:cubicBezTo>
                  <a:cubicBezTo>
                    <a:pt x="320" y="257"/>
                    <a:pt x="0" y="576"/>
                    <a:pt x="43" y="683"/>
                  </a:cubicBezTo>
                  <a:cubicBezTo>
                    <a:pt x="64" y="741"/>
                    <a:pt x="187" y="773"/>
                    <a:pt x="346" y="773"/>
                  </a:cubicBezTo>
                  <a:cubicBezTo>
                    <a:pt x="506" y="773"/>
                    <a:pt x="703" y="741"/>
                    <a:pt x="874" y="672"/>
                  </a:cubicBezTo>
                  <a:cubicBezTo>
                    <a:pt x="1204" y="544"/>
                    <a:pt x="1470" y="427"/>
                    <a:pt x="1374" y="161"/>
                  </a:cubicBezTo>
                  <a:cubicBezTo>
                    <a:pt x="1325" y="43"/>
                    <a:pt x="1241" y="0"/>
                    <a:pt x="1130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6"/>
            <p:cNvSpPr/>
            <p:nvPr/>
          </p:nvSpPr>
          <p:spPr>
            <a:xfrm>
              <a:off x="737487" y="2782949"/>
              <a:ext cx="131440" cy="53803"/>
            </a:xfrm>
            <a:custGeom>
              <a:avLst/>
              <a:gdLst/>
              <a:ahLst/>
              <a:cxnLst/>
              <a:rect l="l" t="t" r="r" b="b"/>
              <a:pathLst>
                <a:path w="1886" h="772" extrusionOk="0">
                  <a:moveTo>
                    <a:pt x="1818" y="1"/>
                  </a:moveTo>
                  <a:cubicBezTo>
                    <a:pt x="1795" y="1"/>
                    <a:pt x="1773" y="13"/>
                    <a:pt x="1757" y="37"/>
                  </a:cubicBezTo>
                  <a:cubicBezTo>
                    <a:pt x="1757" y="48"/>
                    <a:pt x="1502" y="654"/>
                    <a:pt x="927" y="654"/>
                  </a:cubicBezTo>
                  <a:lnTo>
                    <a:pt x="906" y="654"/>
                  </a:lnTo>
                  <a:cubicBezTo>
                    <a:pt x="331" y="633"/>
                    <a:pt x="139" y="133"/>
                    <a:pt x="128" y="100"/>
                  </a:cubicBezTo>
                  <a:cubicBezTo>
                    <a:pt x="120" y="83"/>
                    <a:pt x="97" y="66"/>
                    <a:pt x="72" y="66"/>
                  </a:cubicBezTo>
                  <a:cubicBezTo>
                    <a:pt x="66" y="66"/>
                    <a:pt x="60" y="67"/>
                    <a:pt x="54" y="69"/>
                  </a:cubicBezTo>
                  <a:cubicBezTo>
                    <a:pt x="21" y="79"/>
                    <a:pt x="0" y="112"/>
                    <a:pt x="11" y="143"/>
                  </a:cubicBezTo>
                  <a:cubicBezTo>
                    <a:pt x="21" y="154"/>
                    <a:pt x="234" y="761"/>
                    <a:pt x="906" y="772"/>
                  </a:cubicBezTo>
                  <a:lnTo>
                    <a:pt x="927" y="772"/>
                  </a:lnTo>
                  <a:cubicBezTo>
                    <a:pt x="1576" y="772"/>
                    <a:pt x="1864" y="112"/>
                    <a:pt x="1874" y="90"/>
                  </a:cubicBezTo>
                  <a:cubicBezTo>
                    <a:pt x="1885" y="58"/>
                    <a:pt x="1874" y="26"/>
                    <a:pt x="1843" y="5"/>
                  </a:cubicBezTo>
                  <a:cubicBezTo>
                    <a:pt x="1834" y="2"/>
                    <a:pt x="1826" y="1"/>
                    <a:pt x="1818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6"/>
            <p:cNvSpPr/>
            <p:nvPr/>
          </p:nvSpPr>
          <p:spPr>
            <a:xfrm>
              <a:off x="796098" y="2854175"/>
              <a:ext cx="46067" cy="14496"/>
            </a:xfrm>
            <a:custGeom>
              <a:avLst/>
              <a:gdLst/>
              <a:ahLst/>
              <a:cxnLst/>
              <a:rect l="l" t="t" r="r" b="b"/>
              <a:pathLst>
                <a:path w="661" h="208" extrusionOk="0">
                  <a:moveTo>
                    <a:pt x="581" y="1"/>
                  </a:moveTo>
                  <a:cubicBezTo>
                    <a:pt x="572" y="1"/>
                    <a:pt x="563" y="2"/>
                    <a:pt x="554" y="5"/>
                  </a:cubicBezTo>
                  <a:cubicBezTo>
                    <a:pt x="465" y="63"/>
                    <a:pt x="368" y="80"/>
                    <a:pt x="286" y="80"/>
                  </a:cubicBezTo>
                  <a:cubicBezTo>
                    <a:pt x="172" y="80"/>
                    <a:pt x="86" y="48"/>
                    <a:pt x="86" y="48"/>
                  </a:cubicBezTo>
                  <a:cubicBezTo>
                    <a:pt x="80" y="46"/>
                    <a:pt x="74" y="45"/>
                    <a:pt x="68" y="45"/>
                  </a:cubicBezTo>
                  <a:cubicBezTo>
                    <a:pt x="43" y="45"/>
                    <a:pt x="20" y="64"/>
                    <a:pt x="11" y="90"/>
                  </a:cubicBezTo>
                  <a:cubicBezTo>
                    <a:pt x="1" y="122"/>
                    <a:pt x="11" y="154"/>
                    <a:pt x="43" y="165"/>
                  </a:cubicBezTo>
                  <a:cubicBezTo>
                    <a:pt x="54" y="165"/>
                    <a:pt x="150" y="207"/>
                    <a:pt x="288" y="207"/>
                  </a:cubicBezTo>
                  <a:cubicBezTo>
                    <a:pt x="384" y="207"/>
                    <a:pt x="512" y="186"/>
                    <a:pt x="618" y="112"/>
                  </a:cubicBezTo>
                  <a:cubicBezTo>
                    <a:pt x="650" y="90"/>
                    <a:pt x="661" y="58"/>
                    <a:pt x="640" y="27"/>
                  </a:cubicBezTo>
                  <a:cubicBezTo>
                    <a:pt x="631" y="11"/>
                    <a:pt x="607" y="1"/>
                    <a:pt x="581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6"/>
            <p:cNvSpPr/>
            <p:nvPr/>
          </p:nvSpPr>
          <p:spPr>
            <a:xfrm>
              <a:off x="759719" y="2668236"/>
              <a:ext cx="56451" cy="100984"/>
            </a:xfrm>
            <a:custGeom>
              <a:avLst/>
              <a:gdLst/>
              <a:ahLst/>
              <a:cxnLst/>
              <a:rect l="l" t="t" r="r" b="b"/>
              <a:pathLst>
                <a:path w="810" h="1449" extrusionOk="0">
                  <a:moveTo>
                    <a:pt x="629" y="0"/>
                  </a:moveTo>
                  <a:cubicBezTo>
                    <a:pt x="597" y="0"/>
                    <a:pt x="576" y="33"/>
                    <a:pt x="576" y="64"/>
                  </a:cubicBezTo>
                  <a:lnTo>
                    <a:pt x="544" y="724"/>
                  </a:lnTo>
                  <a:cubicBezTo>
                    <a:pt x="405" y="788"/>
                    <a:pt x="33" y="980"/>
                    <a:pt x="12" y="1171"/>
                  </a:cubicBezTo>
                  <a:cubicBezTo>
                    <a:pt x="1" y="1214"/>
                    <a:pt x="22" y="1246"/>
                    <a:pt x="43" y="1278"/>
                  </a:cubicBezTo>
                  <a:cubicBezTo>
                    <a:pt x="171" y="1427"/>
                    <a:pt x="650" y="1448"/>
                    <a:pt x="746" y="1448"/>
                  </a:cubicBezTo>
                  <a:cubicBezTo>
                    <a:pt x="778" y="1448"/>
                    <a:pt x="810" y="1427"/>
                    <a:pt x="810" y="1384"/>
                  </a:cubicBezTo>
                  <a:cubicBezTo>
                    <a:pt x="810" y="1353"/>
                    <a:pt x="778" y="1332"/>
                    <a:pt x="746" y="1332"/>
                  </a:cubicBezTo>
                  <a:cubicBezTo>
                    <a:pt x="533" y="1321"/>
                    <a:pt x="203" y="1278"/>
                    <a:pt x="139" y="1204"/>
                  </a:cubicBezTo>
                  <a:lnTo>
                    <a:pt x="128" y="1193"/>
                  </a:lnTo>
                  <a:cubicBezTo>
                    <a:pt x="139" y="1076"/>
                    <a:pt x="426" y="906"/>
                    <a:pt x="629" y="821"/>
                  </a:cubicBezTo>
                  <a:cubicBezTo>
                    <a:pt x="650" y="809"/>
                    <a:pt x="672" y="788"/>
                    <a:pt x="672" y="767"/>
                  </a:cubicBezTo>
                  <a:lnTo>
                    <a:pt x="693" y="64"/>
                  </a:lnTo>
                  <a:cubicBezTo>
                    <a:pt x="693" y="33"/>
                    <a:pt x="672" y="0"/>
                    <a:pt x="629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6"/>
            <p:cNvSpPr/>
            <p:nvPr/>
          </p:nvSpPr>
          <p:spPr>
            <a:xfrm>
              <a:off x="1050616" y="2604189"/>
              <a:ext cx="196742" cy="192909"/>
            </a:xfrm>
            <a:custGeom>
              <a:avLst/>
              <a:gdLst/>
              <a:ahLst/>
              <a:cxnLst/>
              <a:rect l="l" t="t" r="r" b="b"/>
              <a:pathLst>
                <a:path w="2823" h="2768" extrusionOk="0">
                  <a:moveTo>
                    <a:pt x="1996" y="0"/>
                  </a:moveTo>
                  <a:cubicBezTo>
                    <a:pt x="1583" y="0"/>
                    <a:pt x="1092" y="316"/>
                    <a:pt x="757" y="834"/>
                  </a:cubicBezTo>
                  <a:cubicBezTo>
                    <a:pt x="299" y="1527"/>
                    <a:pt x="1" y="2378"/>
                    <a:pt x="448" y="2665"/>
                  </a:cubicBezTo>
                  <a:cubicBezTo>
                    <a:pt x="552" y="2735"/>
                    <a:pt x="689" y="2768"/>
                    <a:pt x="842" y="2768"/>
                  </a:cubicBezTo>
                  <a:cubicBezTo>
                    <a:pt x="1346" y="2768"/>
                    <a:pt x="2033" y="2419"/>
                    <a:pt x="2375" y="1889"/>
                  </a:cubicBezTo>
                  <a:cubicBezTo>
                    <a:pt x="2823" y="1196"/>
                    <a:pt x="2823" y="398"/>
                    <a:pt x="2375" y="110"/>
                  </a:cubicBezTo>
                  <a:cubicBezTo>
                    <a:pt x="2263" y="35"/>
                    <a:pt x="2134" y="0"/>
                    <a:pt x="1996" y="0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6"/>
            <p:cNvSpPr/>
            <p:nvPr/>
          </p:nvSpPr>
          <p:spPr>
            <a:xfrm>
              <a:off x="1128532" y="2634784"/>
              <a:ext cx="69832" cy="99591"/>
            </a:xfrm>
            <a:custGeom>
              <a:avLst/>
              <a:gdLst/>
              <a:ahLst/>
              <a:cxnLst/>
              <a:rect l="l" t="t" r="r" b="b"/>
              <a:pathLst>
                <a:path w="1002" h="1429" extrusionOk="0">
                  <a:moveTo>
                    <a:pt x="931" y="0"/>
                  </a:moveTo>
                  <a:cubicBezTo>
                    <a:pt x="910" y="0"/>
                    <a:pt x="891" y="10"/>
                    <a:pt x="884" y="23"/>
                  </a:cubicBezTo>
                  <a:lnTo>
                    <a:pt x="22" y="1343"/>
                  </a:lnTo>
                  <a:cubicBezTo>
                    <a:pt x="1" y="1364"/>
                    <a:pt x="11" y="1407"/>
                    <a:pt x="33" y="1417"/>
                  </a:cubicBezTo>
                  <a:cubicBezTo>
                    <a:pt x="44" y="1428"/>
                    <a:pt x="54" y="1428"/>
                    <a:pt x="65" y="1428"/>
                  </a:cubicBezTo>
                  <a:cubicBezTo>
                    <a:pt x="86" y="1428"/>
                    <a:pt x="107" y="1417"/>
                    <a:pt x="118" y="1407"/>
                  </a:cubicBezTo>
                  <a:lnTo>
                    <a:pt x="981" y="97"/>
                  </a:lnTo>
                  <a:cubicBezTo>
                    <a:pt x="1002" y="65"/>
                    <a:pt x="991" y="23"/>
                    <a:pt x="970" y="12"/>
                  </a:cubicBezTo>
                  <a:cubicBezTo>
                    <a:pt x="958" y="4"/>
                    <a:pt x="944" y="0"/>
                    <a:pt x="931" y="0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6"/>
            <p:cNvSpPr/>
            <p:nvPr/>
          </p:nvSpPr>
          <p:spPr>
            <a:xfrm>
              <a:off x="1157455" y="2690328"/>
              <a:ext cx="44603" cy="14357"/>
            </a:xfrm>
            <a:custGeom>
              <a:avLst/>
              <a:gdLst/>
              <a:ahLst/>
              <a:cxnLst/>
              <a:rect l="l" t="t" r="r" b="b"/>
              <a:pathLst>
                <a:path w="640" h="206" extrusionOk="0">
                  <a:moveTo>
                    <a:pt x="59" y="0"/>
                  </a:moveTo>
                  <a:cubicBezTo>
                    <a:pt x="33" y="0"/>
                    <a:pt x="10" y="19"/>
                    <a:pt x="1" y="45"/>
                  </a:cubicBezTo>
                  <a:cubicBezTo>
                    <a:pt x="1" y="78"/>
                    <a:pt x="22" y="109"/>
                    <a:pt x="54" y="120"/>
                  </a:cubicBezTo>
                  <a:lnTo>
                    <a:pt x="566" y="205"/>
                  </a:lnTo>
                  <a:lnTo>
                    <a:pt x="576" y="205"/>
                  </a:lnTo>
                  <a:cubicBezTo>
                    <a:pt x="608" y="205"/>
                    <a:pt x="629" y="194"/>
                    <a:pt x="640" y="163"/>
                  </a:cubicBezTo>
                  <a:cubicBezTo>
                    <a:pt x="640" y="130"/>
                    <a:pt x="618" y="99"/>
                    <a:pt x="587" y="88"/>
                  </a:cubicBezTo>
                  <a:lnTo>
                    <a:pt x="76" y="3"/>
                  </a:lnTo>
                  <a:cubicBezTo>
                    <a:pt x="70" y="1"/>
                    <a:pt x="65" y="0"/>
                    <a:pt x="59" y="0"/>
                  </a:cubicBezTo>
                  <a:close/>
                </a:path>
              </a:pathLst>
            </a:custGeom>
            <a:solidFill>
              <a:srgbClr val="EAC8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1378;p4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привлечения специалистов к участию в оказании образовательных услуг:</a:t>
            </a: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79" name="Google Shape;1379;p45"/>
          <p:cNvSpPr txBox="1">
            <a:spLocks noGrp="1"/>
          </p:cNvSpPr>
          <p:nvPr>
            <p:ph type="body" idx="1"/>
          </p:nvPr>
        </p:nvSpPr>
        <p:spPr>
          <a:xfrm>
            <a:off x="720000" y="1389600"/>
            <a:ext cx="4140900" cy="317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 работают по совместительству, что позволит им получать дополнительный доход в нашем учреждении. Испытательный срок составляет 2 недели.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380" name="Google Shape;1380;p45"/>
          <p:cNvGrpSpPr/>
          <p:nvPr/>
        </p:nvGrpSpPr>
        <p:grpSpPr>
          <a:xfrm>
            <a:off x="3975000" y="1513274"/>
            <a:ext cx="5628125" cy="3767170"/>
            <a:chOff x="3975000" y="1513274"/>
            <a:chExt cx="5628125" cy="3767170"/>
          </a:xfrm>
        </p:grpSpPr>
        <p:sp>
          <p:nvSpPr>
            <p:cNvPr id="1381" name="Google Shape;1381;p45"/>
            <p:cNvSpPr/>
            <p:nvPr/>
          </p:nvSpPr>
          <p:spPr>
            <a:xfrm>
              <a:off x="3975000" y="4505149"/>
              <a:ext cx="5628125" cy="775294"/>
            </a:xfrm>
            <a:custGeom>
              <a:avLst/>
              <a:gdLst/>
              <a:ahLst/>
              <a:cxnLst/>
              <a:rect l="l" t="t" r="r" b="b"/>
              <a:pathLst>
                <a:path w="225125" h="28459" extrusionOk="0">
                  <a:moveTo>
                    <a:pt x="1945" y="25437"/>
                  </a:moveTo>
                  <a:cubicBezTo>
                    <a:pt x="-13628" y="20887"/>
                    <a:pt x="69728" y="951"/>
                    <a:pt x="104956" y="106"/>
                  </a:cubicBezTo>
                  <a:cubicBezTo>
                    <a:pt x="140184" y="-738"/>
                    <a:pt x="197741" y="15820"/>
                    <a:pt x="213314" y="20370"/>
                  </a:cubicBezTo>
                  <a:cubicBezTo>
                    <a:pt x="228888" y="24920"/>
                    <a:pt x="233625" y="26563"/>
                    <a:pt x="198397" y="27407"/>
                  </a:cubicBezTo>
                  <a:cubicBezTo>
                    <a:pt x="163169" y="28252"/>
                    <a:pt x="17519" y="29987"/>
                    <a:pt x="1945" y="254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</p:sp>
        <p:grpSp>
          <p:nvGrpSpPr>
            <p:cNvPr id="1382" name="Google Shape;1382;p45"/>
            <p:cNvGrpSpPr/>
            <p:nvPr/>
          </p:nvGrpSpPr>
          <p:grpSpPr>
            <a:xfrm>
              <a:off x="5687074" y="1513274"/>
              <a:ext cx="2614578" cy="3237035"/>
              <a:chOff x="5771524" y="1576599"/>
              <a:chExt cx="2614578" cy="3237035"/>
            </a:xfrm>
          </p:grpSpPr>
          <p:sp>
            <p:nvSpPr>
              <p:cNvPr id="1383" name="Google Shape;1383;p45"/>
              <p:cNvSpPr/>
              <p:nvPr/>
            </p:nvSpPr>
            <p:spPr>
              <a:xfrm>
                <a:off x="5927622" y="3601139"/>
                <a:ext cx="445193" cy="383936"/>
              </a:xfrm>
              <a:custGeom>
                <a:avLst/>
                <a:gdLst/>
                <a:ahLst/>
                <a:cxnLst/>
                <a:rect l="l" t="t" r="r" b="b"/>
                <a:pathLst>
                  <a:path w="5567" h="4801" extrusionOk="0">
                    <a:moveTo>
                      <a:pt x="1242" y="1"/>
                    </a:moveTo>
                    <a:cubicBezTo>
                      <a:pt x="1242" y="1"/>
                      <a:pt x="1" y="3021"/>
                      <a:pt x="22" y="3571"/>
                    </a:cubicBezTo>
                    <a:cubicBezTo>
                      <a:pt x="35" y="3904"/>
                      <a:pt x="172" y="3973"/>
                      <a:pt x="284" y="3973"/>
                    </a:cubicBezTo>
                    <a:cubicBezTo>
                      <a:pt x="364" y="3973"/>
                      <a:pt x="432" y="3937"/>
                      <a:pt x="432" y="3937"/>
                    </a:cubicBezTo>
                    <a:cubicBezTo>
                      <a:pt x="501" y="4269"/>
                      <a:pt x="680" y="4354"/>
                      <a:pt x="845" y="4354"/>
                    </a:cubicBezTo>
                    <a:cubicBezTo>
                      <a:pt x="1019" y="4354"/>
                      <a:pt x="1177" y="4261"/>
                      <a:pt x="1177" y="4261"/>
                    </a:cubicBezTo>
                    <a:cubicBezTo>
                      <a:pt x="1177" y="4261"/>
                      <a:pt x="1230" y="4617"/>
                      <a:pt x="1489" y="4682"/>
                    </a:cubicBezTo>
                    <a:cubicBezTo>
                      <a:pt x="1533" y="4694"/>
                      <a:pt x="1575" y="4699"/>
                      <a:pt x="1615" y="4699"/>
                    </a:cubicBezTo>
                    <a:cubicBezTo>
                      <a:pt x="2061" y="4699"/>
                      <a:pt x="2234" y="4035"/>
                      <a:pt x="2234" y="4035"/>
                    </a:cubicBezTo>
                    <a:lnTo>
                      <a:pt x="2234" y="4035"/>
                    </a:lnTo>
                    <a:cubicBezTo>
                      <a:pt x="2234" y="4035"/>
                      <a:pt x="2083" y="4800"/>
                      <a:pt x="2590" y="4800"/>
                    </a:cubicBezTo>
                    <a:cubicBezTo>
                      <a:pt x="2591" y="4800"/>
                      <a:pt x="2592" y="4800"/>
                      <a:pt x="2593" y="4800"/>
                    </a:cubicBezTo>
                    <a:cubicBezTo>
                      <a:pt x="3207" y="4800"/>
                      <a:pt x="3776" y="2137"/>
                      <a:pt x="3776" y="2137"/>
                    </a:cubicBezTo>
                    <a:cubicBezTo>
                      <a:pt x="3776" y="2137"/>
                      <a:pt x="4451" y="3331"/>
                      <a:pt x="4945" y="3331"/>
                    </a:cubicBezTo>
                    <a:cubicBezTo>
                      <a:pt x="4989" y="3331"/>
                      <a:pt x="5031" y="3321"/>
                      <a:pt x="5070" y="3301"/>
                    </a:cubicBezTo>
                    <a:cubicBezTo>
                      <a:pt x="5567" y="3043"/>
                      <a:pt x="4650" y="572"/>
                      <a:pt x="4650" y="572"/>
                    </a:cubicBezTo>
                    <a:lnTo>
                      <a:pt x="1242" y="1"/>
                    </a:ln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4" name="Google Shape;1384;p45"/>
              <p:cNvSpPr/>
              <p:nvPr/>
            </p:nvSpPr>
            <p:spPr>
              <a:xfrm>
                <a:off x="6026862" y="3094065"/>
                <a:ext cx="423601" cy="557471"/>
              </a:xfrm>
              <a:custGeom>
                <a:avLst/>
                <a:gdLst/>
                <a:ahLst/>
                <a:cxnLst/>
                <a:rect l="l" t="t" r="r" b="b"/>
                <a:pathLst>
                  <a:path w="5297" h="6971" extrusionOk="0">
                    <a:moveTo>
                      <a:pt x="2008" y="0"/>
                    </a:moveTo>
                    <a:cubicBezTo>
                      <a:pt x="1789" y="0"/>
                      <a:pt x="1635" y="78"/>
                      <a:pt x="1586" y="268"/>
                    </a:cubicBezTo>
                    <a:cubicBezTo>
                      <a:pt x="1360" y="1143"/>
                      <a:pt x="356" y="5187"/>
                      <a:pt x="1" y="6342"/>
                    </a:cubicBezTo>
                    <a:cubicBezTo>
                      <a:pt x="1" y="6342"/>
                      <a:pt x="1084" y="6971"/>
                      <a:pt x="2763" y="6971"/>
                    </a:cubicBezTo>
                    <a:cubicBezTo>
                      <a:pt x="2950" y="6971"/>
                      <a:pt x="3144" y="6963"/>
                      <a:pt x="3345" y="6946"/>
                    </a:cubicBezTo>
                    <a:cubicBezTo>
                      <a:pt x="3345" y="6946"/>
                      <a:pt x="4251" y="4077"/>
                      <a:pt x="4445" y="3774"/>
                    </a:cubicBezTo>
                    <a:cubicBezTo>
                      <a:pt x="4639" y="3483"/>
                      <a:pt x="5296" y="1574"/>
                      <a:pt x="5296" y="1574"/>
                    </a:cubicBezTo>
                    <a:cubicBezTo>
                      <a:pt x="5296" y="1574"/>
                      <a:pt x="2994" y="0"/>
                      <a:pt x="2008" y="0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5" name="Google Shape;1385;p45"/>
              <p:cNvSpPr/>
              <p:nvPr/>
            </p:nvSpPr>
            <p:spPr>
              <a:xfrm>
                <a:off x="6101073" y="3799539"/>
                <a:ext cx="46623" cy="129471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619" extrusionOk="0">
                    <a:moveTo>
                      <a:pt x="528" y="1"/>
                    </a:moveTo>
                    <a:cubicBezTo>
                      <a:pt x="496" y="1"/>
                      <a:pt x="464" y="11"/>
                      <a:pt x="453" y="44"/>
                    </a:cubicBezTo>
                    <a:lnTo>
                      <a:pt x="11" y="1532"/>
                    </a:lnTo>
                    <a:cubicBezTo>
                      <a:pt x="0" y="1564"/>
                      <a:pt x="11" y="1597"/>
                      <a:pt x="43" y="1607"/>
                    </a:cubicBezTo>
                    <a:cubicBezTo>
                      <a:pt x="54" y="1607"/>
                      <a:pt x="65" y="1619"/>
                      <a:pt x="65" y="1619"/>
                    </a:cubicBezTo>
                    <a:cubicBezTo>
                      <a:pt x="97" y="1619"/>
                      <a:pt x="119" y="1597"/>
                      <a:pt x="130" y="1564"/>
                    </a:cubicBezTo>
                    <a:lnTo>
                      <a:pt x="572" y="76"/>
                    </a:lnTo>
                    <a:cubicBezTo>
                      <a:pt x="583" y="44"/>
                      <a:pt x="561" y="11"/>
                      <a:pt x="528" y="1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6" name="Google Shape;1386;p45"/>
              <p:cNvSpPr/>
              <p:nvPr/>
            </p:nvSpPr>
            <p:spPr>
              <a:xfrm>
                <a:off x="6014787" y="3774189"/>
                <a:ext cx="66455" cy="174654"/>
              </a:xfrm>
              <a:custGeom>
                <a:avLst/>
                <a:gdLst/>
                <a:ahLst/>
                <a:cxnLst/>
                <a:rect l="l" t="t" r="r" b="b"/>
                <a:pathLst>
                  <a:path w="831" h="2184" extrusionOk="0">
                    <a:moveTo>
                      <a:pt x="753" y="1"/>
                    </a:moveTo>
                    <a:cubicBezTo>
                      <a:pt x="730" y="1"/>
                      <a:pt x="710" y="13"/>
                      <a:pt x="701" y="37"/>
                    </a:cubicBezTo>
                    <a:lnTo>
                      <a:pt x="11" y="2097"/>
                    </a:lnTo>
                    <a:cubicBezTo>
                      <a:pt x="1" y="2130"/>
                      <a:pt x="22" y="2162"/>
                      <a:pt x="54" y="2173"/>
                    </a:cubicBezTo>
                    <a:cubicBezTo>
                      <a:pt x="65" y="2183"/>
                      <a:pt x="65" y="2183"/>
                      <a:pt x="76" y="2183"/>
                    </a:cubicBezTo>
                    <a:cubicBezTo>
                      <a:pt x="97" y="2183"/>
                      <a:pt x="119" y="2162"/>
                      <a:pt x="130" y="2140"/>
                    </a:cubicBezTo>
                    <a:lnTo>
                      <a:pt x="820" y="80"/>
                    </a:lnTo>
                    <a:cubicBezTo>
                      <a:pt x="831" y="48"/>
                      <a:pt x="809" y="16"/>
                      <a:pt x="777" y="4"/>
                    </a:cubicBezTo>
                    <a:cubicBezTo>
                      <a:pt x="769" y="2"/>
                      <a:pt x="761" y="1"/>
                      <a:pt x="753" y="1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7" name="Google Shape;1387;p45"/>
              <p:cNvSpPr/>
              <p:nvPr/>
            </p:nvSpPr>
            <p:spPr>
              <a:xfrm>
                <a:off x="5956970" y="3777708"/>
                <a:ext cx="52700" cy="143546"/>
              </a:xfrm>
              <a:custGeom>
                <a:avLst/>
                <a:gdLst/>
                <a:ahLst/>
                <a:cxnLst/>
                <a:rect l="l" t="t" r="r" b="b"/>
                <a:pathLst>
                  <a:path w="659" h="1795" extrusionOk="0">
                    <a:moveTo>
                      <a:pt x="599" y="1"/>
                    </a:moveTo>
                    <a:cubicBezTo>
                      <a:pt x="573" y="1"/>
                      <a:pt x="549" y="20"/>
                      <a:pt x="540" y="47"/>
                    </a:cubicBezTo>
                    <a:lnTo>
                      <a:pt x="12" y="1719"/>
                    </a:lnTo>
                    <a:cubicBezTo>
                      <a:pt x="0" y="1751"/>
                      <a:pt x="12" y="1784"/>
                      <a:pt x="44" y="1794"/>
                    </a:cubicBezTo>
                    <a:lnTo>
                      <a:pt x="65" y="1794"/>
                    </a:lnTo>
                    <a:cubicBezTo>
                      <a:pt x="98" y="1794"/>
                      <a:pt x="120" y="1784"/>
                      <a:pt x="130" y="1751"/>
                    </a:cubicBezTo>
                    <a:lnTo>
                      <a:pt x="659" y="80"/>
                    </a:lnTo>
                    <a:cubicBezTo>
                      <a:pt x="659" y="47"/>
                      <a:pt x="648" y="15"/>
                      <a:pt x="616" y="4"/>
                    </a:cubicBezTo>
                    <a:cubicBezTo>
                      <a:pt x="610" y="2"/>
                      <a:pt x="604" y="1"/>
                      <a:pt x="599" y="1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8" name="Google Shape;1388;p45"/>
              <p:cNvSpPr/>
              <p:nvPr/>
            </p:nvSpPr>
            <p:spPr>
              <a:xfrm>
                <a:off x="5771524" y="4434402"/>
                <a:ext cx="796261" cy="344271"/>
              </a:xfrm>
              <a:custGeom>
                <a:avLst/>
                <a:gdLst/>
                <a:ahLst/>
                <a:cxnLst/>
                <a:rect l="l" t="t" r="r" b="b"/>
                <a:pathLst>
                  <a:path w="9957" h="4305" extrusionOk="0">
                    <a:moveTo>
                      <a:pt x="4272" y="1"/>
                    </a:moveTo>
                    <a:cubicBezTo>
                      <a:pt x="4272" y="1"/>
                      <a:pt x="3053" y="260"/>
                      <a:pt x="1759" y="648"/>
                    </a:cubicBezTo>
                    <a:cubicBezTo>
                      <a:pt x="799" y="928"/>
                      <a:pt x="1" y="1554"/>
                      <a:pt x="303" y="2072"/>
                    </a:cubicBezTo>
                    <a:cubicBezTo>
                      <a:pt x="1996" y="2741"/>
                      <a:pt x="5696" y="3528"/>
                      <a:pt x="9331" y="4304"/>
                    </a:cubicBezTo>
                    <a:cubicBezTo>
                      <a:pt x="9331" y="4304"/>
                      <a:pt x="9956" y="3409"/>
                      <a:pt x="9838" y="1737"/>
                    </a:cubicBezTo>
                    <a:lnTo>
                      <a:pt x="4272" y="1"/>
                    </a:lnTo>
                    <a:close/>
                  </a:path>
                </a:pathLst>
              </a:custGeom>
              <a:solidFill>
                <a:srgbClr val="FFA6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9" name="Google Shape;1389;p45"/>
              <p:cNvSpPr/>
              <p:nvPr/>
            </p:nvSpPr>
            <p:spPr>
              <a:xfrm>
                <a:off x="5938897" y="4472547"/>
                <a:ext cx="35427" cy="62856"/>
              </a:xfrm>
              <a:custGeom>
                <a:avLst/>
                <a:gdLst/>
                <a:ahLst/>
                <a:cxnLst/>
                <a:rect l="l" t="t" r="r" b="b"/>
                <a:pathLst>
                  <a:path w="443" h="786" extrusionOk="0">
                    <a:moveTo>
                      <a:pt x="76" y="0"/>
                    </a:moveTo>
                    <a:cubicBezTo>
                      <a:pt x="68" y="0"/>
                      <a:pt x="60" y="3"/>
                      <a:pt x="54" y="9"/>
                    </a:cubicBezTo>
                    <a:cubicBezTo>
                      <a:pt x="22" y="20"/>
                      <a:pt x="0" y="52"/>
                      <a:pt x="22" y="85"/>
                    </a:cubicBezTo>
                    <a:lnTo>
                      <a:pt x="313" y="742"/>
                    </a:lnTo>
                    <a:cubicBezTo>
                      <a:pt x="324" y="764"/>
                      <a:pt x="356" y="785"/>
                      <a:pt x="377" y="785"/>
                    </a:cubicBezTo>
                    <a:cubicBezTo>
                      <a:pt x="377" y="785"/>
                      <a:pt x="389" y="785"/>
                      <a:pt x="399" y="775"/>
                    </a:cubicBezTo>
                    <a:cubicBezTo>
                      <a:pt x="432" y="764"/>
                      <a:pt x="442" y="732"/>
                      <a:pt x="432" y="699"/>
                    </a:cubicBezTo>
                    <a:lnTo>
                      <a:pt x="130" y="42"/>
                    </a:lnTo>
                    <a:cubicBezTo>
                      <a:pt x="122" y="18"/>
                      <a:pt x="97" y="0"/>
                      <a:pt x="76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0" name="Google Shape;1390;p45"/>
              <p:cNvSpPr/>
              <p:nvPr/>
            </p:nvSpPr>
            <p:spPr>
              <a:xfrm>
                <a:off x="5995835" y="4455274"/>
                <a:ext cx="43184" cy="85328"/>
              </a:xfrm>
              <a:custGeom>
                <a:avLst/>
                <a:gdLst/>
                <a:ahLst/>
                <a:cxnLst/>
                <a:rect l="l" t="t" r="r" b="b"/>
                <a:pathLst>
                  <a:path w="540" h="1067" extrusionOk="0">
                    <a:moveTo>
                      <a:pt x="70" y="0"/>
                    </a:moveTo>
                    <a:cubicBezTo>
                      <a:pt x="61" y="0"/>
                      <a:pt x="52" y="3"/>
                      <a:pt x="43" y="9"/>
                    </a:cubicBezTo>
                    <a:cubicBezTo>
                      <a:pt x="11" y="20"/>
                      <a:pt x="0" y="52"/>
                      <a:pt x="11" y="85"/>
                    </a:cubicBezTo>
                    <a:lnTo>
                      <a:pt x="410" y="1034"/>
                    </a:lnTo>
                    <a:cubicBezTo>
                      <a:pt x="421" y="1056"/>
                      <a:pt x="442" y="1066"/>
                      <a:pt x="464" y="1066"/>
                    </a:cubicBezTo>
                    <a:lnTo>
                      <a:pt x="485" y="1066"/>
                    </a:lnTo>
                    <a:cubicBezTo>
                      <a:pt x="518" y="1056"/>
                      <a:pt x="540" y="1013"/>
                      <a:pt x="518" y="991"/>
                    </a:cubicBezTo>
                    <a:lnTo>
                      <a:pt x="130" y="42"/>
                    </a:lnTo>
                    <a:cubicBezTo>
                      <a:pt x="114" y="18"/>
                      <a:pt x="93" y="0"/>
                      <a:pt x="70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1" name="Google Shape;1391;p45"/>
              <p:cNvSpPr/>
              <p:nvPr/>
            </p:nvSpPr>
            <p:spPr>
              <a:xfrm>
                <a:off x="6061409" y="4440960"/>
                <a:ext cx="46623" cy="98763"/>
              </a:xfrm>
              <a:custGeom>
                <a:avLst/>
                <a:gdLst/>
                <a:ahLst/>
                <a:cxnLst/>
                <a:rect l="l" t="t" r="r" b="b"/>
                <a:pathLst>
                  <a:path w="583" h="1235" extrusionOk="0">
                    <a:moveTo>
                      <a:pt x="67" y="1"/>
                    </a:moveTo>
                    <a:cubicBezTo>
                      <a:pt x="59" y="1"/>
                      <a:pt x="51" y="2"/>
                      <a:pt x="43" y="5"/>
                    </a:cubicBezTo>
                    <a:cubicBezTo>
                      <a:pt x="10" y="15"/>
                      <a:pt x="0" y="48"/>
                      <a:pt x="10" y="80"/>
                    </a:cubicBezTo>
                    <a:lnTo>
                      <a:pt x="453" y="1202"/>
                    </a:lnTo>
                    <a:cubicBezTo>
                      <a:pt x="463" y="1224"/>
                      <a:pt x="485" y="1235"/>
                      <a:pt x="507" y="1235"/>
                    </a:cubicBezTo>
                    <a:lnTo>
                      <a:pt x="528" y="1235"/>
                    </a:lnTo>
                    <a:cubicBezTo>
                      <a:pt x="561" y="1224"/>
                      <a:pt x="583" y="1180"/>
                      <a:pt x="561" y="1148"/>
                    </a:cubicBezTo>
                    <a:lnTo>
                      <a:pt x="118" y="37"/>
                    </a:lnTo>
                    <a:cubicBezTo>
                      <a:pt x="111" y="13"/>
                      <a:pt x="90" y="1"/>
                      <a:pt x="67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2" name="Google Shape;1392;p45"/>
              <p:cNvSpPr/>
              <p:nvPr/>
            </p:nvSpPr>
            <p:spPr>
              <a:xfrm>
                <a:off x="6779044" y="4531883"/>
                <a:ext cx="809216" cy="238151"/>
              </a:xfrm>
              <a:custGeom>
                <a:avLst/>
                <a:gdLst/>
                <a:ahLst/>
                <a:cxnLst/>
                <a:rect l="l" t="t" r="r" b="b"/>
                <a:pathLst>
                  <a:path w="10119" h="2978" extrusionOk="0">
                    <a:moveTo>
                      <a:pt x="6343" y="0"/>
                    </a:moveTo>
                    <a:lnTo>
                      <a:pt x="529" y="357"/>
                    </a:lnTo>
                    <a:cubicBezTo>
                      <a:pt x="1" y="1953"/>
                      <a:pt x="399" y="2977"/>
                      <a:pt x="399" y="2977"/>
                    </a:cubicBezTo>
                    <a:lnTo>
                      <a:pt x="9709" y="2977"/>
                    </a:lnTo>
                    <a:cubicBezTo>
                      <a:pt x="10119" y="2536"/>
                      <a:pt x="9503" y="1748"/>
                      <a:pt x="8630" y="1230"/>
                    </a:cubicBezTo>
                    <a:cubicBezTo>
                      <a:pt x="7475" y="551"/>
                      <a:pt x="6343" y="0"/>
                      <a:pt x="6343" y="0"/>
                    </a:cubicBezTo>
                    <a:close/>
                  </a:path>
                </a:pathLst>
              </a:custGeom>
              <a:solidFill>
                <a:srgbClr val="FFA6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3" name="Google Shape;1393;p45"/>
              <p:cNvSpPr/>
              <p:nvPr/>
            </p:nvSpPr>
            <p:spPr>
              <a:xfrm>
                <a:off x="7402716" y="4617848"/>
                <a:ext cx="49262" cy="56459"/>
              </a:xfrm>
              <a:custGeom>
                <a:avLst/>
                <a:gdLst/>
                <a:ahLst/>
                <a:cxnLst/>
                <a:rect l="l" t="t" r="r" b="b"/>
                <a:pathLst>
                  <a:path w="616" h="706" extrusionOk="0">
                    <a:moveTo>
                      <a:pt x="544" y="0"/>
                    </a:moveTo>
                    <a:cubicBezTo>
                      <a:pt x="526" y="0"/>
                      <a:pt x="508" y="8"/>
                      <a:pt x="496" y="25"/>
                    </a:cubicBezTo>
                    <a:lnTo>
                      <a:pt x="22" y="598"/>
                    </a:lnTo>
                    <a:cubicBezTo>
                      <a:pt x="0" y="630"/>
                      <a:pt x="0" y="662"/>
                      <a:pt x="22" y="684"/>
                    </a:cubicBezTo>
                    <a:cubicBezTo>
                      <a:pt x="33" y="694"/>
                      <a:pt x="54" y="705"/>
                      <a:pt x="65" y="705"/>
                    </a:cubicBezTo>
                    <a:cubicBezTo>
                      <a:pt x="86" y="705"/>
                      <a:pt x="98" y="694"/>
                      <a:pt x="108" y="684"/>
                    </a:cubicBezTo>
                    <a:lnTo>
                      <a:pt x="594" y="101"/>
                    </a:lnTo>
                    <a:cubicBezTo>
                      <a:pt x="615" y="69"/>
                      <a:pt x="604" y="37"/>
                      <a:pt x="583" y="15"/>
                    </a:cubicBezTo>
                    <a:cubicBezTo>
                      <a:pt x="573" y="5"/>
                      <a:pt x="559" y="0"/>
                      <a:pt x="544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4" name="Google Shape;1394;p45"/>
              <p:cNvSpPr/>
              <p:nvPr/>
            </p:nvSpPr>
            <p:spPr>
              <a:xfrm>
                <a:off x="7339781" y="4587620"/>
                <a:ext cx="64696" cy="71973"/>
              </a:xfrm>
              <a:custGeom>
                <a:avLst/>
                <a:gdLst/>
                <a:ahLst/>
                <a:cxnLst/>
                <a:rect l="l" t="t" r="r" b="b"/>
                <a:pathLst>
                  <a:path w="809" h="900" extrusionOk="0">
                    <a:moveTo>
                      <a:pt x="739" y="0"/>
                    </a:moveTo>
                    <a:cubicBezTo>
                      <a:pt x="721" y="0"/>
                      <a:pt x="702" y="8"/>
                      <a:pt x="690" y="26"/>
                    </a:cubicBezTo>
                    <a:lnTo>
                      <a:pt x="22" y="803"/>
                    </a:lnTo>
                    <a:cubicBezTo>
                      <a:pt x="0" y="825"/>
                      <a:pt x="0" y="868"/>
                      <a:pt x="22" y="889"/>
                    </a:cubicBezTo>
                    <a:cubicBezTo>
                      <a:pt x="43" y="900"/>
                      <a:pt x="54" y="900"/>
                      <a:pt x="65" y="900"/>
                    </a:cubicBezTo>
                    <a:cubicBezTo>
                      <a:pt x="86" y="900"/>
                      <a:pt x="97" y="889"/>
                      <a:pt x="108" y="878"/>
                    </a:cubicBezTo>
                    <a:lnTo>
                      <a:pt x="787" y="101"/>
                    </a:lnTo>
                    <a:cubicBezTo>
                      <a:pt x="809" y="80"/>
                      <a:pt x="798" y="37"/>
                      <a:pt x="777" y="15"/>
                    </a:cubicBezTo>
                    <a:cubicBezTo>
                      <a:pt x="767" y="6"/>
                      <a:pt x="753" y="0"/>
                      <a:pt x="739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5" name="Google Shape;1395;p45"/>
              <p:cNvSpPr/>
              <p:nvPr/>
            </p:nvSpPr>
            <p:spPr>
              <a:xfrm>
                <a:off x="7274207" y="4553874"/>
                <a:ext cx="72533" cy="83329"/>
              </a:xfrm>
              <a:custGeom>
                <a:avLst/>
                <a:gdLst/>
                <a:ahLst/>
                <a:cxnLst/>
                <a:rect l="l" t="t" r="r" b="b"/>
                <a:pathLst>
                  <a:path w="907" h="1042" extrusionOk="0">
                    <a:moveTo>
                      <a:pt x="830" y="1"/>
                    </a:moveTo>
                    <a:cubicBezTo>
                      <a:pt x="814" y="1"/>
                      <a:pt x="798" y="6"/>
                      <a:pt x="787" y="17"/>
                    </a:cubicBezTo>
                    <a:lnTo>
                      <a:pt x="22" y="945"/>
                    </a:lnTo>
                    <a:cubicBezTo>
                      <a:pt x="0" y="966"/>
                      <a:pt x="0" y="1009"/>
                      <a:pt x="32" y="1031"/>
                    </a:cubicBezTo>
                    <a:cubicBezTo>
                      <a:pt x="43" y="1041"/>
                      <a:pt x="54" y="1041"/>
                      <a:pt x="65" y="1041"/>
                    </a:cubicBezTo>
                    <a:cubicBezTo>
                      <a:pt x="87" y="1041"/>
                      <a:pt x="108" y="1031"/>
                      <a:pt x="118" y="1020"/>
                    </a:cubicBezTo>
                    <a:lnTo>
                      <a:pt x="885" y="103"/>
                    </a:lnTo>
                    <a:cubicBezTo>
                      <a:pt x="906" y="70"/>
                      <a:pt x="906" y="38"/>
                      <a:pt x="874" y="17"/>
                    </a:cubicBezTo>
                    <a:cubicBezTo>
                      <a:pt x="863" y="6"/>
                      <a:pt x="847" y="1"/>
                      <a:pt x="830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6" name="Google Shape;1396;p45"/>
              <p:cNvSpPr/>
              <p:nvPr/>
            </p:nvSpPr>
            <p:spPr>
              <a:xfrm>
                <a:off x="6113948" y="3474311"/>
                <a:ext cx="749719" cy="1106785"/>
              </a:xfrm>
              <a:custGeom>
                <a:avLst/>
                <a:gdLst/>
                <a:ahLst/>
                <a:cxnLst/>
                <a:rect l="l" t="t" r="r" b="b"/>
                <a:pathLst>
                  <a:path w="9375" h="13840" extrusionOk="0">
                    <a:moveTo>
                      <a:pt x="2805" y="1"/>
                    </a:moveTo>
                    <a:lnTo>
                      <a:pt x="1" y="12007"/>
                    </a:lnTo>
                    <a:cubicBezTo>
                      <a:pt x="628" y="12643"/>
                      <a:pt x="2987" y="13840"/>
                      <a:pt x="4914" y="13840"/>
                    </a:cubicBezTo>
                    <a:cubicBezTo>
                      <a:pt x="5143" y="13840"/>
                      <a:pt x="5365" y="13823"/>
                      <a:pt x="5578" y="13786"/>
                    </a:cubicBezTo>
                    <a:lnTo>
                      <a:pt x="9375" y="1166"/>
                    </a:lnTo>
                    <a:lnTo>
                      <a:pt x="2805" y="1"/>
                    </a:lnTo>
                    <a:close/>
                  </a:path>
                </a:pathLst>
              </a:custGeom>
              <a:solidFill>
                <a:srgbClr val="97D7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7" name="Google Shape;1397;p45"/>
              <p:cNvSpPr/>
              <p:nvPr/>
            </p:nvSpPr>
            <p:spPr>
              <a:xfrm>
                <a:off x="6753214" y="3508857"/>
                <a:ext cx="535719" cy="1085033"/>
              </a:xfrm>
              <a:custGeom>
                <a:avLst/>
                <a:gdLst/>
                <a:ahLst/>
                <a:cxnLst/>
                <a:rect l="l" t="t" r="r" b="b"/>
                <a:pathLst>
                  <a:path w="6699" h="13568" extrusionOk="0">
                    <a:moveTo>
                      <a:pt x="6515" y="0"/>
                    </a:moveTo>
                    <a:lnTo>
                      <a:pt x="0" y="54"/>
                    </a:lnTo>
                    <a:cubicBezTo>
                      <a:pt x="0" y="54"/>
                      <a:pt x="734" y="12944"/>
                      <a:pt x="863" y="13193"/>
                    </a:cubicBezTo>
                    <a:cubicBezTo>
                      <a:pt x="983" y="13443"/>
                      <a:pt x="1926" y="13567"/>
                      <a:pt x="3022" y="13567"/>
                    </a:cubicBezTo>
                    <a:cubicBezTo>
                      <a:pt x="4571" y="13567"/>
                      <a:pt x="6427" y="13319"/>
                      <a:pt x="6698" y="12826"/>
                    </a:cubicBezTo>
                    <a:cubicBezTo>
                      <a:pt x="6698" y="12502"/>
                      <a:pt x="6515" y="0"/>
                      <a:pt x="6515" y="0"/>
                    </a:cubicBezTo>
                    <a:close/>
                  </a:path>
                </a:pathLst>
              </a:custGeom>
              <a:solidFill>
                <a:srgbClr val="97D7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8" name="Google Shape;1398;p45"/>
              <p:cNvSpPr/>
              <p:nvPr/>
            </p:nvSpPr>
            <p:spPr>
              <a:xfrm>
                <a:off x="6755693" y="3709656"/>
                <a:ext cx="71733" cy="859438"/>
              </a:xfrm>
              <a:custGeom>
                <a:avLst/>
                <a:gdLst/>
                <a:ahLst/>
                <a:cxnLst/>
                <a:rect l="l" t="t" r="r" b="b"/>
                <a:pathLst>
                  <a:path w="897" h="10747" extrusionOk="0">
                    <a:moveTo>
                      <a:pt x="79" y="1"/>
                    </a:moveTo>
                    <a:cubicBezTo>
                      <a:pt x="75" y="1"/>
                      <a:pt x="70" y="1"/>
                      <a:pt x="66" y="3"/>
                    </a:cubicBezTo>
                    <a:cubicBezTo>
                      <a:pt x="34" y="3"/>
                      <a:pt x="1" y="35"/>
                      <a:pt x="1" y="68"/>
                    </a:cubicBezTo>
                    <a:lnTo>
                      <a:pt x="767" y="10692"/>
                    </a:lnTo>
                    <a:cubicBezTo>
                      <a:pt x="767" y="10725"/>
                      <a:pt x="799" y="10747"/>
                      <a:pt x="832" y="10747"/>
                    </a:cubicBezTo>
                    <a:cubicBezTo>
                      <a:pt x="864" y="10747"/>
                      <a:pt x="897" y="10714"/>
                      <a:pt x="886" y="10682"/>
                    </a:cubicBezTo>
                    <a:lnTo>
                      <a:pt x="130" y="56"/>
                    </a:lnTo>
                    <a:cubicBezTo>
                      <a:pt x="130" y="29"/>
                      <a:pt x="107" y="1"/>
                      <a:pt x="79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9" name="Google Shape;1399;p45"/>
              <p:cNvSpPr/>
              <p:nvPr/>
            </p:nvSpPr>
            <p:spPr>
              <a:xfrm>
                <a:off x="7547619" y="3646881"/>
                <a:ext cx="174335" cy="228074"/>
              </a:xfrm>
              <a:custGeom>
                <a:avLst/>
                <a:gdLst/>
                <a:ahLst/>
                <a:cxnLst/>
                <a:rect l="l" t="t" r="r" b="b"/>
                <a:pathLst>
                  <a:path w="2180" h="2852" extrusionOk="0">
                    <a:moveTo>
                      <a:pt x="0" y="0"/>
                    </a:moveTo>
                    <a:cubicBezTo>
                      <a:pt x="0" y="0"/>
                      <a:pt x="768" y="2852"/>
                      <a:pt x="1565" y="2852"/>
                    </a:cubicBezTo>
                    <a:cubicBezTo>
                      <a:pt x="1597" y="2852"/>
                      <a:pt x="1629" y="2847"/>
                      <a:pt x="1661" y="2837"/>
                    </a:cubicBezTo>
                    <a:cubicBezTo>
                      <a:pt x="2179" y="2686"/>
                      <a:pt x="1661" y="1090"/>
                      <a:pt x="1661" y="109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0" name="Google Shape;1400;p45"/>
              <p:cNvSpPr/>
              <p:nvPr/>
            </p:nvSpPr>
            <p:spPr>
              <a:xfrm>
                <a:off x="7294919" y="3083909"/>
                <a:ext cx="498613" cy="565628"/>
              </a:xfrm>
              <a:custGeom>
                <a:avLst/>
                <a:gdLst/>
                <a:ahLst/>
                <a:cxnLst/>
                <a:rect l="l" t="t" r="r" b="b"/>
                <a:pathLst>
                  <a:path w="6235" h="7073" extrusionOk="0">
                    <a:moveTo>
                      <a:pt x="2806" y="0"/>
                    </a:moveTo>
                    <a:cubicBezTo>
                      <a:pt x="1943" y="0"/>
                      <a:pt x="0" y="2283"/>
                      <a:pt x="0" y="2283"/>
                    </a:cubicBezTo>
                    <a:cubicBezTo>
                      <a:pt x="0" y="2283"/>
                      <a:pt x="928" y="4182"/>
                      <a:pt x="1197" y="4408"/>
                    </a:cubicBezTo>
                    <a:cubicBezTo>
                      <a:pt x="1467" y="4635"/>
                      <a:pt x="3160" y="7073"/>
                      <a:pt x="3160" y="7073"/>
                    </a:cubicBezTo>
                    <a:cubicBezTo>
                      <a:pt x="5145" y="6716"/>
                      <a:pt x="6235" y="5616"/>
                      <a:pt x="6235" y="5616"/>
                    </a:cubicBezTo>
                    <a:cubicBezTo>
                      <a:pt x="5598" y="4602"/>
                      <a:pt x="3570" y="967"/>
                      <a:pt x="3117" y="180"/>
                    </a:cubicBezTo>
                    <a:cubicBezTo>
                      <a:pt x="3047" y="54"/>
                      <a:pt x="2939" y="0"/>
                      <a:pt x="2806" y="0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1" name="Google Shape;1401;p45"/>
              <p:cNvSpPr/>
              <p:nvPr/>
            </p:nvSpPr>
            <p:spPr>
              <a:xfrm>
                <a:off x="7621749" y="3734845"/>
                <a:ext cx="380577" cy="332995"/>
              </a:xfrm>
              <a:custGeom>
                <a:avLst/>
                <a:gdLst/>
                <a:ahLst/>
                <a:cxnLst/>
                <a:rect l="l" t="t" r="r" b="b"/>
                <a:pathLst>
                  <a:path w="4759" h="4164" extrusionOk="0">
                    <a:moveTo>
                      <a:pt x="1924" y="0"/>
                    </a:moveTo>
                    <a:cubicBezTo>
                      <a:pt x="1740" y="0"/>
                      <a:pt x="1551" y="40"/>
                      <a:pt x="1360" y="130"/>
                    </a:cubicBezTo>
                    <a:cubicBezTo>
                      <a:pt x="1" y="755"/>
                      <a:pt x="648" y="4164"/>
                      <a:pt x="648" y="4164"/>
                    </a:cubicBezTo>
                    <a:lnTo>
                      <a:pt x="1285" y="3506"/>
                    </a:lnTo>
                    <a:cubicBezTo>
                      <a:pt x="1263" y="2298"/>
                      <a:pt x="1479" y="1316"/>
                      <a:pt x="1954" y="1144"/>
                    </a:cubicBezTo>
                    <a:cubicBezTo>
                      <a:pt x="2002" y="1126"/>
                      <a:pt x="2053" y="1118"/>
                      <a:pt x="2104" y="1118"/>
                    </a:cubicBezTo>
                    <a:cubicBezTo>
                      <a:pt x="2879" y="1118"/>
                      <a:pt x="3960" y="2967"/>
                      <a:pt x="3960" y="2967"/>
                    </a:cubicBezTo>
                    <a:lnTo>
                      <a:pt x="4758" y="2913"/>
                    </a:lnTo>
                    <a:cubicBezTo>
                      <a:pt x="4758" y="2913"/>
                      <a:pt x="3496" y="0"/>
                      <a:pt x="1924" y="0"/>
                    </a:cubicBezTo>
                    <a:close/>
                  </a:path>
                </a:pathLst>
              </a:custGeom>
              <a:solidFill>
                <a:srgbClr val="B36E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2" name="Google Shape;1402;p45"/>
              <p:cNvSpPr/>
              <p:nvPr/>
            </p:nvSpPr>
            <p:spPr>
              <a:xfrm>
                <a:off x="7580406" y="3939403"/>
                <a:ext cx="591778" cy="866955"/>
              </a:xfrm>
              <a:custGeom>
                <a:avLst/>
                <a:gdLst/>
                <a:ahLst/>
                <a:cxnLst/>
                <a:rect l="l" t="t" r="r" b="b"/>
                <a:pathLst>
                  <a:path w="7400" h="10841" extrusionOk="0">
                    <a:moveTo>
                      <a:pt x="4498" y="1"/>
                    </a:moveTo>
                    <a:cubicBezTo>
                      <a:pt x="3831" y="1"/>
                      <a:pt x="2997" y="159"/>
                      <a:pt x="2050" y="646"/>
                    </a:cubicBezTo>
                    <a:cubicBezTo>
                      <a:pt x="518" y="1423"/>
                      <a:pt x="0" y="3202"/>
                      <a:pt x="216" y="4379"/>
                    </a:cubicBezTo>
                    <a:cubicBezTo>
                      <a:pt x="734" y="7215"/>
                      <a:pt x="1769" y="10494"/>
                      <a:pt x="2201" y="10688"/>
                    </a:cubicBezTo>
                    <a:cubicBezTo>
                      <a:pt x="2411" y="10790"/>
                      <a:pt x="2733" y="10841"/>
                      <a:pt x="2868" y="10841"/>
                    </a:cubicBezTo>
                    <a:cubicBezTo>
                      <a:pt x="2920" y="10841"/>
                      <a:pt x="2945" y="10833"/>
                      <a:pt x="2924" y="10818"/>
                    </a:cubicBezTo>
                    <a:lnTo>
                      <a:pt x="7400" y="1682"/>
                    </a:lnTo>
                    <a:cubicBezTo>
                      <a:pt x="7400" y="1682"/>
                      <a:pt x="6785" y="549"/>
                      <a:pt x="5588" y="161"/>
                    </a:cubicBezTo>
                    <a:cubicBezTo>
                      <a:pt x="5308" y="70"/>
                      <a:pt x="4940" y="1"/>
                      <a:pt x="4498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3" name="Google Shape;1403;p45"/>
              <p:cNvSpPr/>
              <p:nvPr/>
            </p:nvSpPr>
            <p:spPr>
              <a:xfrm>
                <a:off x="7649418" y="3986504"/>
                <a:ext cx="736684" cy="827130"/>
              </a:xfrm>
              <a:custGeom>
                <a:avLst/>
                <a:gdLst/>
                <a:ahLst/>
                <a:cxnLst/>
                <a:rect l="l" t="t" r="r" b="b"/>
                <a:pathLst>
                  <a:path w="9212" h="10343" extrusionOk="0">
                    <a:moveTo>
                      <a:pt x="4275" y="0"/>
                    </a:moveTo>
                    <a:cubicBezTo>
                      <a:pt x="3584" y="0"/>
                      <a:pt x="2960" y="184"/>
                      <a:pt x="2600" y="305"/>
                    </a:cubicBezTo>
                    <a:cubicBezTo>
                      <a:pt x="1791" y="585"/>
                      <a:pt x="0" y="1729"/>
                      <a:pt x="249" y="3919"/>
                    </a:cubicBezTo>
                    <a:cubicBezTo>
                      <a:pt x="572" y="6605"/>
                      <a:pt x="1867" y="10197"/>
                      <a:pt x="1867" y="10197"/>
                    </a:cubicBezTo>
                    <a:cubicBezTo>
                      <a:pt x="1907" y="10299"/>
                      <a:pt x="2081" y="10343"/>
                      <a:pt x="2349" y="10343"/>
                    </a:cubicBezTo>
                    <a:cubicBezTo>
                      <a:pt x="3923" y="10343"/>
                      <a:pt x="8753" y="8815"/>
                      <a:pt x="8975" y="8493"/>
                    </a:cubicBezTo>
                    <a:cubicBezTo>
                      <a:pt x="9212" y="8147"/>
                      <a:pt x="8069" y="3790"/>
                      <a:pt x="7033" y="1740"/>
                    </a:cubicBezTo>
                    <a:cubicBezTo>
                      <a:pt x="6336" y="358"/>
                      <a:pt x="5239" y="0"/>
                      <a:pt x="4275" y="0"/>
                    </a:cubicBezTo>
                    <a:close/>
                  </a:path>
                </a:pathLst>
              </a:custGeom>
              <a:solidFill>
                <a:srgbClr val="B36E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4" name="Google Shape;1404;p45"/>
              <p:cNvSpPr/>
              <p:nvPr/>
            </p:nvSpPr>
            <p:spPr>
              <a:xfrm>
                <a:off x="7753777" y="4318129"/>
                <a:ext cx="577143" cy="423921"/>
              </a:xfrm>
              <a:custGeom>
                <a:avLst/>
                <a:gdLst/>
                <a:ahLst/>
                <a:cxnLst/>
                <a:rect l="l" t="t" r="r" b="b"/>
                <a:pathLst>
                  <a:path w="7217" h="5301" extrusionOk="0">
                    <a:moveTo>
                      <a:pt x="5519" y="1"/>
                    </a:moveTo>
                    <a:cubicBezTo>
                      <a:pt x="3995" y="1"/>
                      <a:pt x="463" y="1104"/>
                      <a:pt x="216" y="1735"/>
                    </a:cubicBezTo>
                    <a:cubicBezTo>
                      <a:pt x="1" y="2306"/>
                      <a:pt x="1003" y="5176"/>
                      <a:pt x="1543" y="5284"/>
                    </a:cubicBezTo>
                    <a:cubicBezTo>
                      <a:pt x="1603" y="5295"/>
                      <a:pt x="1676" y="5300"/>
                      <a:pt x="1761" y="5300"/>
                    </a:cubicBezTo>
                    <a:cubicBezTo>
                      <a:pt x="2982" y="5300"/>
                      <a:pt x="6565" y="4198"/>
                      <a:pt x="6958" y="3785"/>
                    </a:cubicBezTo>
                    <a:cubicBezTo>
                      <a:pt x="7217" y="3515"/>
                      <a:pt x="6505" y="398"/>
                      <a:pt x="6116" y="117"/>
                    </a:cubicBezTo>
                    <a:cubicBezTo>
                      <a:pt x="6003" y="37"/>
                      <a:pt x="5793" y="1"/>
                      <a:pt x="5519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5" name="Google Shape;1405;p45"/>
              <p:cNvSpPr/>
              <p:nvPr/>
            </p:nvSpPr>
            <p:spPr>
              <a:xfrm>
                <a:off x="7848699" y="4401616"/>
                <a:ext cx="370101" cy="107080"/>
              </a:xfrm>
              <a:custGeom>
                <a:avLst/>
                <a:gdLst/>
                <a:ahLst/>
                <a:cxnLst/>
                <a:rect l="l" t="t" r="r" b="b"/>
                <a:pathLst>
                  <a:path w="4628" h="1339" extrusionOk="0">
                    <a:moveTo>
                      <a:pt x="4552" y="1"/>
                    </a:moveTo>
                    <a:cubicBezTo>
                      <a:pt x="2923" y="152"/>
                      <a:pt x="1532" y="670"/>
                      <a:pt x="43" y="1219"/>
                    </a:cubicBezTo>
                    <a:cubicBezTo>
                      <a:pt x="22" y="1241"/>
                      <a:pt x="0" y="1274"/>
                      <a:pt x="11" y="1306"/>
                    </a:cubicBezTo>
                    <a:cubicBezTo>
                      <a:pt x="22" y="1327"/>
                      <a:pt x="43" y="1338"/>
                      <a:pt x="65" y="1338"/>
                    </a:cubicBezTo>
                    <a:lnTo>
                      <a:pt x="87" y="1338"/>
                    </a:lnTo>
                    <a:cubicBezTo>
                      <a:pt x="1564" y="788"/>
                      <a:pt x="2956" y="281"/>
                      <a:pt x="4563" y="130"/>
                    </a:cubicBezTo>
                    <a:cubicBezTo>
                      <a:pt x="4606" y="130"/>
                      <a:pt x="4627" y="98"/>
                      <a:pt x="4627" y="66"/>
                    </a:cubicBezTo>
                    <a:cubicBezTo>
                      <a:pt x="4617" y="33"/>
                      <a:pt x="4584" y="1"/>
                      <a:pt x="455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6" name="Google Shape;1406;p45"/>
              <p:cNvSpPr/>
              <p:nvPr/>
            </p:nvSpPr>
            <p:spPr>
              <a:xfrm>
                <a:off x="7721870" y="4064312"/>
                <a:ext cx="515087" cy="400330"/>
              </a:xfrm>
              <a:custGeom>
                <a:avLst/>
                <a:gdLst/>
                <a:ahLst/>
                <a:cxnLst/>
                <a:rect l="l" t="t" r="r" b="b"/>
                <a:pathLst>
                  <a:path w="6441" h="5006" extrusionOk="0">
                    <a:moveTo>
                      <a:pt x="3319" y="0"/>
                    </a:moveTo>
                    <a:cubicBezTo>
                      <a:pt x="3015" y="0"/>
                      <a:pt x="2697" y="50"/>
                      <a:pt x="2363" y="152"/>
                    </a:cubicBezTo>
                    <a:cubicBezTo>
                      <a:pt x="1640" y="357"/>
                      <a:pt x="1112" y="777"/>
                      <a:pt x="777" y="1393"/>
                    </a:cubicBezTo>
                    <a:cubicBezTo>
                      <a:pt x="0" y="2860"/>
                      <a:pt x="604" y="4876"/>
                      <a:pt x="626" y="4963"/>
                    </a:cubicBezTo>
                    <a:cubicBezTo>
                      <a:pt x="637" y="4996"/>
                      <a:pt x="659" y="5006"/>
                      <a:pt x="690" y="5006"/>
                    </a:cubicBezTo>
                    <a:lnTo>
                      <a:pt x="712" y="5006"/>
                    </a:lnTo>
                    <a:cubicBezTo>
                      <a:pt x="745" y="4996"/>
                      <a:pt x="755" y="4963"/>
                      <a:pt x="745" y="4931"/>
                    </a:cubicBezTo>
                    <a:cubicBezTo>
                      <a:pt x="745" y="4909"/>
                      <a:pt x="130" y="2870"/>
                      <a:pt x="885" y="1457"/>
                    </a:cubicBezTo>
                    <a:cubicBezTo>
                      <a:pt x="1198" y="875"/>
                      <a:pt x="1716" y="465"/>
                      <a:pt x="2395" y="260"/>
                    </a:cubicBezTo>
                    <a:cubicBezTo>
                      <a:pt x="2715" y="167"/>
                      <a:pt x="3020" y="121"/>
                      <a:pt x="3310" y="121"/>
                    </a:cubicBezTo>
                    <a:cubicBezTo>
                      <a:pt x="3764" y="121"/>
                      <a:pt x="4182" y="235"/>
                      <a:pt x="4563" y="465"/>
                    </a:cubicBezTo>
                    <a:cubicBezTo>
                      <a:pt x="5911" y="1285"/>
                      <a:pt x="6311" y="3291"/>
                      <a:pt x="6321" y="3313"/>
                    </a:cubicBezTo>
                    <a:cubicBezTo>
                      <a:pt x="6321" y="3345"/>
                      <a:pt x="6354" y="3366"/>
                      <a:pt x="6386" y="3366"/>
                    </a:cubicBezTo>
                    <a:cubicBezTo>
                      <a:pt x="6419" y="3356"/>
                      <a:pt x="6440" y="3323"/>
                      <a:pt x="6440" y="3291"/>
                    </a:cubicBezTo>
                    <a:cubicBezTo>
                      <a:pt x="6419" y="3205"/>
                      <a:pt x="6019" y="1209"/>
                      <a:pt x="4628" y="357"/>
                    </a:cubicBezTo>
                    <a:cubicBezTo>
                      <a:pt x="4228" y="121"/>
                      <a:pt x="3791" y="0"/>
                      <a:pt x="3319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7" name="Google Shape;1407;p45"/>
              <p:cNvSpPr/>
              <p:nvPr/>
            </p:nvSpPr>
            <p:spPr>
              <a:xfrm>
                <a:off x="7547619" y="3533007"/>
                <a:ext cx="422002" cy="400090"/>
              </a:xfrm>
              <a:custGeom>
                <a:avLst/>
                <a:gdLst/>
                <a:ahLst/>
                <a:cxnLst/>
                <a:rect l="l" t="t" r="r" b="b"/>
                <a:pathLst>
                  <a:path w="5277" h="5003" extrusionOk="0">
                    <a:moveTo>
                      <a:pt x="3075" y="0"/>
                    </a:moveTo>
                    <a:lnTo>
                      <a:pt x="0" y="1457"/>
                    </a:lnTo>
                    <a:lnTo>
                      <a:pt x="1187" y="2740"/>
                    </a:lnTo>
                    <a:cubicBezTo>
                      <a:pt x="1187" y="2740"/>
                      <a:pt x="2358" y="5003"/>
                      <a:pt x="2972" y="5003"/>
                    </a:cubicBezTo>
                    <a:cubicBezTo>
                      <a:pt x="2993" y="5003"/>
                      <a:pt x="3013" y="5000"/>
                      <a:pt x="3032" y="4995"/>
                    </a:cubicBezTo>
                    <a:cubicBezTo>
                      <a:pt x="3517" y="4854"/>
                      <a:pt x="3172" y="4164"/>
                      <a:pt x="3172" y="4164"/>
                    </a:cubicBezTo>
                    <a:lnTo>
                      <a:pt x="3172" y="4164"/>
                    </a:lnTo>
                    <a:cubicBezTo>
                      <a:pt x="3172" y="4164"/>
                      <a:pt x="3453" y="4657"/>
                      <a:pt x="3829" y="4657"/>
                    </a:cubicBezTo>
                    <a:cubicBezTo>
                      <a:pt x="3902" y="4657"/>
                      <a:pt x="3978" y="4639"/>
                      <a:pt x="4056" y="4595"/>
                    </a:cubicBezTo>
                    <a:cubicBezTo>
                      <a:pt x="4293" y="4456"/>
                      <a:pt x="4250" y="4110"/>
                      <a:pt x="4250" y="4110"/>
                    </a:cubicBezTo>
                    <a:lnTo>
                      <a:pt x="4250" y="4110"/>
                    </a:lnTo>
                    <a:cubicBezTo>
                      <a:pt x="4250" y="4110"/>
                      <a:pt x="4332" y="4132"/>
                      <a:pt x="4437" y="4132"/>
                    </a:cubicBezTo>
                    <a:cubicBezTo>
                      <a:pt x="4635" y="4132"/>
                      <a:pt x="4915" y="4054"/>
                      <a:pt x="4887" y="3603"/>
                    </a:cubicBezTo>
                    <a:lnTo>
                      <a:pt x="4887" y="3603"/>
                    </a:lnTo>
                    <a:cubicBezTo>
                      <a:pt x="4887" y="3603"/>
                      <a:pt x="4911" y="3608"/>
                      <a:pt x="4946" y="3608"/>
                    </a:cubicBezTo>
                    <a:cubicBezTo>
                      <a:pt x="5056" y="3608"/>
                      <a:pt x="5276" y="3558"/>
                      <a:pt x="5178" y="3140"/>
                    </a:cubicBezTo>
                    <a:cubicBezTo>
                      <a:pt x="5060" y="2600"/>
                      <a:pt x="3075" y="0"/>
                      <a:pt x="3075" y="0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8" name="Google Shape;1408;p45"/>
              <p:cNvSpPr/>
              <p:nvPr/>
            </p:nvSpPr>
            <p:spPr>
              <a:xfrm>
                <a:off x="7729627" y="3754997"/>
                <a:ext cx="76851" cy="115397"/>
              </a:xfrm>
              <a:custGeom>
                <a:avLst/>
                <a:gdLst/>
                <a:ahLst/>
                <a:cxnLst/>
                <a:rect l="l" t="t" r="r" b="b"/>
                <a:pathLst>
                  <a:path w="961" h="1443" extrusionOk="0">
                    <a:moveTo>
                      <a:pt x="78" y="1"/>
                    </a:moveTo>
                    <a:cubicBezTo>
                      <a:pt x="67" y="1"/>
                      <a:pt x="55" y="3"/>
                      <a:pt x="44" y="7"/>
                    </a:cubicBezTo>
                    <a:cubicBezTo>
                      <a:pt x="11" y="29"/>
                      <a:pt x="1" y="62"/>
                      <a:pt x="22" y="93"/>
                    </a:cubicBezTo>
                    <a:lnTo>
                      <a:pt x="842" y="1421"/>
                    </a:lnTo>
                    <a:cubicBezTo>
                      <a:pt x="852" y="1431"/>
                      <a:pt x="874" y="1442"/>
                      <a:pt x="896" y="1442"/>
                    </a:cubicBezTo>
                    <a:cubicBezTo>
                      <a:pt x="907" y="1442"/>
                      <a:pt x="917" y="1442"/>
                      <a:pt x="928" y="1431"/>
                    </a:cubicBezTo>
                    <a:cubicBezTo>
                      <a:pt x="950" y="1421"/>
                      <a:pt x="960" y="1377"/>
                      <a:pt x="950" y="1356"/>
                    </a:cubicBezTo>
                    <a:lnTo>
                      <a:pt x="130" y="29"/>
                    </a:lnTo>
                    <a:cubicBezTo>
                      <a:pt x="116" y="8"/>
                      <a:pt x="98" y="1"/>
                      <a:pt x="78" y="1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9" name="Google Shape;1409;p45"/>
              <p:cNvSpPr/>
              <p:nvPr/>
            </p:nvSpPr>
            <p:spPr>
              <a:xfrm>
                <a:off x="7787364" y="3712774"/>
                <a:ext cx="107080" cy="154982"/>
              </a:xfrm>
              <a:custGeom>
                <a:avLst/>
                <a:gdLst/>
                <a:ahLst/>
                <a:cxnLst/>
                <a:rect l="l" t="t" r="r" b="b"/>
                <a:pathLst>
                  <a:path w="1339" h="1938" extrusionOk="0">
                    <a:moveTo>
                      <a:pt x="69" y="0"/>
                    </a:moveTo>
                    <a:cubicBezTo>
                      <a:pt x="57" y="0"/>
                      <a:pt x="46" y="3"/>
                      <a:pt x="34" y="7"/>
                    </a:cubicBezTo>
                    <a:cubicBezTo>
                      <a:pt x="1" y="29"/>
                      <a:pt x="1" y="72"/>
                      <a:pt x="12" y="93"/>
                    </a:cubicBezTo>
                    <a:lnTo>
                      <a:pt x="1220" y="1905"/>
                    </a:lnTo>
                    <a:cubicBezTo>
                      <a:pt x="1231" y="1927"/>
                      <a:pt x="1252" y="1937"/>
                      <a:pt x="1274" y="1937"/>
                    </a:cubicBezTo>
                    <a:cubicBezTo>
                      <a:pt x="1285" y="1937"/>
                      <a:pt x="1295" y="1927"/>
                      <a:pt x="1307" y="1927"/>
                    </a:cubicBezTo>
                    <a:cubicBezTo>
                      <a:pt x="1328" y="1905"/>
                      <a:pt x="1338" y="1862"/>
                      <a:pt x="1317" y="1841"/>
                    </a:cubicBezTo>
                    <a:lnTo>
                      <a:pt x="120" y="29"/>
                    </a:lnTo>
                    <a:cubicBezTo>
                      <a:pt x="106" y="8"/>
                      <a:pt x="88" y="0"/>
                      <a:pt x="69" y="0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0" name="Google Shape;1410;p45"/>
              <p:cNvSpPr/>
              <p:nvPr/>
            </p:nvSpPr>
            <p:spPr>
              <a:xfrm>
                <a:off x="7857336" y="3698540"/>
                <a:ext cx="86288" cy="127792"/>
              </a:xfrm>
              <a:custGeom>
                <a:avLst/>
                <a:gdLst/>
                <a:ahLst/>
                <a:cxnLst/>
                <a:rect l="l" t="t" r="r" b="b"/>
                <a:pathLst>
                  <a:path w="1079" h="1598" extrusionOk="0">
                    <a:moveTo>
                      <a:pt x="69" y="1"/>
                    </a:moveTo>
                    <a:cubicBezTo>
                      <a:pt x="57" y="1"/>
                      <a:pt x="45" y="4"/>
                      <a:pt x="32" y="12"/>
                    </a:cubicBezTo>
                    <a:cubicBezTo>
                      <a:pt x="0" y="23"/>
                      <a:pt x="0" y="66"/>
                      <a:pt x="10" y="88"/>
                    </a:cubicBezTo>
                    <a:lnTo>
                      <a:pt x="960" y="1566"/>
                    </a:lnTo>
                    <a:cubicBezTo>
                      <a:pt x="971" y="1587"/>
                      <a:pt x="992" y="1598"/>
                      <a:pt x="1014" y="1598"/>
                    </a:cubicBezTo>
                    <a:cubicBezTo>
                      <a:pt x="1024" y="1598"/>
                      <a:pt x="1036" y="1587"/>
                      <a:pt x="1046" y="1587"/>
                    </a:cubicBezTo>
                    <a:cubicBezTo>
                      <a:pt x="1068" y="1566"/>
                      <a:pt x="1079" y="1523"/>
                      <a:pt x="1068" y="1501"/>
                    </a:cubicBezTo>
                    <a:lnTo>
                      <a:pt x="118" y="23"/>
                    </a:lnTo>
                    <a:cubicBezTo>
                      <a:pt x="105" y="10"/>
                      <a:pt x="88" y="1"/>
                      <a:pt x="69" y="1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1" name="Google Shape;1411;p45"/>
              <p:cNvSpPr/>
              <p:nvPr/>
            </p:nvSpPr>
            <p:spPr>
              <a:xfrm>
                <a:off x="7618311" y="3731327"/>
                <a:ext cx="137308" cy="185610"/>
              </a:xfrm>
              <a:custGeom>
                <a:avLst/>
                <a:gdLst/>
                <a:ahLst/>
                <a:cxnLst/>
                <a:rect l="l" t="t" r="r" b="b"/>
                <a:pathLst>
                  <a:path w="1717" h="2321" extrusionOk="0">
                    <a:moveTo>
                      <a:pt x="70" y="0"/>
                    </a:moveTo>
                    <a:cubicBezTo>
                      <a:pt x="58" y="0"/>
                      <a:pt x="46" y="4"/>
                      <a:pt x="34" y="12"/>
                    </a:cubicBezTo>
                    <a:cubicBezTo>
                      <a:pt x="12" y="23"/>
                      <a:pt x="1" y="66"/>
                      <a:pt x="22" y="99"/>
                    </a:cubicBezTo>
                    <a:cubicBezTo>
                      <a:pt x="34" y="109"/>
                      <a:pt x="1079" y="1705"/>
                      <a:pt x="1608" y="2299"/>
                    </a:cubicBezTo>
                    <a:cubicBezTo>
                      <a:pt x="1619" y="2321"/>
                      <a:pt x="1640" y="2321"/>
                      <a:pt x="1652" y="2321"/>
                    </a:cubicBezTo>
                    <a:cubicBezTo>
                      <a:pt x="1662" y="2321"/>
                      <a:pt x="1683" y="2321"/>
                      <a:pt x="1695" y="2309"/>
                    </a:cubicBezTo>
                    <a:cubicBezTo>
                      <a:pt x="1716" y="2288"/>
                      <a:pt x="1716" y="2245"/>
                      <a:pt x="1695" y="2223"/>
                    </a:cubicBezTo>
                    <a:cubicBezTo>
                      <a:pt x="1177" y="1630"/>
                      <a:pt x="130" y="44"/>
                      <a:pt x="120" y="23"/>
                    </a:cubicBezTo>
                    <a:cubicBezTo>
                      <a:pt x="107" y="9"/>
                      <a:pt x="89" y="0"/>
                      <a:pt x="70" y="0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p45"/>
              <p:cNvSpPr/>
              <p:nvPr/>
            </p:nvSpPr>
            <p:spPr>
              <a:xfrm>
                <a:off x="6047574" y="2583871"/>
                <a:ext cx="1657138" cy="992428"/>
              </a:xfrm>
              <a:custGeom>
                <a:avLst/>
                <a:gdLst/>
                <a:ahLst/>
                <a:cxnLst/>
                <a:rect l="l" t="t" r="r" b="b"/>
                <a:pathLst>
                  <a:path w="20722" h="12410" extrusionOk="0">
                    <a:moveTo>
                      <a:pt x="12752" y="0"/>
                    </a:moveTo>
                    <a:cubicBezTo>
                      <a:pt x="12641" y="0"/>
                      <a:pt x="12578" y="4"/>
                      <a:pt x="12578" y="4"/>
                    </a:cubicBezTo>
                    <a:lnTo>
                      <a:pt x="6537" y="4"/>
                    </a:lnTo>
                    <a:cubicBezTo>
                      <a:pt x="6537" y="4"/>
                      <a:pt x="3388" y="403"/>
                      <a:pt x="2503" y="1406"/>
                    </a:cubicBezTo>
                    <a:cubicBezTo>
                      <a:pt x="1424" y="2614"/>
                      <a:pt x="1" y="10672"/>
                      <a:pt x="1" y="10672"/>
                    </a:cubicBezTo>
                    <a:cubicBezTo>
                      <a:pt x="1025" y="11610"/>
                      <a:pt x="3527" y="12063"/>
                      <a:pt x="3527" y="12063"/>
                    </a:cubicBezTo>
                    <a:cubicBezTo>
                      <a:pt x="4926" y="12222"/>
                      <a:pt x="6773" y="12410"/>
                      <a:pt x="9010" y="12410"/>
                    </a:cubicBezTo>
                    <a:cubicBezTo>
                      <a:pt x="10880" y="12410"/>
                      <a:pt x="13022" y="12279"/>
                      <a:pt x="15404" y="11891"/>
                    </a:cubicBezTo>
                    <a:lnTo>
                      <a:pt x="15706" y="8870"/>
                    </a:lnTo>
                    <a:cubicBezTo>
                      <a:pt x="16310" y="10047"/>
                      <a:pt x="17097" y="11200"/>
                      <a:pt x="18036" y="12322"/>
                    </a:cubicBezTo>
                    <a:lnTo>
                      <a:pt x="20721" y="10251"/>
                    </a:lnTo>
                    <a:cubicBezTo>
                      <a:pt x="20721" y="10251"/>
                      <a:pt x="16730" y="1568"/>
                      <a:pt x="15544" y="737"/>
                    </a:cubicBezTo>
                    <a:cubicBezTo>
                      <a:pt x="14581" y="64"/>
                      <a:pt x="13229" y="0"/>
                      <a:pt x="12752" y="0"/>
                    </a:cubicBezTo>
                    <a:close/>
                  </a:path>
                </a:pathLst>
              </a:custGeom>
              <a:solidFill>
                <a:srgbClr val="FFA6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3" name="Google Shape;1413;p45"/>
              <p:cNvSpPr/>
              <p:nvPr/>
            </p:nvSpPr>
            <p:spPr>
              <a:xfrm>
                <a:off x="7377686" y="3254960"/>
                <a:ext cx="340752" cy="314362"/>
              </a:xfrm>
              <a:custGeom>
                <a:avLst/>
                <a:gdLst/>
                <a:ahLst/>
                <a:cxnLst/>
                <a:rect l="l" t="t" r="r" b="b"/>
                <a:pathLst>
                  <a:path w="4261" h="3931" extrusionOk="0">
                    <a:moveTo>
                      <a:pt x="3252" y="0"/>
                    </a:moveTo>
                    <a:cubicBezTo>
                      <a:pt x="3239" y="0"/>
                      <a:pt x="3227" y="1"/>
                      <a:pt x="3215" y="4"/>
                    </a:cubicBezTo>
                    <a:cubicBezTo>
                      <a:pt x="3182" y="69"/>
                      <a:pt x="2589" y="543"/>
                      <a:pt x="1921" y="1039"/>
                    </a:cubicBezTo>
                    <a:cubicBezTo>
                      <a:pt x="1144" y="1622"/>
                      <a:pt x="260" y="2216"/>
                      <a:pt x="184" y="2302"/>
                    </a:cubicBezTo>
                    <a:cubicBezTo>
                      <a:pt x="1" y="2506"/>
                      <a:pt x="378" y="3434"/>
                      <a:pt x="1403" y="3930"/>
                    </a:cubicBezTo>
                    <a:cubicBezTo>
                      <a:pt x="2589" y="3326"/>
                      <a:pt x="3614" y="2679"/>
                      <a:pt x="4261" y="1892"/>
                    </a:cubicBezTo>
                    <a:cubicBezTo>
                      <a:pt x="3921" y="552"/>
                      <a:pt x="3522" y="0"/>
                      <a:pt x="3252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4" name="Google Shape;1414;p45"/>
              <p:cNvSpPr/>
              <p:nvPr/>
            </p:nvSpPr>
            <p:spPr>
              <a:xfrm>
                <a:off x="6014787" y="3413935"/>
                <a:ext cx="313163" cy="234712"/>
              </a:xfrm>
              <a:custGeom>
                <a:avLst/>
                <a:gdLst/>
                <a:ahLst/>
                <a:cxnLst/>
                <a:rect l="l" t="t" r="r" b="b"/>
                <a:pathLst>
                  <a:path w="3916" h="2935" extrusionOk="0">
                    <a:moveTo>
                      <a:pt x="454" y="1"/>
                    </a:moveTo>
                    <a:cubicBezTo>
                      <a:pt x="184" y="55"/>
                      <a:pt x="1" y="713"/>
                      <a:pt x="216" y="2148"/>
                    </a:cubicBezTo>
                    <a:cubicBezTo>
                      <a:pt x="1068" y="2601"/>
                      <a:pt x="3333" y="2913"/>
                      <a:pt x="3527" y="2935"/>
                    </a:cubicBezTo>
                    <a:lnTo>
                      <a:pt x="3916" y="1285"/>
                    </a:lnTo>
                    <a:lnTo>
                      <a:pt x="3916" y="896"/>
                    </a:lnTo>
                    <a:cubicBezTo>
                      <a:pt x="3916" y="896"/>
                      <a:pt x="2988" y="702"/>
                      <a:pt x="2050" y="465"/>
                    </a:cubicBezTo>
                    <a:cubicBezTo>
                      <a:pt x="1241" y="259"/>
                      <a:pt x="518" y="44"/>
                      <a:pt x="454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5" name="Google Shape;1415;p45"/>
              <p:cNvSpPr/>
              <p:nvPr/>
            </p:nvSpPr>
            <p:spPr>
              <a:xfrm>
                <a:off x="6981763" y="2914537"/>
                <a:ext cx="246787" cy="229514"/>
              </a:xfrm>
              <a:custGeom>
                <a:avLst/>
                <a:gdLst/>
                <a:ahLst/>
                <a:cxnLst/>
                <a:rect l="l" t="t" r="r" b="b"/>
                <a:pathLst>
                  <a:path w="3086" h="2870" extrusionOk="0">
                    <a:moveTo>
                      <a:pt x="2956" y="0"/>
                    </a:moveTo>
                    <a:cubicBezTo>
                      <a:pt x="2924" y="11"/>
                      <a:pt x="2891" y="32"/>
                      <a:pt x="2891" y="65"/>
                    </a:cubicBezTo>
                    <a:cubicBezTo>
                      <a:pt x="2924" y="885"/>
                      <a:pt x="2924" y="2244"/>
                      <a:pt x="2837" y="2405"/>
                    </a:cubicBezTo>
                    <a:cubicBezTo>
                      <a:pt x="2750" y="2554"/>
                      <a:pt x="1323" y="2758"/>
                      <a:pt x="644" y="2758"/>
                    </a:cubicBezTo>
                    <a:cubicBezTo>
                      <a:pt x="481" y="2758"/>
                      <a:pt x="361" y="2746"/>
                      <a:pt x="313" y="2719"/>
                    </a:cubicBezTo>
                    <a:cubicBezTo>
                      <a:pt x="184" y="2621"/>
                      <a:pt x="162" y="1370"/>
                      <a:pt x="216" y="205"/>
                    </a:cubicBezTo>
                    <a:cubicBezTo>
                      <a:pt x="216" y="173"/>
                      <a:pt x="184" y="140"/>
                      <a:pt x="151" y="140"/>
                    </a:cubicBezTo>
                    <a:cubicBezTo>
                      <a:pt x="119" y="140"/>
                      <a:pt x="86" y="162"/>
                      <a:pt x="86" y="205"/>
                    </a:cubicBezTo>
                    <a:cubicBezTo>
                      <a:pt x="65" y="777"/>
                      <a:pt x="0" y="2686"/>
                      <a:pt x="259" y="2827"/>
                    </a:cubicBezTo>
                    <a:cubicBezTo>
                      <a:pt x="313" y="2859"/>
                      <a:pt x="464" y="2870"/>
                      <a:pt x="647" y="2870"/>
                    </a:cubicBezTo>
                    <a:cubicBezTo>
                      <a:pt x="949" y="2870"/>
                      <a:pt x="1359" y="2837"/>
                      <a:pt x="1629" y="2805"/>
                    </a:cubicBezTo>
                    <a:cubicBezTo>
                      <a:pt x="2082" y="2751"/>
                      <a:pt x="2848" y="2632"/>
                      <a:pt x="2945" y="2470"/>
                    </a:cubicBezTo>
                    <a:cubicBezTo>
                      <a:pt x="3085" y="2223"/>
                      <a:pt x="3020" y="281"/>
                      <a:pt x="3020" y="65"/>
                    </a:cubicBezTo>
                    <a:cubicBezTo>
                      <a:pt x="3020" y="32"/>
                      <a:pt x="2988" y="11"/>
                      <a:pt x="2956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6" name="Google Shape;1416;p45"/>
              <p:cNvSpPr/>
              <p:nvPr/>
            </p:nvSpPr>
            <p:spPr>
              <a:xfrm>
                <a:off x="6955854" y="2797145"/>
                <a:ext cx="295969" cy="156901"/>
              </a:xfrm>
              <a:custGeom>
                <a:avLst/>
                <a:gdLst/>
                <a:ahLst/>
                <a:cxnLst/>
                <a:rect l="l" t="t" r="r" b="b"/>
                <a:pathLst>
                  <a:path w="3701" h="1962" extrusionOk="0">
                    <a:moveTo>
                      <a:pt x="2748" y="0"/>
                    </a:moveTo>
                    <a:cubicBezTo>
                      <a:pt x="1801" y="0"/>
                      <a:pt x="339" y="106"/>
                      <a:pt x="206" y="217"/>
                    </a:cubicBezTo>
                    <a:cubicBezTo>
                      <a:pt x="1" y="390"/>
                      <a:pt x="65" y="1738"/>
                      <a:pt x="271" y="1910"/>
                    </a:cubicBezTo>
                    <a:cubicBezTo>
                      <a:pt x="317" y="1947"/>
                      <a:pt x="494" y="1961"/>
                      <a:pt x="744" y="1961"/>
                    </a:cubicBezTo>
                    <a:cubicBezTo>
                      <a:pt x="1605" y="1961"/>
                      <a:pt x="3326" y="1788"/>
                      <a:pt x="3485" y="1738"/>
                    </a:cubicBezTo>
                    <a:cubicBezTo>
                      <a:pt x="3690" y="1673"/>
                      <a:pt x="3701" y="271"/>
                      <a:pt x="3550" y="77"/>
                    </a:cubicBezTo>
                    <a:cubicBezTo>
                      <a:pt x="3509" y="22"/>
                      <a:pt x="3183" y="0"/>
                      <a:pt x="2748" y="0"/>
                    </a:cubicBezTo>
                    <a:close/>
                  </a:path>
                </a:pathLst>
              </a:custGeom>
              <a:solidFill>
                <a:srgbClr val="97D7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7" name="Google Shape;1417;p45"/>
              <p:cNvSpPr/>
              <p:nvPr/>
            </p:nvSpPr>
            <p:spPr>
              <a:xfrm>
                <a:off x="7074926" y="2861039"/>
                <a:ext cx="58698" cy="58778"/>
              </a:xfrm>
              <a:custGeom>
                <a:avLst/>
                <a:gdLst/>
                <a:ahLst/>
                <a:cxnLst/>
                <a:rect l="l" t="t" r="r" b="b"/>
                <a:pathLst>
                  <a:path w="734" h="735" extrusionOk="0">
                    <a:moveTo>
                      <a:pt x="367" y="119"/>
                    </a:moveTo>
                    <a:cubicBezTo>
                      <a:pt x="507" y="119"/>
                      <a:pt x="615" y="227"/>
                      <a:pt x="615" y="367"/>
                    </a:cubicBezTo>
                    <a:cubicBezTo>
                      <a:pt x="615" y="497"/>
                      <a:pt x="507" y="605"/>
                      <a:pt x="367" y="605"/>
                    </a:cubicBezTo>
                    <a:cubicBezTo>
                      <a:pt x="237" y="605"/>
                      <a:pt x="130" y="497"/>
                      <a:pt x="130" y="367"/>
                    </a:cubicBezTo>
                    <a:cubicBezTo>
                      <a:pt x="130" y="227"/>
                      <a:pt x="237" y="119"/>
                      <a:pt x="367" y="119"/>
                    </a:cubicBezTo>
                    <a:close/>
                    <a:moveTo>
                      <a:pt x="367" y="1"/>
                    </a:moveTo>
                    <a:cubicBezTo>
                      <a:pt x="173" y="1"/>
                      <a:pt x="0" y="162"/>
                      <a:pt x="0" y="367"/>
                    </a:cubicBezTo>
                    <a:cubicBezTo>
                      <a:pt x="0" y="562"/>
                      <a:pt x="173" y="734"/>
                      <a:pt x="367" y="734"/>
                    </a:cubicBezTo>
                    <a:cubicBezTo>
                      <a:pt x="572" y="734"/>
                      <a:pt x="734" y="562"/>
                      <a:pt x="734" y="367"/>
                    </a:cubicBezTo>
                    <a:cubicBezTo>
                      <a:pt x="734" y="162"/>
                      <a:pt x="572" y="1"/>
                      <a:pt x="367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8" name="Google Shape;1418;p45"/>
              <p:cNvSpPr/>
              <p:nvPr/>
            </p:nvSpPr>
            <p:spPr>
              <a:xfrm>
                <a:off x="6381362" y="2929171"/>
                <a:ext cx="245988" cy="228714"/>
              </a:xfrm>
              <a:custGeom>
                <a:avLst/>
                <a:gdLst/>
                <a:ahLst/>
                <a:cxnLst/>
                <a:rect l="l" t="t" r="r" b="b"/>
                <a:pathLst>
                  <a:path w="3076" h="2860" extrusionOk="0">
                    <a:moveTo>
                      <a:pt x="130" y="0"/>
                    </a:moveTo>
                    <a:cubicBezTo>
                      <a:pt x="87" y="0"/>
                      <a:pt x="65" y="22"/>
                      <a:pt x="65" y="55"/>
                    </a:cubicBezTo>
                    <a:cubicBezTo>
                      <a:pt x="55" y="271"/>
                      <a:pt x="1" y="2212"/>
                      <a:pt x="141" y="2460"/>
                    </a:cubicBezTo>
                    <a:cubicBezTo>
                      <a:pt x="238" y="2622"/>
                      <a:pt x="1004" y="2740"/>
                      <a:pt x="1446" y="2795"/>
                    </a:cubicBezTo>
                    <a:cubicBezTo>
                      <a:pt x="1726" y="2827"/>
                      <a:pt x="2136" y="2859"/>
                      <a:pt x="2438" y="2859"/>
                    </a:cubicBezTo>
                    <a:cubicBezTo>
                      <a:pt x="2622" y="2859"/>
                      <a:pt x="2773" y="2848"/>
                      <a:pt x="2827" y="2816"/>
                    </a:cubicBezTo>
                    <a:cubicBezTo>
                      <a:pt x="3075" y="2676"/>
                      <a:pt x="3021" y="767"/>
                      <a:pt x="2999" y="195"/>
                    </a:cubicBezTo>
                    <a:cubicBezTo>
                      <a:pt x="2989" y="151"/>
                      <a:pt x="2956" y="130"/>
                      <a:pt x="2935" y="130"/>
                    </a:cubicBezTo>
                    <a:cubicBezTo>
                      <a:pt x="2891" y="130"/>
                      <a:pt x="2870" y="163"/>
                      <a:pt x="2870" y="195"/>
                    </a:cubicBezTo>
                    <a:cubicBezTo>
                      <a:pt x="2924" y="1360"/>
                      <a:pt x="2891" y="2611"/>
                      <a:pt x="2762" y="2708"/>
                    </a:cubicBezTo>
                    <a:cubicBezTo>
                      <a:pt x="2716" y="2735"/>
                      <a:pt x="2598" y="2747"/>
                      <a:pt x="2436" y="2747"/>
                    </a:cubicBezTo>
                    <a:cubicBezTo>
                      <a:pt x="1763" y="2747"/>
                      <a:pt x="336" y="2543"/>
                      <a:pt x="249" y="2395"/>
                    </a:cubicBezTo>
                    <a:cubicBezTo>
                      <a:pt x="152" y="2234"/>
                      <a:pt x="163" y="875"/>
                      <a:pt x="184" y="55"/>
                    </a:cubicBezTo>
                    <a:cubicBezTo>
                      <a:pt x="184" y="22"/>
                      <a:pt x="163" y="0"/>
                      <a:pt x="130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9" name="Google Shape;1419;p45"/>
              <p:cNvSpPr/>
              <p:nvPr/>
            </p:nvSpPr>
            <p:spPr>
              <a:xfrm>
                <a:off x="6358091" y="2810899"/>
                <a:ext cx="295969" cy="156901"/>
              </a:xfrm>
              <a:custGeom>
                <a:avLst/>
                <a:gdLst/>
                <a:ahLst/>
                <a:cxnLst/>
                <a:rect l="l" t="t" r="r" b="b"/>
                <a:pathLst>
                  <a:path w="3701" h="1962" extrusionOk="0">
                    <a:moveTo>
                      <a:pt x="950" y="1"/>
                    </a:moveTo>
                    <a:cubicBezTo>
                      <a:pt x="514" y="1"/>
                      <a:pt x="185" y="23"/>
                      <a:pt x="141" y="77"/>
                    </a:cubicBezTo>
                    <a:cubicBezTo>
                      <a:pt x="1" y="271"/>
                      <a:pt x="11" y="1674"/>
                      <a:pt x="216" y="1738"/>
                    </a:cubicBezTo>
                    <a:cubicBezTo>
                      <a:pt x="375" y="1788"/>
                      <a:pt x="2095" y="1962"/>
                      <a:pt x="2957" y="1962"/>
                    </a:cubicBezTo>
                    <a:cubicBezTo>
                      <a:pt x="3207" y="1962"/>
                      <a:pt x="3385" y="1947"/>
                      <a:pt x="3431" y="1911"/>
                    </a:cubicBezTo>
                    <a:cubicBezTo>
                      <a:pt x="3625" y="1738"/>
                      <a:pt x="3700" y="390"/>
                      <a:pt x="3496" y="218"/>
                    </a:cubicBezTo>
                    <a:cubicBezTo>
                      <a:pt x="3363" y="107"/>
                      <a:pt x="1901" y="1"/>
                      <a:pt x="950" y="1"/>
                    </a:cubicBezTo>
                    <a:close/>
                  </a:path>
                </a:pathLst>
              </a:custGeom>
              <a:solidFill>
                <a:srgbClr val="97D7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0" name="Google Shape;1420;p45"/>
              <p:cNvSpPr/>
              <p:nvPr/>
            </p:nvSpPr>
            <p:spPr>
              <a:xfrm>
                <a:off x="6475404" y="2874873"/>
                <a:ext cx="58778" cy="58698"/>
              </a:xfrm>
              <a:custGeom>
                <a:avLst/>
                <a:gdLst/>
                <a:ahLst/>
                <a:cxnLst/>
                <a:rect l="l" t="t" r="r" b="b"/>
                <a:pathLst>
                  <a:path w="735" h="734" extrusionOk="0">
                    <a:moveTo>
                      <a:pt x="367" y="118"/>
                    </a:moveTo>
                    <a:cubicBezTo>
                      <a:pt x="507" y="118"/>
                      <a:pt x="615" y="226"/>
                      <a:pt x="615" y="367"/>
                    </a:cubicBezTo>
                    <a:cubicBezTo>
                      <a:pt x="615" y="496"/>
                      <a:pt x="507" y="604"/>
                      <a:pt x="367" y="604"/>
                    </a:cubicBezTo>
                    <a:cubicBezTo>
                      <a:pt x="238" y="604"/>
                      <a:pt x="130" y="496"/>
                      <a:pt x="130" y="367"/>
                    </a:cubicBezTo>
                    <a:cubicBezTo>
                      <a:pt x="130" y="226"/>
                      <a:pt x="238" y="118"/>
                      <a:pt x="367" y="118"/>
                    </a:cubicBezTo>
                    <a:close/>
                    <a:moveTo>
                      <a:pt x="367" y="0"/>
                    </a:moveTo>
                    <a:cubicBezTo>
                      <a:pt x="173" y="0"/>
                      <a:pt x="1" y="162"/>
                      <a:pt x="1" y="367"/>
                    </a:cubicBezTo>
                    <a:cubicBezTo>
                      <a:pt x="1" y="561"/>
                      <a:pt x="173" y="734"/>
                      <a:pt x="367" y="734"/>
                    </a:cubicBezTo>
                    <a:cubicBezTo>
                      <a:pt x="572" y="734"/>
                      <a:pt x="734" y="561"/>
                      <a:pt x="734" y="367"/>
                    </a:cubicBezTo>
                    <a:cubicBezTo>
                      <a:pt x="734" y="162"/>
                      <a:pt x="572" y="0"/>
                      <a:pt x="367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1" name="Google Shape;1421;p45"/>
              <p:cNvSpPr/>
              <p:nvPr/>
            </p:nvSpPr>
            <p:spPr>
              <a:xfrm>
                <a:off x="6754014" y="2655762"/>
                <a:ext cx="19033" cy="904061"/>
              </a:xfrm>
              <a:custGeom>
                <a:avLst/>
                <a:gdLst/>
                <a:ahLst/>
                <a:cxnLst/>
                <a:rect l="l" t="t" r="r" b="b"/>
                <a:pathLst>
                  <a:path w="238" h="11305" extrusionOk="0">
                    <a:moveTo>
                      <a:pt x="65" y="0"/>
                    </a:moveTo>
                    <a:cubicBezTo>
                      <a:pt x="33" y="0"/>
                      <a:pt x="0" y="22"/>
                      <a:pt x="0" y="65"/>
                    </a:cubicBezTo>
                    <a:lnTo>
                      <a:pt x="120" y="11240"/>
                    </a:lnTo>
                    <a:cubicBezTo>
                      <a:pt x="120" y="11283"/>
                      <a:pt x="151" y="11305"/>
                      <a:pt x="184" y="11305"/>
                    </a:cubicBezTo>
                    <a:cubicBezTo>
                      <a:pt x="216" y="11305"/>
                      <a:pt x="238" y="11272"/>
                      <a:pt x="238" y="11240"/>
                    </a:cubicBezTo>
                    <a:lnTo>
                      <a:pt x="130" y="54"/>
                    </a:lnTo>
                    <a:cubicBezTo>
                      <a:pt x="130" y="22"/>
                      <a:pt x="98" y="0"/>
                      <a:pt x="65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2" name="Google Shape;1422;p45"/>
              <p:cNvSpPr/>
              <p:nvPr/>
            </p:nvSpPr>
            <p:spPr>
              <a:xfrm>
                <a:off x="6804954" y="2773874"/>
                <a:ext cx="58698" cy="57898"/>
              </a:xfrm>
              <a:custGeom>
                <a:avLst/>
                <a:gdLst/>
                <a:ahLst/>
                <a:cxnLst/>
                <a:rect l="l" t="t" r="r" b="b"/>
                <a:pathLst>
                  <a:path w="734" h="724" extrusionOk="0">
                    <a:moveTo>
                      <a:pt x="367" y="120"/>
                    </a:moveTo>
                    <a:cubicBezTo>
                      <a:pt x="496" y="120"/>
                      <a:pt x="604" y="228"/>
                      <a:pt x="604" y="368"/>
                    </a:cubicBezTo>
                    <a:cubicBezTo>
                      <a:pt x="604" y="497"/>
                      <a:pt x="496" y="605"/>
                      <a:pt x="367" y="605"/>
                    </a:cubicBezTo>
                    <a:cubicBezTo>
                      <a:pt x="226" y="605"/>
                      <a:pt x="118" y="497"/>
                      <a:pt x="118" y="368"/>
                    </a:cubicBezTo>
                    <a:cubicBezTo>
                      <a:pt x="118" y="228"/>
                      <a:pt x="226" y="120"/>
                      <a:pt x="367" y="120"/>
                    </a:cubicBezTo>
                    <a:close/>
                    <a:moveTo>
                      <a:pt x="367" y="1"/>
                    </a:moveTo>
                    <a:cubicBezTo>
                      <a:pt x="162" y="1"/>
                      <a:pt x="0" y="163"/>
                      <a:pt x="0" y="368"/>
                    </a:cubicBezTo>
                    <a:cubicBezTo>
                      <a:pt x="0" y="562"/>
                      <a:pt x="162" y="724"/>
                      <a:pt x="367" y="724"/>
                    </a:cubicBezTo>
                    <a:cubicBezTo>
                      <a:pt x="572" y="724"/>
                      <a:pt x="734" y="562"/>
                      <a:pt x="734" y="368"/>
                    </a:cubicBezTo>
                    <a:cubicBezTo>
                      <a:pt x="734" y="163"/>
                      <a:pt x="572" y="1"/>
                      <a:pt x="367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3" name="Google Shape;1423;p45"/>
              <p:cNvSpPr/>
              <p:nvPr/>
            </p:nvSpPr>
            <p:spPr>
              <a:xfrm>
                <a:off x="6804954" y="2989547"/>
                <a:ext cx="58698" cy="58698"/>
              </a:xfrm>
              <a:custGeom>
                <a:avLst/>
                <a:gdLst/>
                <a:ahLst/>
                <a:cxnLst/>
                <a:rect l="l" t="t" r="r" b="b"/>
                <a:pathLst>
                  <a:path w="734" h="734" extrusionOk="0">
                    <a:moveTo>
                      <a:pt x="367" y="130"/>
                    </a:moveTo>
                    <a:cubicBezTo>
                      <a:pt x="496" y="130"/>
                      <a:pt x="604" y="238"/>
                      <a:pt x="604" y="367"/>
                    </a:cubicBezTo>
                    <a:cubicBezTo>
                      <a:pt x="604" y="508"/>
                      <a:pt x="496" y="616"/>
                      <a:pt x="367" y="616"/>
                    </a:cubicBezTo>
                    <a:cubicBezTo>
                      <a:pt x="226" y="616"/>
                      <a:pt x="118" y="508"/>
                      <a:pt x="118" y="367"/>
                    </a:cubicBezTo>
                    <a:cubicBezTo>
                      <a:pt x="118" y="238"/>
                      <a:pt x="226" y="130"/>
                      <a:pt x="367" y="130"/>
                    </a:cubicBezTo>
                    <a:close/>
                    <a:moveTo>
                      <a:pt x="367" y="0"/>
                    </a:moveTo>
                    <a:cubicBezTo>
                      <a:pt x="162" y="0"/>
                      <a:pt x="0" y="173"/>
                      <a:pt x="0" y="367"/>
                    </a:cubicBezTo>
                    <a:cubicBezTo>
                      <a:pt x="0" y="573"/>
                      <a:pt x="162" y="734"/>
                      <a:pt x="367" y="734"/>
                    </a:cubicBezTo>
                    <a:cubicBezTo>
                      <a:pt x="572" y="734"/>
                      <a:pt x="734" y="573"/>
                      <a:pt x="734" y="367"/>
                    </a:cubicBezTo>
                    <a:cubicBezTo>
                      <a:pt x="734" y="173"/>
                      <a:pt x="572" y="0"/>
                      <a:pt x="367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4" name="Google Shape;1424;p45"/>
              <p:cNvSpPr/>
              <p:nvPr/>
            </p:nvSpPr>
            <p:spPr>
              <a:xfrm>
                <a:off x="6804954" y="3206099"/>
                <a:ext cx="58698" cy="58698"/>
              </a:xfrm>
              <a:custGeom>
                <a:avLst/>
                <a:gdLst/>
                <a:ahLst/>
                <a:cxnLst/>
                <a:rect l="l" t="t" r="r" b="b"/>
                <a:pathLst>
                  <a:path w="734" h="734" extrusionOk="0">
                    <a:moveTo>
                      <a:pt x="367" y="130"/>
                    </a:moveTo>
                    <a:cubicBezTo>
                      <a:pt x="496" y="130"/>
                      <a:pt x="604" y="238"/>
                      <a:pt x="604" y="367"/>
                    </a:cubicBezTo>
                    <a:cubicBezTo>
                      <a:pt x="604" y="507"/>
                      <a:pt x="496" y="615"/>
                      <a:pt x="367" y="615"/>
                    </a:cubicBezTo>
                    <a:cubicBezTo>
                      <a:pt x="226" y="615"/>
                      <a:pt x="118" y="507"/>
                      <a:pt x="118" y="367"/>
                    </a:cubicBezTo>
                    <a:cubicBezTo>
                      <a:pt x="118" y="238"/>
                      <a:pt x="226" y="130"/>
                      <a:pt x="367" y="130"/>
                    </a:cubicBezTo>
                    <a:close/>
                    <a:moveTo>
                      <a:pt x="367" y="0"/>
                    </a:moveTo>
                    <a:cubicBezTo>
                      <a:pt x="162" y="0"/>
                      <a:pt x="0" y="173"/>
                      <a:pt x="0" y="367"/>
                    </a:cubicBezTo>
                    <a:cubicBezTo>
                      <a:pt x="0" y="572"/>
                      <a:pt x="162" y="734"/>
                      <a:pt x="367" y="734"/>
                    </a:cubicBezTo>
                    <a:cubicBezTo>
                      <a:pt x="572" y="734"/>
                      <a:pt x="734" y="572"/>
                      <a:pt x="734" y="367"/>
                    </a:cubicBezTo>
                    <a:cubicBezTo>
                      <a:pt x="734" y="173"/>
                      <a:pt x="572" y="0"/>
                      <a:pt x="367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5" name="Google Shape;1425;p45"/>
              <p:cNvSpPr/>
              <p:nvPr/>
            </p:nvSpPr>
            <p:spPr>
              <a:xfrm>
                <a:off x="6804954" y="3422572"/>
                <a:ext cx="58698" cy="58698"/>
              </a:xfrm>
              <a:custGeom>
                <a:avLst/>
                <a:gdLst/>
                <a:ahLst/>
                <a:cxnLst/>
                <a:rect l="l" t="t" r="r" b="b"/>
                <a:pathLst>
                  <a:path w="734" h="734" extrusionOk="0">
                    <a:moveTo>
                      <a:pt x="367" y="130"/>
                    </a:moveTo>
                    <a:cubicBezTo>
                      <a:pt x="496" y="130"/>
                      <a:pt x="604" y="238"/>
                      <a:pt x="604" y="367"/>
                    </a:cubicBezTo>
                    <a:cubicBezTo>
                      <a:pt x="604" y="508"/>
                      <a:pt x="496" y="616"/>
                      <a:pt x="367" y="616"/>
                    </a:cubicBezTo>
                    <a:cubicBezTo>
                      <a:pt x="226" y="616"/>
                      <a:pt x="118" y="508"/>
                      <a:pt x="118" y="367"/>
                    </a:cubicBezTo>
                    <a:cubicBezTo>
                      <a:pt x="118" y="238"/>
                      <a:pt x="226" y="130"/>
                      <a:pt x="367" y="130"/>
                    </a:cubicBezTo>
                    <a:close/>
                    <a:moveTo>
                      <a:pt x="367" y="0"/>
                    </a:moveTo>
                    <a:cubicBezTo>
                      <a:pt x="162" y="0"/>
                      <a:pt x="0" y="163"/>
                      <a:pt x="0" y="367"/>
                    </a:cubicBezTo>
                    <a:cubicBezTo>
                      <a:pt x="0" y="573"/>
                      <a:pt x="162" y="734"/>
                      <a:pt x="367" y="734"/>
                    </a:cubicBezTo>
                    <a:cubicBezTo>
                      <a:pt x="572" y="734"/>
                      <a:pt x="734" y="573"/>
                      <a:pt x="734" y="367"/>
                    </a:cubicBezTo>
                    <a:cubicBezTo>
                      <a:pt x="734" y="163"/>
                      <a:pt x="572" y="0"/>
                      <a:pt x="367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6" name="Google Shape;1426;p45"/>
              <p:cNvSpPr/>
              <p:nvPr/>
            </p:nvSpPr>
            <p:spPr>
              <a:xfrm>
                <a:off x="7274207" y="2957640"/>
                <a:ext cx="45743" cy="582342"/>
              </a:xfrm>
              <a:custGeom>
                <a:avLst/>
                <a:gdLst/>
                <a:ahLst/>
                <a:cxnLst/>
                <a:rect l="l" t="t" r="r" b="b"/>
                <a:pathLst>
                  <a:path w="572" h="7282" extrusionOk="0">
                    <a:moveTo>
                      <a:pt x="518" y="1"/>
                    </a:moveTo>
                    <a:cubicBezTo>
                      <a:pt x="475" y="1"/>
                      <a:pt x="453" y="33"/>
                      <a:pt x="453" y="66"/>
                    </a:cubicBezTo>
                    <a:cubicBezTo>
                      <a:pt x="453" y="119"/>
                      <a:pt x="216" y="5707"/>
                      <a:pt x="0" y="7206"/>
                    </a:cubicBezTo>
                    <a:cubicBezTo>
                      <a:pt x="0" y="7238"/>
                      <a:pt x="22" y="7271"/>
                      <a:pt x="54" y="7271"/>
                    </a:cubicBezTo>
                    <a:cubicBezTo>
                      <a:pt x="65" y="7271"/>
                      <a:pt x="65" y="7281"/>
                      <a:pt x="65" y="7281"/>
                    </a:cubicBezTo>
                    <a:cubicBezTo>
                      <a:pt x="97" y="7281"/>
                      <a:pt x="118" y="7250"/>
                      <a:pt x="130" y="7228"/>
                    </a:cubicBezTo>
                    <a:cubicBezTo>
                      <a:pt x="334" y="5718"/>
                      <a:pt x="572" y="130"/>
                      <a:pt x="572" y="66"/>
                    </a:cubicBezTo>
                    <a:cubicBezTo>
                      <a:pt x="572" y="33"/>
                      <a:pt x="550" y="1"/>
                      <a:pt x="518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7" name="Google Shape;1427;p45"/>
              <p:cNvSpPr/>
              <p:nvPr/>
            </p:nvSpPr>
            <p:spPr>
              <a:xfrm>
                <a:off x="6300274" y="2984349"/>
                <a:ext cx="32068" cy="572905"/>
              </a:xfrm>
              <a:custGeom>
                <a:avLst/>
                <a:gdLst/>
                <a:ahLst/>
                <a:cxnLst/>
                <a:rect l="l" t="t" r="r" b="b"/>
                <a:pathLst>
                  <a:path w="401" h="7164" extrusionOk="0">
                    <a:moveTo>
                      <a:pt x="65" y="1"/>
                    </a:moveTo>
                    <a:cubicBezTo>
                      <a:pt x="33" y="12"/>
                      <a:pt x="1" y="34"/>
                      <a:pt x="1" y="65"/>
                    </a:cubicBezTo>
                    <a:cubicBezTo>
                      <a:pt x="22" y="530"/>
                      <a:pt x="44" y="1004"/>
                      <a:pt x="65" y="1479"/>
                    </a:cubicBezTo>
                    <a:cubicBezTo>
                      <a:pt x="163" y="3841"/>
                      <a:pt x="271" y="6268"/>
                      <a:pt x="238" y="7098"/>
                    </a:cubicBezTo>
                    <a:cubicBezTo>
                      <a:pt x="238" y="7131"/>
                      <a:pt x="259" y="7153"/>
                      <a:pt x="292" y="7163"/>
                    </a:cubicBezTo>
                    <a:cubicBezTo>
                      <a:pt x="324" y="7163"/>
                      <a:pt x="357" y="7131"/>
                      <a:pt x="357" y="7098"/>
                    </a:cubicBezTo>
                    <a:cubicBezTo>
                      <a:pt x="400" y="6268"/>
                      <a:pt x="292" y="3830"/>
                      <a:pt x="184" y="1479"/>
                    </a:cubicBezTo>
                    <a:cubicBezTo>
                      <a:pt x="163" y="1004"/>
                      <a:pt x="152" y="530"/>
                      <a:pt x="130" y="65"/>
                    </a:cubicBezTo>
                    <a:cubicBezTo>
                      <a:pt x="130" y="34"/>
                      <a:pt x="98" y="1"/>
                      <a:pt x="65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8" name="Google Shape;1428;p45"/>
              <p:cNvSpPr/>
              <p:nvPr/>
            </p:nvSpPr>
            <p:spPr>
              <a:xfrm>
                <a:off x="6570327" y="2346047"/>
                <a:ext cx="483099" cy="289251"/>
              </a:xfrm>
              <a:custGeom>
                <a:avLst/>
                <a:gdLst/>
                <a:ahLst/>
                <a:cxnLst/>
                <a:rect l="l" t="t" r="r" b="b"/>
                <a:pathLst>
                  <a:path w="6041" h="3617" extrusionOk="0">
                    <a:moveTo>
                      <a:pt x="0" y="1"/>
                    </a:moveTo>
                    <a:lnTo>
                      <a:pt x="0" y="2978"/>
                    </a:lnTo>
                    <a:cubicBezTo>
                      <a:pt x="976" y="3406"/>
                      <a:pt x="2031" y="3617"/>
                      <a:pt x="3066" y="3617"/>
                    </a:cubicBezTo>
                    <a:cubicBezTo>
                      <a:pt x="4113" y="3617"/>
                      <a:pt x="5140" y="3401"/>
                      <a:pt x="6041" y="2978"/>
                    </a:cubicBezTo>
                    <a:lnTo>
                      <a:pt x="6041" y="1"/>
                    </a:ln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9" name="Google Shape;1429;p45"/>
              <p:cNvSpPr/>
              <p:nvPr/>
            </p:nvSpPr>
            <p:spPr>
              <a:xfrm>
                <a:off x="6471966" y="1655127"/>
                <a:ext cx="664311" cy="855839"/>
              </a:xfrm>
              <a:custGeom>
                <a:avLst/>
                <a:gdLst/>
                <a:ahLst/>
                <a:cxnLst/>
                <a:rect l="l" t="t" r="r" b="b"/>
                <a:pathLst>
                  <a:path w="8307" h="10702" extrusionOk="0">
                    <a:moveTo>
                      <a:pt x="3841" y="1"/>
                    </a:moveTo>
                    <a:cubicBezTo>
                      <a:pt x="1575" y="1"/>
                      <a:pt x="1" y="2395"/>
                      <a:pt x="1" y="5351"/>
                    </a:cubicBezTo>
                    <a:cubicBezTo>
                      <a:pt x="1" y="8307"/>
                      <a:pt x="1575" y="10701"/>
                      <a:pt x="3841" y="10701"/>
                    </a:cubicBezTo>
                    <a:cubicBezTo>
                      <a:pt x="6095" y="10701"/>
                      <a:pt x="8306" y="8307"/>
                      <a:pt x="8306" y="5351"/>
                    </a:cubicBezTo>
                    <a:cubicBezTo>
                      <a:pt x="8306" y="2395"/>
                      <a:pt x="6095" y="1"/>
                      <a:pt x="3841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0" name="Google Shape;1430;p45"/>
              <p:cNvSpPr/>
              <p:nvPr/>
            </p:nvSpPr>
            <p:spPr>
              <a:xfrm>
                <a:off x="6372725" y="1576599"/>
                <a:ext cx="824731" cy="540117"/>
              </a:xfrm>
              <a:custGeom>
                <a:avLst/>
                <a:gdLst/>
                <a:ahLst/>
                <a:cxnLst/>
                <a:rect l="l" t="t" r="r" b="b"/>
                <a:pathLst>
                  <a:path w="10313" h="6754" extrusionOk="0">
                    <a:moveTo>
                      <a:pt x="5415" y="0"/>
                    </a:moveTo>
                    <a:cubicBezTo>
                      <a:pt x="5404" y="0"/>
                      <a:pt x="5394" y="0"/>
                      <a:pt x="5384" y="1"/>
                    </a:cubicBezTo>
                    <a:cubicBezTo>
                      <a:pt x="4391" y="34"/>
                      <a:pt x="3949" y="1252"/>
                      <a:pt x="3949" y="1252"/>
                    </a:cubicBezTo>
                    <a:cubicBezTo>
                      <a:pt x="3949" y="1252"/>
                      <a:pt x="3623" y="384"/>
                      <a:pt x="3000" y="384"/>
                    </a:cubicBezTo>
                    <a:cubicBezTo>
                      <a:pt x="2972" y="384"/>
                      <a:pt x="2943" y="385"/>
                      <a:pt x="2913" y="389"/>
                    </a:cubicBezTo>
                    <a:cubicBezTo>
                      <a:pt x="2050" y="487"/>
                      <a:pt x="1748" y="2342"/>
                      <a:pt x="1748" y="2342"/>
                    </a:cubicBezTo>
                    <a:cubicBezTo>
                      <a:pt x="1748" y="2342"/>
                      <a:pt x="1506" y="1898"/>
                      <a:pt x="1060" y="1898"/>
                    </a:cubicBezTo>
                    <a:cubicBezTo>
                      <a:pt x="1045" y="1898"/>
                      <a:pt x="1030" y="1898"/>
                      <a:pt x="1015" y="1899"/>
                    </a:cubicBezTo>
                    <a:cubicBezTo>
                      <a:pt x="530" y="1932"/>
                      <a:pt x="1" y="2762"/>
                      <a:pt x="152" y="4208"/>
                    </a:cubicBezTo>
                    <a:cubicBezTo>
                      <a:pt x="238" y="5006"/>
                      <a:pt x="411" y="5804"/>
                      <a:pt x="638" y="6290"/>
                    </a:cubicBezTo>
                    <a:cubicBezTo>
                      <a:pt x="853" y="6753"/>
                      <a:pt x="1285" y="6753"/>
                      <a:pt x="1285" y="6753"/>
                    </a:cubicBezTo>
                    <a:cubicBezTo>
                      <a:pt x="1285" y="6753"/>
                      <a:pt x="1230" y="4780"/>
                      <a:pt x="2417" y="3884"/>
                    </a:cubicBezTo>
                    <a:cubicBezTo>
                      <a:pt x="2984" y="3455"/>
                      <a:pt x="3993" y="3118"/>
                      <a:pt x="4940" y="3118"/>
                    </a:cubicBezTo>
                    <a:cubicBezTo>
                      <a:pt x="5325" y="3118"/>
                      <a:pt x="5700" y="3174"/>
                      <a:pt x="6031" y="3301"/>
                    </a:cubicBezTo>
                    <a:cubicBezTo>
                      <a:pt x="7714" y="3970"/>
                      <a:pt x="8059" y="5319"/>
                      <a:pt x="8565" y="5847"/>
                    </a:cubicBezTo>
                    <a:cubicBezTo>
                      <a:pt x="9083" y="6376"/>
                      <a:pt x="9806" y="6408"/>
                      <a:pt x="9806" y="6408"/>
                    </a:cubicBezTo>
                    <a:cubicBezTo>
                      <a:pt x="9806" y="6408"/>
                      <a:pt x="10313" y="3755"/>
                      <a:pt x="9936" y="2924"/>
                    </a:cubicBezTo>
                    <a:cubicBezTo>
                      <a:pt x="9724" y="2470"/>
                      <a:pt x="9341" y="2367"/>
                      <a:pt x="9037" y="2367"/>
                    </a:cubicBezTo>
                    <a:cubicBezTo>
                      <a:pt x="8785" y="2367"/>
                      <a:pt x="8587" y="2439"/>
                      <a:pt x="8587" y="2439"/>
                    </a:cubicBezTo>
                    <a:cubicBezTo>
                      <a:pt x="8587" y="2439"/>
                      <a:pt x="8145" y="2374"/>
                      <a:pt x="7563" y="1932"/>
                    </a:cubicBezTo>
                    <a:cubicBezTo>
                      <a:pt x="6996" y="1484"/>
                      <a:pt x="6389" y="0"/>
                      <a:pt x="5415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1" name="Google Shape;1431;p45"/>
              <p:cNvSpPr/>
              <p:nvPr/>
            </p:nvSpPr>
            <p:spPr>
              <a:xfrm>
                <a:off x="6979444" y="1607226"/>
                <a:ext cx="100682" cy="185131"/>
              </a:xfrm>
              <a:custGeom>
                <a:avLst/>
                <a:gdLst/>
                <a:ahLst/>
                <a:cxnLst/>
                <a:rect l="l" t="t" r="r" b="b"/>
                <a:pathLst>
                  <a:path w="1259" h="2315" extrusionOk="0">
                    <a:moveTo>
                      <a:pt x="317" y="0"/>
                    </a:moveTo>
                    <a:cubicBezTo>
                      <a:pt x="137" y="0"/>
                      <a:pt x="1" y="187"/>
                      <a:pt x="105" y="783"/>
                    </a:cubicBezTo>
                    <a:cubicBezTo>
                      <a:pt x="266" y="1710"/>
                      <a:pt x="806" y="2314"/>
                      <a:pt x="806" y="2314"/>
                    </a:cubicBezTo>
                    <a:cubicBezTo>
                      <a:pt x="1259" y="1322"/>
                      <a:pt x="870" y="362"/>
                      <a:pt x="623" y="136"/>
                    </a:cubicBezTo>
                    <a:cubicBezTo>
                      <a:pt x="530" y="58"/>
                      <a:pt x="417" y="0"/>
                      <a:pt x="317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2" name="Google Shape;1432;p45"/>
              <p:cNvSpPr/>
              <p:nvPr/>
            </p:nvSpPr>
            <p:spPr>
              <a:xfrm>
                <a:off x="7034383" y="1693271"/>
                <a:ext cx="171935" cy="95644"/>
              </a:xfrm>
              <a:custGeom>
                <a:avLst/>
                <a:gdLst/>
                <a:ahLst/>
                <a:cxnLst/>
                <a:rect l="l" t="t" r="r" b="b"/>
                <a:pathLst>
                  <a:path w="2150" h="1196" extrusionOk="0">
                    <a:moveTo>
                      <a:pt x="1474" y="0"/>
                    </a:moveTo>
                    <a:cubicBezTo>
                      <a:pt x="1320" y="0"/>
                      <a:pt x="1135" y="37"/>
                      <a:pt x="917" y="128"/>
                    </a:cubicBezTo>
                    <a:cubicBezTo>
                      <a:pt x="1" y="527"/>
                      <a:pt x="87" y="1195"/>
                      <a:pt x="87" y="1195"/>
                    </a:cubicBezTo>
                    <a:cubicBezTo>
                      <a:pt x="324" y="861"/>
                      <a:pt x="1921" y="721"/>
                      <a:pt x="2050" y="527"/>
                    </a:cubicBezTo>
                    <a:cubicBezTo>
                      <a:pt x="2149" y="387"/>
                      <a:pt x="1976" y="0"/>
                      <a:pt x="1474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3" name="Google Shape;1433;p45"/>
              <p:cNvSpPr/>
              <p:nvPr/>
            </p:nvSpPr>
            <p:spPr>
              <a:xfrm>
                <a:off x="7052455" y="2005945"/>
                <a:ext cx="228714" cy="224236"/>
              </a:xfrm>
              <a:custGeom>
                <a:avLst/>
                <a:gdLst/>
                <a:ahLst/>
                <a:cxnLst/>
                <a:rect l="l" t="t" r="r" b="b"/>
                <a:pathLst>
                  <a:path w="2860" h="2804" extrusionOk="0">
                    <a:moveTo>
                      <a:pt x="2020" y="0"/>
                    </a:moveTo>
                    <a:cubicBezTo>
                      <a:pt x="1599" y="0"/>
                      <a:pt x="1095" y="320"/>
                      <a:pt x="756" y="845"/>
                    </a:cubicBezTo>
                    <a:cubicBezTo>
                      <a:pt x="303" y="1546"/>
                      <a:pt x="1" y="2409"/>
                      <a:pt x="454" y="2700"/>
                    </a:cubicBezTo>
                    <a:cubicBezTo>
                      <a:pt x="560" y="2771"/>
                      <a:pt x="697" y="2804"/>
                      <a:pt x="852" y="2804"/>
                    </a:cubicBezTo>
                    <a:cubicBezTo>
                      <a:pt x="1359" y="2804"/>
                      <a:pt x="2048" y="2450"/>
                      <a:pt x="2395" y="1913"/>
                    </a:cubicBezTo>
                    <a:cubicBezTo>
                      <a:pt x="2848" y="1212"/>
                      <a:pt x="2860" y="403"/>
                      <a:pt x="2407" y="111"/>
                    </a:cubicBezTo>
                    <a:cubicBezTo>
                      <a:pt x="2293" y="36"/>
                      <a:pt x="2161" y="0"/>
                      <a:pt x="2020" y="0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4" name="Google Shape;1434;p45"/>
              <p:cNvSpPr/>
              <p:nvPr/>
            </p:nvSpPr>
            <p:spPr>
              <a:xfrm>
                <a:off x="7142180" y="2041450"/>
                <a:ext cx="81170" cy="115797"/>
              </a:xfrm>
              <a:custGeom>
                <a:avLst/>
                <a:gdLst/>
                <a:ahLst/>
                <a:cxnLst/>
                <a:rect l="l" t="t" r="r" b="b"/>
                <a:pathLst>
                  <a:path w="1015" h="1448" extrusionOk="0">
                    <a:moveTo>
                      <a:pt x="946" y="1"/>
                    </a:moveTo>
                    <a:cubicBezTo>
                      <a:pt x="927" y="1"/>
                      <a:pt x="910" y="10"/>
                      <a:pt x="896" y="24"/>
                    </a:cubicBezTo>
                    <a:lnTo>
                      <a:pt x="22" y="1361"/>
                    </a:lnTo>
                    <a:cubicBezTo>
                      <a:pt x="0" y="1383"/>
                      <a:pt x="12" y="1426"/>
                      <a:pt x="33" y="1436"/>
                    </a:cubicBezTo>
                    <a:cubicBezTo>
                      <a:pt x="44" y="1448"/>
                      <a:pt x="65" y="1448"/>
                      <a:pt x="76" y="1448"/>
                    </a:cubicBezTo>
                    <a:cubicBezTo>
                      <a:pt x="87" y="1448"/>
                      <a:pt x="108" y="1436"/>
                      <a:pt x="120" y="1426"/>
                    </a:cubicBezTo>
                    <a:lnTo>
                      <a:pt x="1004" y="99"/>
                    </a:lnTo>
                    <a:cubicBezTo>
                      <a:pt x="1014" y="67"/>
                      <a:pt x="1014" y="24"/>
                      <a:pt x="982" y="13"/>
                    </a:cubicBezTo>
                    <a:cubicBezTo>
                      <a:pt x="970" y="4"/>
                      <a:pt x="958" y="1"/>
                      <a:pt x="946" y="1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5" name="Google Shape;1435;p45"/>
              <p:cNvSpPr/>
              <p:nvPr/>
            </p:nvSpPr>
            <p:spPr>
              <a:xfrm>
                <a:off x="7175846" y="2106064"/>
                <a:ext cx="51821" cy="16714"/>
              </a:xfrm>
              <a:custGeom>
                <a:avLst/>
                <a:gdLst/>
                <a:ahLst/>
                <a:cxnLst/>
                <a:rect l="l" t="t" r="r" b="b"/>
                <a:pathLst>
                  <a:path w="648" h="209" extrusionOk="0">
                    <a:moveTo>
                      <a:pt x="59" y="0"/>
                    </a:moveTo>
                    <a:cubicBezTo>
                      <a:pt x="33" y="0"/>
                      <a:pt x="11" y="20"/>
                      <a:pt x="11" y="46"/>
                    </a:cubicBezTo>
                    <a:cubicBezTo>
                      <a:pt x="1" y="79"/>
                      <a:pt x="22" y="111"/>
                      <a:pt x="54" y="122"/>
                    </a:cubicBezTo>
                    <a:lnTo>
                      <a:pt x="572" y="208"/>
                    </a:lnTo>
                    <a:lnTo>
                      <a:pt x="583" y="208"/>
                    </a:lnTo>
                    <a:cubicBezTo>
                      <a:pt x="615" y="208"/>
                      <a:pt x="637" y="197"/>
                      <a:pt x="648" y="165"/>
                    </a:cubicBezTo>
                    <a:cubicBezTo>
                      <a:pt x="648" y="132"/>
                      <a:pt x="626" y="100"/>
                      <a:pt x="593" y="89"/>
                    </a:cubicBezTo>
                    <a:lnTo>
                      <a:pt x="76" y="3"/>
                    </a:lnTo>
                    <a:cubicBezTo>
                      <a:pt x="70" y="1"/>
                      <a:pt x="65" y="0"/>
                      <a:pt x="59" y="0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6" name="Google Shape;1436;p45"/>
              <p:cNvSpPr/>
              <p:nvPr/>
            </p:nvSpPr>
            <p:spPr>
              <a:xfrm>
                <a:off x="6303712" y="2039051"/>
                <a:ext cx="228714" cy="224316"/>
              </a:xfrm>
              <a:custGeom>
                <a:avLst/>
                <a:gdLst/>
                <a:ahLst/>
                <a:cxnLst/>
                <a:rect l="l" t="t" r="r" b="b"/>
                <a:pathLst>
                  <a:path w="2860" h="2805" extrusionOk="0">
                    <a:moveTo>
                      <a:pt x="834" y="1"/>
                    </a:moveTo>
                    <a:cubicBezTo>
                      <a:pt x="696" y="1"/>
                      <a:pt x="566" y="35"/>
                      <a:pt x="454" y="107"/>
                    </a:cubicBezTo>
                    <a:cubicBezTo>
                      <a:pt x="1" y="399"/>
                      <a:pt x="1" y="1208"/>
                      <a:pt x="465" y="1909"/>
                    </a:cubicBezTo>
                    <a:cubicBezTo>
                      <a:pt x="815" y="2450"/>
                      <a:pt x="1511" y="2805"/>
                      <a:pt x="2019" y="2805"/>
                    </a:cubicBezTo>
                    <a:cubicBezTo>
                      <a:pt x="2170" y="2805"/>
                      <a:pt x="2303" y="2774"/>
                      <a:pt x="2407" y="2707"/>
                    </a:cubicBezTo>
                    <a:cubicBezTo>
                      <a:pt x="2860" y="2416"/>
                      <a:pt x="2558" y="1553"/>
                      <a:pt x="2105" y="852"/>
                    </a:cubicBezTo>
                    <a:cubicBezTo>
                      <a:pt x="1755" y="317"/>
                      <a:pt x="1254" y="1"/>
                      <a:pt x="834" y="1"/>
                    </a:cubicBezTo>
                    <a:close/>
                  </a:path>
                </a:pathLst>
              </a:custGeom>
              <a:solidFill>
                <a:srgbClr val="FFDC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7" name="Google Shape;1437;p45"/>
              <p:cNvSpPr/>
              <p:nvPr/>
            </p:nvSpPr>
            <p:spPr>
              <a:xfrm>
                <a:off x="6360650" y="2074717"/>
                <a:ext cx="82049" cy="116116"/>
              </a:xfrm>
              <a:custGeom>
                <a:avLst/>
                <a:gdLst/>
                <a:ahLst/>
                <a:cxnLst/>
                <a:rect l="l" t="t" r="r" b="b"/>
                <a:pathLst>
                  <a:path w="1026" h="1452" extrusionOk="0">
                    <a:moveTo>
                      <a:pt x="74" y="0"/>
                    </a:moveTo>
                    <a:cubicBezTo>
                      <a:pt x="62" y="0"/>
                      <a:pt x="52" y="3"/>
                      <a:pt x="44" y="6"/>
                    </a:cubicBezTo>
                    <a:cubicBezTo>
                      <a:pt x="12" y="28"/>
                      <a:pt x="1" y="71"/>
                      <a:pt x="22" y="93"/>
                    </a:cubicBezTo>
                    <a:lnTo>
                      <a:pt x="896" y="1420"/>
                    </a:lnTo>
                    <a:cubicBezTo>
                      <a:pt x="907" y="1442"/>
                      <a:pt x="928" y="1452"/>
                      <a:pt x="950" y="1452"/>
                    </a:cubicBezTo>
                    <a:cubicBezTo>
                      <a:pt x="961" y="1452"/>
                      <a:pt x="971" y="1452"/>
                      <a:pt x="983" y="1442"/>
                    </a:cubicBezTo>
                    <a:cubicBezTo>
                      <a:pt x="1015" y="1420"/>
                      <a:pt x="1026" y="1387"/>
                      <a:pt x="1004" y="1355"/>
                    </a:cubicBezTo>
                    <a:lnTo>
                      <a:pt x="130" y="28"/>
                    </a:lnTo>
                    <a:cubicBezTo>
                      <a:pt x="116" y="8"/>
                      <a:pt x="94" y="0"/>
                      <a:pt x="74" y="0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8" name="Google Shape;1438;p45"/>
              <p:cNvSpPr/>
              <p:nvPr/>
            </p:nvSpPr>
            <p:spPr>
              <a:xfrm>
                <a:off x="6356412" y="2139011"/>
                <a:ext cx="52620" cy="17353"/>
              </a:xfrm>
              <a:custGeom>
                <a:avLst/>
                <a:gdLst/>
                <a:ahLst/>
                <a:cxnLst/>
                <a:rect l="l" t="t" r="r" b="b"/>
                <a:pathLst>
                  <a:path w="658" h="217" extrusionOk="0">
                    <a:moveTo>
                      <a:pt x="571" y="1"/>
                    </a:moveTo>
                    <a:lnTo>
                      <a:pt x="54" y="98"/>
                    </a:lnTo>
                    <a:cubicBezTo>
                      <a:pt x="22" y="98"/>
                      <a:pt x="0" y="130"/>
                      <a:pt x="11" y="163"/>
                    </a:cubicBezTo>
                    <a:cubicBezTo>
                      <a:pt x="11" y="195"/>
                      <a:pt x="43" y="216"/>
                      <a:pt x="65" y="216"/>
                    </a:cubicBezTo>
                    <a:lnTo>
                      <a:pt x="75" y="216"/>
                    </a:lnTo>
                    <a:lnTo>
                      <a:pt x="593" y="120"/>
                    </a:lnTo>
                    <a:cubicBezTo>
                      <a:pt x="626" y="120"/>
                      <a:pt x="658" y="87"/>
                      <a:pt x="647" y="55"/>
                    </a:cubicBezTo>
                    <a:cubicBezTo>
                      <a:pt x="636" y="22"/>
                      <a:pt x="604" y="1"/>
                      <a:pt x="571" y="1"/>
                    </a:cubicBezTo>
                    <a:close/>
                  </a:path>
                </a:pathLst>
              </a:custGeom>
              <a:solidFill>
                <a:srgbClr val="EAC8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9" name="Google Shape;1439;p45"/>
              <p:cNvSpPr/>
              <p:nvPr/>
            </p:nvSpPr>
            <p:spPr>
              <a:xfrm>
                <a:off x="6860132" y="2112462"/>
                <a:ext cx="190728" cy="116196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1453" extrusionOk="0">
                    <a:moveTo>
                      <a:pt x="1474" y="1"/>
                    </a:moveTo>
                    <a:cubicBezTo>
                      <a:pt x="1329" y="1"/>
                      <a:pt x="1173" y="21"/>
                      <a:pt x="1015" y="63"/>
                    </a:cubicBezTo>
                    <a:cubicBezTo>
                      <a:pt x="411" y="236"/>
                      <a:pt x="1" y="656"/>
                      <a:pt x="97" y="1023"/>
                    </a:cubicBezTo>
                    <a:cubicBezTo>
                      <a:pt x="177" y="1293"/>
                      <a:pt x="503" y="1453"/>
                      <a:pt x="910" y="1453"/>
                    </a:cubicBezTo>
                    <a:cubicBezTo>
                      <a:pt x="1056" y="1453"/>
                      <a:pt x="1211" y="1432"/>
                      <a:pt x="1370" y="1390"/>
                    </a:cubicBezTo>
                    <a:cubicBezTo>
                      <a:pt x="1974" y="1228"/>
                      <a:pt x="2384" y="797"/>
                      <a:pt x="2287" y="430"/>
                    </a:cubicBezTo>
                    <a:cubicBezTo>
                      <a:pt x="2208" y="160"/>
                      <a:pt x="1882" y="1"/>
                      <a:pt x="1474" y="1"/>
                    </a:cubicBezTo>
                    <a:close/>
                  </a:path>
                </a:pathLst>
              </a:custGeom>
              <a:solidFill>
                <a:srgbClr val="B36E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0" name="Google Shape;1440;p45"/>
              <p:cNvSpPr/>
              <p:nvPr/>
            </p:nvSpPr>
            <p:spPr>
              <a:xfrm>
                <a:off x="6858452" y="2060563"/>
                <a:ext cx="50061" cy="63896"/>
              </a:xfrm>
              <a:custGeom>
                <a:avLst/>
                <a:gdLst/>
                <a:ahLst/>
                <a:cxnLst/>
                <a:rect l="l" t="t" r="r" b="b"/>
                <a:pathLst>
                  <a:path w="626" h="799" extrusionOk="0">
                    <a:moveTo>
                      <a:pt x="312" y="1"/>
                    </a:moveTo>
                    <a:cubicBezTo>
                      <a:pt x="140" y="1"/>
                      <a:pt x="0" y="173"/>
                      <a:pt x="0" y="399"/>
                    </a:cubicBezTo>
                    <a:cubicBezTo>
                      <a:pt x="0" y="615"/>
                      <a:pt x="140" y="799"/>
                      <a:pt x="312" y="799"/>
                    </a:cubicBezTo>
                    <a:cubicBezTo>
                      <a:pt x="485" y="799"/>
                      <a:pt x="626" y="615"/>
                      <a:pt x="626" y="399"/>
                    </a:cubicBezTo>
                    <a:cubicBezTo>
                      <a:pt x="626" y="173"/>
                      <a:pt x="485" y="1"/>
                      <a:pt x="312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1" name="Google Shape;1441;p45"/>
              <p:cNvSpPr/>
              <p:nvPr/>
            </p:nvSpPr>
            <p:spPr>
              <a:xfrm>
                <a:off x="6843738" y="1968280"/>
                <a:ext cx="119075" cy="62776"/>
              </a:xfrm>
              <a:custGeom>
                <a:avLst/>
                <a:gdLst/>
                <a:ahLst/>
                <a:cxnLst/>
                <a:rect l="l" t="t" r="r" b="b"/>
                <a:pathLst>
                  <a:path w="1489" h="785" extrusionOk="0">
                    <a:moveTo>
                      <a:pt x="351" y="1"/>
                    </a:moveTo>
                    <a:cubicBezTo>
                      <a:pt x="236" y="1"/>
                      <a:pt x="148" y="47"/>
                      <a:pt x="98" y="173"/>
                    </a:cubicBezTo>
                    <a:cubicBezTo>
                      <a:pt x="0" y="431"/>
                      <a:pt x="270" y="550"/>
                      <a:pt x="616" y="690"/>
                    </a:cubicBezTo>
                    <a:cubicBezTo>
                      <a:pt x="783" y="755"/>
                      <a:pt x="980" y="785"/>
                      <a:pt x="1141" y="785"/>
                    </a:cubicBezTo>
                    <a:cubicBezTo>
                      <a:pt x="1300" y="785"/>
                      <a:pt x="1424" y="755"/>
                      <a:pt x="1446" y="702"/>
                    </a:cubicBezTo>
                    <a:cubicBezTo>
                      <a:pt x="1489" y="582"/>
                      <a:pt x="1165" y="270"/>
                      <a:pt x="831" y="129"/>
                    </a:cubicBezTo>
                    <a:cubicBezTo>
                      <a:pt x="647" y="60"/>
                      <a:pt x="482" y="1"/>
                      <a:pt x="351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2" name="Google Shape;1442;p45"/>
              <p:cNvSpPr/>
              <p:nvPr/>
            </p:nvSpPr>
            <p:spPr>
              <a:xfrm>
                <a:off x="6688440" y="2213781"/>
                <a:ext cx="151943" cy="62537"/>
              </a:xfrm>
              <a:custGeom>
                <a:avLst/>
                <a:gdLst/>
                <a:ahLst/>
                <a:cxnLst/>
                <a:rect l="l" t="t" r="r" b="b"/>
                <a:pathLst>
                  <a:path w="1900" h="782" extrusionOk="0">
                    <a:moveTo>
                      <a:pt x="1832" y="0"/>
                    </a:moveTo>
                    <a:cubicBezTo>
                      <a:pt x="1809" y="0"/>
                      <a:pt x="1789" y="13"/>
                      <a:pt x="1781" y="37"/>
                    </a:cubicBezTo>
                    <a:cubicBezTo>
                      <a:pt x="1781" y="48"/>
                      <a:pt x="1511" y="662"/>
                      <a:pt x="928" y="662"/>
                    </a:cubicBezTo>
                    <a:lnTo>
                      <a:pt x="918" y="662"/>
                    </a:lnTo>
                    <a:cubicBezTo>
                      <a:pt x="324" y="641"/>
                      <a:pt x="130" y="134"/>
                      <a:pt x="130" y="101"/>
                    </a:cubicBezTo>
                    <a:cubicBezTo>
                      <a:pt x="113" y="84"/>
                      <a:pt x="88" y="66"/>
                      <a:pt x="62" y="66"/>
                    </a:cubicBezTo>
                    <a:cubicBezTo>
                      <a:pt x="56" y="66"/>
                      <a:pt x="50" y="67"/>
                      <a:pt x="44" y="69"/>
                    </a:cubicBezTo>
                    <a:cubicBezTo>
                      <a:pt x="12" y="80"/>
                      <a:pt x="1" y="112"/>
                      <a:pt x="12" y="144"/>
                    </a:cubicBezTo>
                    <a:cubicBezTo>
                      <a:pt x="12" y="156"/>
                      <a:pt x="238" y="770"/>
                      <a:pt x="907" y="781"/>
                    </a:cubicBezTo>
                    <a:lnTo>
                      <a:pt x="940" y="781"/>
                    </a:lnTo>
                    <a:cubicBezTo>
                      <a:pt x="1597" y="781"/>
                      <a:pt x="1878" y="112"/>
                      <a:pt x="1889" y="91"/>
                    </a:cubicBezTo>
                    <a:cubicBezTo>
                      <a:pt x="1899" y="58"/>
                      <a:pt x="1889" y="26"/>
                      <a:pt x="1856" y="5"/>
                    </a:cubicBezTo>
                    <a:cubicBezTo>
                      <a:pt x="1848" y="2"/>
                      <a:pt x="1840" y="0"/>
                      <a:pt x="1832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3" name="Google Shape;1443;p45"/>
              <p:cNvSpPr/>
              <p:nvPr/>
            </p:nvSpPr>
            <p:spPr>
              <a:xfrm>
                <a:off x="6714350" y="2080395"/>
                <a:ext cx="64776" cy="117396"/>
              </a:xfrm>
              <a:custGeom>
                <a:avLst/>
                <a:gdLst/>
                <a:ahLst/>
                <a:cxnLst/>
                <a:rect l="l" t="t" r="r" b="b"/>
                <a:pathLst>
                  <a:path w="810" h="1468" extrusionOk="0">
                    <a:moveTo>
                      <a:pt x="637" y="0"/>
                    </a:moveTo>
                    <a:cubicBezTo>
                      <a:pt x="604" y="0"/>
                      <a:pt x="572" y="33"/>
                      <a:pt x="572" y="65"/>
                    </a:cubicBezTo>
                    <a:lnTo>
                      <a:pt x="551" y="734"/>
                    </a:lnTo>
                    <a:cubicBezTo>
                      <a:pt x="410" y="798"/>
                      <a:pt x="22" y="993"/>
                      <a:pt x="0" y="1187"/>
                    </a:cubicBezTo>
                    <a:cubicBezTo>
                      <a:pt x="0" y="1230"/>
                      <a:pt x="11" y="1263"/>
                      <a:pt x="43" y="1295"/>
                    </a:cubicBezTo>
                    <a:cubicBezTo>
                      <a:pt x="162" y="1446"/>
                      <a:pt x="647" y="1467"/>
                      <a:pt x="745" y="1467"/>
                    </a:cubicBezTo>
                    <a:cubicBezTo>
                      <a:pt x="777" y="1467"/>
                      <a:pt x="810" y="1446"/>
                      <a:pt x="810" y="1402"/>
                    </a:cubicBezTo>
                    <a:cubicBezTo>
                      <a:pt x="810" y="1371"/>
                      <a:pt x="788" y="1349"/>
                      <a:pt x="745" y="1349"/>
                    </a:cubicBezTo>
                    <a:cubicBezTo>
                      <a:pt x="529" y="1338"/>
                      <a:pt x="206" y="1295"/>
                      <a:pt x="130" y="1220"/>
                    </a:cubicBezTo>
                    <a:cubicBezTo>
                      <a:pt x="119" y="1208"/>
                      <a:pt x="130" y="1208"/>
                      <a:pt x="130" y="1208"/>
                    </a:cubicBezTo>
                    <a:cubicBezTo>
                      <a:pt x="141" y="1090"/>
                      <a:pt x="432" y="918"/>
                      <a:pt x="637" y="831"/>
                    </a:cubicBezTo>
                    <a:cubicBezTo>
                      <a:pt x="659" y="820"/>
                      <a:pt x="669" y="798"/>
                      <a:pt x="669" y="777"/>
                    </a:cubicBezTo>
                    <a:lnTo>
                      <a:pt x="691" y="65"/>
                    </a:lnTo>
                    <a:cubicBezTo>
                      <a:pt x="691" y="33"/>
                      <a:pt x="669" y="0"/>
                      <a:pt x="637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4" name="Google Shape;1444;p45"/>
              <p:cNvSpPr/>
              <p:nvPr/>
            </p:nvSpPr>
            <p:spPr>
              <a:xfrm>
                <a:off x="6479723" y="2132294"/>
                <a:ext cx="189849" cy="116196"/>
              </a:xfrm>
              <a:custGeom>
                <a:avLst/>
                <a:gdLst/>
                <a:ahLst/>
                <a:cxnLst/>
                <a:rect l="l" t="t" r="r" b="b"/>
                <a:pathLst>
                  <a:path w="2374" h="1453" extrusionOk="0">
                    <a:moveTo>
                      <a:pt x="909" y="1"/>
                    </a:moveTo>
                    <a:cubicBezTo>
                      <a:pt x="499" y="1"/>
                      <a:pt x="169" y="159"/>
                      <a:pt x="98" y="430"/>
                    </a:cubicBezTo>
                    <a:cubicBezTo>
                      <a:pt x="0" y="797"/>
                      <a:pt x="410" y="1228"/>
                      <a:pt x="1004" y="1390"/>
                    </a:cubicBezTo>
                    <a:cubicBezTo>
                      <a:pt x="1162" y="1433"/>
                      <a:pt x="1319" y="1453"/>
                      <a:pt x="1465" y="1453"/>
                    </a:cubicBezTo>
                    <a:cubicBezTo>
                      <a:pt x="1875" y="1453"/>
                      <a:pt x="2205" y="1294"/>
                      <a:pt x="2277" y="1024"/>
                    </a:cubicBezTo>
                    <a:cubicBezTo>
                      <a:pt x="2373" y="657"/>
                      <a:pt x="1963" y="225"/>
                      <a:pt x="1371" y="63"/>
                    </a:cubicBezTo>
                    <a:cubicBezTo>
                      <a:pt x="1212" y="21"/>
                      <a:pt x="1056" y="1"/>
                      <a:pt x="909" y="1"/>
                    </a:cubicBezTo>
                    <a:close/>
                  </a:path>
                </a:pathLst>
              </a:custGeom>
              <a:solidFill>
                <a:srgbClr val="B36E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5" name="Google Shape;1445;p45"/>
              <p:cNvSpPr/>
              <p:nvPr/>
            </p:nvSpPr>
            <p:spPr>
              <a:xfrm>
                <a:off x="6621187" y="2079515"/>
                <a:ext cx="51021" cy="63976"/>
              </a:xfrm>
              <a:custGeom>
                <a:avLst/>
                <a:gdLst/>
                <a:ahLst/>
                <a:cxnLst/>
                <a:rect l="l" t="t" r="r" b="b"/>
                <a:pathLst>
                  <a:path w="638" h="800" extrusionOk="0">
                    <a:moveTo>
                      <a:pt x="314" y="1"/>
                    </a:moveTo>
                    <a:cubicBezTo>
                      <a:pt x="141" y="1"/>
                      <a:pt x="0" y="184"/>
                      <a:pt x="0" y="400"/>
                    </a:cubicBezTo>
                    <a:cubicBezTo>
                      <a:pt x="0" y="626"/>
                      <a:pt x="141" y="799"/>
                      <a:pt x="314" y="799"/>
                    </a:cubicBezTo>
                    <a:cubicBezTo>
                      <a:pt x="496" y="799"/>
                      <a:pt x="637" y="626"/>
                      <a:pt x="637" y="400"/>
                    </a:cubicBezTo>
                    <a:cubicBezTo>
                      <a:pt x="637" y="184"/>
                      <a:pt x="496" y="1"/>
                      <a:pt x="314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6" name="Google Shape;1446;p45"/>
              <p:cNvSpPr/>
              <p:nvPr/>
            </p:nvSpPr>
            <p:spPr>
              <a:xfrm>
                <a:off x="6566888" y="1988032"/>
                <a:ext cx="119075" cy="62696"/>
              </a:xfrm>
              <a:custGeom>
                <a:avLst/>
                <a:gdLst/>
                <a:ahLst/>
                <a:cxnLst/>
                <a:rect l="l" t="t" r="r" b="b"/>
                <a:pathLst>
                  <a:path w="1489" h="784" extrusionOk="0">
                    <a:moveTo>
                      <a:pt x="1149" y="0"/>
                    </a:moveTo>
                    <a:cubicBezTo>
                      <a:pt x="1018" y="0"/>
                      <a:pt x="850" y="61"/>
                      <a:pt x="669" y="131"/>
                    </a:cubicBezTo>
                    <a:cubicBezTo>
                      <a:pt x="324" y="260"/>
                      <a:pt x="0" y="584"/>
                      <a:pt x="43" y="692"/>
                    </a:cubicBezTo>
                    <a:cubicBezTo>
                      <a:pt x="65" y="751"/>
                      <a:pt x="189" y="783"/>
                      <a:pt x="351" y="783"/>
                    </a:cubicBezTo>
                    <a:cubicBezTo>
                      <a:pt x="512" y="783"/>
                      <a:pt x="712" y="751"/>
                      <a:pt x="885" y="681"/>
                    </a:cubicBezTo>
                    <a:cubicBezTo>
                      <a:pt x="1230" y="551"/>
                      <a:pt x="1489" y="433"/>
                      <a:pt x="1391" y="163"/>
                    </a:cubicBezTo>
                    <a:cubicBezTo>
                      <a:pt x="1347" y="44"/>
                      <a:pt x="1261" y="0"/>
                      <a:pt x="1149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7" name="Google Shape;1447;p45"/>
              <p:cNvSpPr/>
              <p:nvPr/>
            </p:nvSpPr>
            <p:spPr>
              <a:xfrm>
                <a:off x="6509951" y="2541888"/>
                <a:ext cx="578823" cy="159060"/>
              </a:xfrm>
              <a:custGeom>
                <a:avLst/>
                <a:gdLst/>
                <a:ahLst/>
                <a:cxnLst/>
                <a:rect l="l" t="t" r="r" b="b"/>
                <a:pathLst>
                  <a:path w="7238" h="1989" extrusionOk="0">
                    <a:moveTo>
                      <a:pt x="6806" y="1"/>
                    </a:moveTo>
                    <a:cubicBezTo>
                      <a:pt x="6806" y="1"/>
                      <a:pt x="5515" y="1079"/>
                      <a:pt x="3680" y="1079"/>
                    </a:cubicBezTo>
                    <a:cubicBezTo>
                      <a:pt x="3573" y="1079"/>
                      <a:pt x="3465" y="1076"/>
                      <a:pt x="3354" y="1068"/>
                    </a:cubicBezTo>
                    <a:cubicBezTo>
                      <a:pt x="1348" y="928"/>
                      <a:pt x="766" y="76"/>
                      <a:pt x="766" y="76"/>
                    </a:cubicBezTo>
                    <a:lnTo>
                      <a:pt x="0" y="658"/>
                    </a:lnTo>
                    <a:cubicBezTo>
                      <a:pt x="0" y="658"/>
                      <a:pt x="1068" y="1888"/>
                      <a:pt x="3549" y="1985"/>
                    </a:cubicBezTo>
                    <a:cubicBezTo>
                      <a:pt x="3605" y="1987"/>
                      <a:pt x="3661" y="1988"/>
                      <a:pt x="3716" y="1988"/>
                    </a:cubicBezTo>
                    <a:cubicBezTo>
                      <a:pt x="5934" y="1988"/>
                      <a:pt x="7238" y="550"/>
                      <a:pt x="7238" y="550"/>
                    </a:cubicBezTo>
                    <a:lnTo>
                      <a:pt x="6806" y="1"/>
                    </a:ln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p4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/>
              <a:t>Основные конкуренты:</a:t>
            </a:r>
            <a:endParaRPr b="1" dirty="0"/>
          </a:p>
        </p:txBody>
      </p:sp>
      <p:graphicFrame>
        <p:nvGraphicFramePr>
          <p:cNvPr id="1145" name="Google Shape;1145;p40"/>
          <p:cNvGraphicFramePr/>
          <p:nvPr>
            <p:extLst>
              <p:ext uri="{D42A27DB-BD31-4B8C-83A1-F6EECF244321}">
                <p14:modId xmlns:p14="http://schemas.microsoft.com/office/powerpoint/2010/main" val="100563559"/>
              </p:ext>
            </p:extLst>
          </p:nvPr>
        </p:nvGraphicFramePr>
        <p:xfrm>
          <a:off x="720000" y="1379625"/>
          <a:ext cx="7704000" cy="3223875"/>
        </p:xfrm>
        <a:graphic>
          <a:graphicData uri="http://schemas.openxmlformats.org/drawingml/2006/table">
            <a:tbl>
              <a:tblPr>
                <a:noFill/>
                <a:tableStyleId>{99CB0172-F862-44AC-84D9-0D539393C618}</a:tableStyleId>
              </a:tblPr>
              <a:tblGrid>
                <a:gridCol w="25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23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Маленькая школа для маленьких - сеть развивающих центров (ул.250-летия Челябинска, 73)</a:t>
                      </a:r>
                      <a:r>
                        <a:rPr lang="ru-RU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/>
                      </a:r>
                      <a:br>
                        <a:rPr lang="ru-RU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endParaRPr dirty="0">
                        <a:solidFill>
                          <a:schemeClr val="tx1"/>
                        </a:solidFill>
                        <a:latin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  <a:latin typeface="Gorditas"/>
                          <a:ea typeface="Gorditas"/>
                          <a:cs typeface="Gorditas"/>
                          <a:sym typeface="Gorditas"/>
                        </a:rPr>
                        <a:t>VS.</a:t>
                      </a:r>
                      <a:endParaRPr sz="2000">
                        <a:solidFill>
                          <a:schemeClr val="dk1"/>
                        </a:solidFill>
                        <a:latin typeface="Gorditas"/>
                        <a:ea typeface="Gorditas"/>
                        <a:cs typeface="Gorditas"/>
                        <a:sym typeface="Gorditas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1800" b="0" i="0" u="none" strike="noStrike" cap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Schoolford</a:t>
                      </a:r>
                      <a:r>
                        <a:rPr lang="ru-RU" sz="18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- школа скорочтения, развития интеллекта (ул. Университетская Набережная, 105) </a:t>
                      </a: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2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146" name="Google Shape;1146;p40"/>
          <p:cNvGrpSpPr/>
          <p:nvPr/>
        </p:nvGrpSpPr>
        <p:grpSpPr>
          <a:xfrm>
            <a:off x="4163440" y="2095137"/>
            <a:ext cx="816913" cy="355951"/>
            <a:chOff x="3431325" y="1924575"/>
            <a:chExt cx="398300" cy="173550"/>
          </a:xfrm>
        </p:grpSpPr>
        <p:sp>
          <p:nvSpPr>
            <p:cNvPr id="1147" name="Google Shape;1147;p40"/>
            <p:cNvSpPr/>
            <p:nvPr/>
          </p:nvSpPr>
          <p:spPr>
            <a:xfrm>
              <a:off x="3436600" y="1978525"/>
              <a:ext cx="382000" cy="96850"/>
            </a:xfrm>
            <a:custGeom>
              <a:avLst/>
              <a:gdLst/>
              <a:ahLst/>
              <a:cxnLst/>
              <a:rect l="l" t="t" r="r" b="b"/>
              <a:pathLst>
                <a:path w="15280" h="3874" extrusionOk="0">
                  <a:moveTo>
                    <a:pt x="15070" y="1"/>
                  </a:moveTo>
                  <a:cubicBezTo>
                    <a:pt x="15047" y="1"/>
                    <a:pt x="15023" y="2"/>
                    <a:pt x="14999" y="5"/>
                  </a:cubicBezTo>
                  <a:cubicBezTo>
                    <a:pt x="14891" y="27"/>
                    <a:pt x="14783" y="48"/>
                    <a:pt x="14675" y="59"/>
                  </a:cubicBezTo>
                  <a:cubicBezTo>
                    <a:pt x="13791" y="123"/>
                    <a:pt x="12895" y="199"/>
                    <a:pt x="12010" y="264"/>
                  </a:cubicBezTo>
                  <a:cubicBezTo>
                    <a:pt x="11741" y="285"/>
                    <a:pt x="11471" y="296"/>
                    <a:pt x="11202" y="296"/>
                  </a:cubicBezTo>
                  <a:cubicBezTo>
                    <a:pt x="10404" y="307"/>
                    <a:pt x="9605" y="361"/>
                    <a:pt x="8817" y="480"/>
                  </a:cubicBezTo>
                  <a:cubicBezTo>
                    <a:pt x="8559" y="523"/>
                    <a:pt x="8300" y="533"/>
                    <a:pt x="8041" y="533"/>
                  </a:cubicBezTo>
                  <a:cubicBezTo>
                    <a:pt x="7426" y="512"/>
                    <a:pt x="6811" y="490"/>
                    <a:pt x="6197" y="436"/>
                  </a:cubicBezTo>
                  <a:cubicBezTo>
                    <a:pt x="5344" y="372"/>
                    <a:pt x="4481" y="458"/>
                    <a:pt x="3618" y="285"/>
                  </a:cubicBezTo>
                  <a:cubicBezTo>
                    <a:pt x="3035" y="173"/>
                    <a:pt x="2440" y="136"/>
                    <a:pt x="1843" y="136"/>
                  </a:cubicBezTo>
                  <a:cubicBezTo>
                    <a:pt x="1414" y="136"/>
                    <a:pt x="983" y="155"/>
                    <a:pt x="555" y="178"/>
                  </a:cubicBezTo>
                  <a:cubicBezTo>
                    <a:pt x="468" y="178"/>
                    <a:pt x="382" y="178"/>
                    <a:pt x="317" y="221"/>
                  </a:cubicBezTo>
                  <a:cubicBezTo>
                    <a:pt x="264" y="253"/>
                    <a:pt x="221" y="339"/>
                    <a:pt x="231" y="404"/>
                  </a:cubicBezTo>
                  <a:cubicBezTo>
                    <a:pt x="231" y="447"/>
                    <a:pt x="307" y="490"/>
                    <a:pt x="361" y="523"/>
                  </a:cubicBezTo>
                  <a:cubicBezTo>
                    <a:pt x="368" y="526"/>
                    <a:pt x="376" y="527"/>
                    <a:pt x="385" y="527"/>
                  </a:cubicBezTo>
                  <a:cubicBezTo>
                    <a:pt x="404" y="527"/>
                    <a:pt x="426" y="523"/>
                    <a:pt x="447" y="523"/>
                  </a:cubicBezTo>
                  <a:lnTo>
                    <a:pt x="490" y="523"/>
                  </a:lnTo>
                  <a:cubicBezTo>
                    <a:pt x="782" y="533"/>
                    <a:pt x="1073" y="533"/>
                    <a:pt x="1375" y="555"/>
                  </a:cubicBezTo>
                  <a:cubicBezTo>
                    <a:pt x="2098" y="598"/>
                    <a:pt x="2810" y="641"/>
                    <a:pt x="3532" y="695"/>
                  </a:cubicBezTo>
                  <a:cubicBezTo>
                    <a:pt x="3856" y="717"/>
                    <a:pt x="4169" y="739"/>
                    <a:pt x="4481" y="760"/>
                  </a:cubicBezTo>
                  <a:cubicBezTo>
                    <a:pt x="4481" y="782"/>
                    <a:pt x="4481" y="814"/>
                    <a:pt x="4492" y="835"/>
                  </a:cubicBezTo>
                  <a:cubicBezTo>
                    <a:pt x="4341" y="846"/>
                    <a:pt x="4201" y="846"/>
                    <a:pt x="4061" y="857"/>
                  </a:cubicBezTo>
                  <a:cubicBezTo>
                    <a:pt x="3359" y="921"/>
                    <a:pt x="2659" y="1019"/>
                    <a:pt x="1979" y="1256"/>
                  </a:cubicBezTo>
                  <a:cubicBezTo>
                    <a:pt x="1202" y="1526"/>
                    <a:pt x="631" y="2055"/>
                    <a:pt x="178" y="2723"/>
                  </a:cubicBezTo>
                  <a:cubicBezTo>
                    <a:pt x="91" y="2853"/>
                    <a:pt x="37" y="3014"/>
                    <a:pt x="27" y="3176"/>
                  </a:cubicBezTo>
                  <a:cubicBezTo>
                    <a:pt x="1" y="3439"/>
                    <a:pt x="176" y="3615"/>
                    <a:pt x="404" y="3615"/>
                  </a:cubicBezTo>
                  <a:cubicBezTo>
                    <a:pt x="466" y="3615"/>
                    <a:pt x="531" y="3603"/>
                    <a:pt x="598" y="3575"/>
                  </a:cubicBezTo>
                  <a:cubicBezTo>
                    <a:pt x="782" y="3500"/>
                    <a:pt x="911" y="3381"/>
                    <a:pt x="1008" y="3219"/>
                  </a:cubicBezTo>
                  <a:cubicBezTo>
                    <a:pt x="1213" y="2863"/>
                    <a:pt x="1515" y="2583"/>
                    <a:pt x="1784" y="2292"/>
                  </a:cubicBezTo>
                  <a:cubicBezTo>
                    <a:pt x="2000" y="2065"/>
                    <a:pt x="2227" y="1828"/>
                    <a:pt x="2540" y="1720"/>
                  </a:cubicBezTo>
                  <a:cubicBezTo>
                    <a:pt x="3122" y="1515"/>
                    <a:pt x="3716" y="1331"/>
                    <a:pt x="4320" y="1256"/>
                  </a:cubicBezTo>
                  <a:cubicBezTo>
                    <a:pt x="5042" y="1180"/>
                    <a:pt x="5765" y="1094"/>
                    <a:pt x="6487" y="1062"/>
                  </a:cubicBezTo>
                  <a:cubicBezTo>
                    <a:pt x="6992" y="1033"/>
                    <a:pt x="7496" y="995"/>
                    <a:pt x="8000" y="995"/>
                  </a:cubicBezTo>
                  <a:cubicBezTo>
                    <a:pt x="8251" y="995"/>
                    <a:pt x="8502" y="1004"/>
                    <a:pt x="8753" y="1029"/>
                  </a:cubicBezTo>
                  <a:cubicBezTo>
                    <a:pt x="9443" y="1105"/>
                    <a:pt x="10145" y="1127"/>
                    <a:pt x="10813" y="1364"/>
                  </a:cubicBezTo>
                  <a:cubicBezTo>
                    <a:pt x="11094" y="1461"/>
                    <a:pt x="11385" y="1547"/>
                    <a:pt x="11676" y="1645"/>
                  </a:cubicBezTo>
                  <a:cubicBezTo>
                    <a:pt x="12173" y="1806"/>
                    <a:pt x="12593" y="2086"/>
                    <a:pt x="12949" y="2475"/>
                  </a:cubicBezTo>
                  <a:cubicBezTo>
                    <a:pt x="13262" y="2820"/>
                    <a:pt x="13575" y="3176"/>
                    <a:pt x="13887" y="3522"/>
                  </a:cubicBezTo>
                  <a:cubicBezTo>
                    <a:pt x="13985" y="3629"/>
                    <a:pt x="14103" y="3716"/>
                    <a:pt x="14211" y="3802"/>
                  </a:cubicBezTo>
                  <a:cubicBezTo>
                    <a:pt x="14282" y="3849"/>
                    <a:pt x="14360" y="3874"/>
                    <a:pt x="14436" y="3874"/>
                  </a:cubicBezTo>
                  <a:cubicBezTo>
                    <a:pt x="14500" y="3874"/>
                    <a:pt x="14562" y="3857"/>
                    <a:pt x="14621" y="3824"/>
                  </a:cubicBezTo>
                  <a:cubicBezTo>
                    <a:pt x="14761" y="3737"/>
                    <a:pt x="14815" y="3586"/>
                    <a:pt x="14772" y="3424"/>
                  </a:cubicBezTo>
                  <a:cubicBezTo>
                    <a:pt x="14729" y="3263"/>
                    <a:pt x="14675" y="3079"/>
                    <a:pt x="14578" y="2939"/>
                  </a:cubicBezTo>
                  <a:cubicBezTo>
                    <a:pt x="14395" y="2669"/>
                    <a:pt x="14179" y="2421"/>
                    <a:pt x="13952" y="2184"/>
                  </a:cubicBezTo>
                  <a:cubicBezTo>
                    <a:pt x="13467" y="1666"/>
                    <a:pt x="12884" y="1267"/>
                    <a:pt x="12183" y="1062"/>
                  </a:cubicBezTo>
                  <a:cubicBezTo>
                    <a:pt x="11871" y="976"/>
                    <a:pt x="11547" y="911"/>
                    <a:pt x="11234" y="835"/>
                  </a:cubicBezTo>
                  <a:cubicBezTo>
                    <a:pt x="11159" y="825"/>
                    <a:pt x="11094" y="803"/>
                    <a:pt x="11029" y="792"/>
                  </a:cubicBezTo>
                  <a:cubicBezTo>
                    <a:pt x="11215" y="763"/>
                    <a:pt x="11391" y="754"/>
                    <a:pt x="11567" y="754"/>
                  </a:cubicBezTo>
                  <a:cubicBezTo>
                    <a:pt x="11657" y="754"/>
                    <a:pt x="11747" y="756"/>
                    <a:pt x="11838" y="760"/>
                  </a:cubicBezTo>
                  <a:cubicBezTo>
                    <a:pt x="12066" y="770"/>
                    <a:pt x="12292" y="775"/>
                    <a:pt x="12518" y="775"/>
                  </a:cubicBezTo>
                  <a:cubicBezTo>
                    <a:pt x="13052" y="775"/>
                    <a:pt x="13580" y="743"/>
                    <a:pt x="14103" y="652"/>
                  </a:cubicBezTo>
                  <a:cubicBezTo>
                    <a:pt x="14438" y="588"/>
                    <a:pt x="14772" y="480"/>
                    <a:pt x="15095" y="372"/>
                  </a:cubicBezTo>
                  <a:cubicBezTo>
                    <a:pt x="15225" y="339"/>
                    <a:pt x="15279" y="221"/>
                    <a:pt x="15246" y="123"/>
                  </a:cubicBezTo>
                  <a:cubicBezTo>
                    <a:pt x="15213" y="23"/>
                    <a:pt x="15148" y="1"/>
                    <a:pt x="1507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40"/>
            <p:cNvSpPr/>
            <p:nvPr/>
          </p:nvSpPr>
          <p:spPr>
            <a:xfrm>
              <a:off x="3433200" y="1932825"/>
              <a:ext cx="176925" cy="165300"/>
            </a:xfrm>
            <a:custGeom>
              <a:avLst/>
              <a:gdLst/>
              <a:ahLst/>
              <a:cxnLst/>
              <a:rect l="l" t="t" r="r" b="b"/>
              <a:pathLst>
                <a:path w="7077" h="6612" extrusionOk="0">
                  <a:moveTo>
                    <a:pt x="3365" y="815"/>
                  </a:moveTo>
                  <a:cubicBezTo>
                    <a:pt x="3844" y="815"/>
                    <a:pt x="4320" y="882"/>
                    <a:pt x="4660" y="949"/>
                  </a:cubicBezTo>
                  <a:cubicBezTo>
                    <a:pt x="5146" y="1056"/>
                    <a:pt x="5653" y="1239"/>
                    <a:pt x="5923" y="1660"/>
                  </a:cubicBezTo>
                  <a:cubicBezTo>
                    <a:pt x="6106" y="1930"/>
                    <a:pt x="6160" y="2253"/>
                    <a:pt x="6182" y="2577"/>
                  </a:cubicBezTo>
                  <a:cubicBezTo>
                    <a:pt x="6225" y="3127"/>
                    <a:pt x="6192" y="3688"/>
                    <a:pt x="5988" y="4195"/>
                  </a:cubicBezTo>
                  <a:cubicBezTo>
                    <a:pt x="5621" y="5112"/>
                    <a:pt x="4672" y="5770"/>
                    <a:pt x="3679" y="5791"/>
                  </a:cubicBezTo>
                  <a:cubicBezTo>
                    <a:pt x="3670" y="5791"/>
                    <a:pt x="3661" y="5791"/>
                    <a:pt x="3652" y="5791"/>
                  </a:cubicBezTo>
                  <a:cubicBezTo>
                    <a:pt x="2669" y="5791"/>
                    <a:pt x="1701" y="5179"/>
                    <a:pt x="1306" y="4281"/>
                  </a:cubicBezTo>
                  <a:cubicBezTo>
                    <a:pt x="907" y="3397"/>
                    <a:pt x="1122" y="2221"/>
                    <a:pt x="1662" y="1423"/>
                  </a:cubicBezTo>
                  <a:cubicBezTo>
                    <a:pt x="1980" y="953"/>
                    <a:pt x="2676" y="815"/>
                    <a:pt x="3365" y="815"/>
                  </a:cubicBezTo>
                  <a:close/>
                  <a:moveTo>
                    <a:pt x="3274" y="0"/>
                  </a:moveTo>
                  <a:cubicBezTo>
                    <a:pt x="2357" y="0"/>
                    <a:pt x="1425" y="185"/>
                    <a:pt x="993" y="808"/>
                  </a:cubicBezTo>
                  <a:cubicBezTo>
                    <a:pt x="281" y="1855"/>
                    <a:pt x="0" y="3429"/>
                    <a:pt x="529" y="4605"/>
                  </a:cubicBezTo>
                  <a:cubicBezTo>
                    <a:pt x="1062" y="5797"/>
                    <a:pt x="2330" y="6612"/>
                    <a:pt x="3628" y="6612"/>
                  </a:cubicBezTo>
                  <a:cubicBezTo>
                    <a:pt x="3645" y="6612"/>
                    <a:pt x="3662" y="6611"/>
                    <a:pt x="3679" y="6611"/>
                  </a:cubicBezTo>
                  <a:cubicBezTo>
                    <a:pt x="4995" y="6590"/>
                    <a:pt x="6268" y="5716"/>
                    <a:pt x="6753" y="4487"/>
                  </a:cubicBezTo>
                  <a:cubicBezTo>
                    <a:pt x="7023" y="3818"/>
                    <a:pt x="7077" y="3063"/>
                    <a:pt x="7023" y="2340"/>
                  </a:cubicBezTo>
                  <a:cubicBezTo>
                    <a:pt x="6980" y="1908"/>
                    <a:pt x="6915" y="1477"/>
                    <a:pt x="6678" y="1110"/>
                  </a:cubicBezTo>
                  <a:cubicBezTo>
                    <a:pt x="6311" y="560"/>
                    <a:pt x="5642" y="312"/>
                    <a:pt x="4995" y="182"/>
                  </a:cubicBezTo>
                  <a:cubicBezTo>
                    <a:pt x="4544" y="89"/>
                    <a:pt x="3912" y="0"/>
                    <a:pt x="3274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0"/>
            <p:cNvSpPr/>
            <p:nvPr/>
          </p:nvSpPr>
          <p:spPr>
            <a:xfrm>
              <a:off x="3643275" y="1924575"/>
              <a:ext cx="176650" cy="165225"/>
            </a:xfrm>
            <a:custGeom>
              <a:avLst/>
              <a:gdLst/>
              <a:ahLst/>
              <a:cxnLst/>
              <a:rect l="l" t="t" r="r" b="b"/>
              <a:pathLst>
                <a:path w="7066" h="6609" extrusionOk="0">
                  <a:moveTo>
                    <a:pt x="3362" y="822"/>
                  </a:moveTo>
                  <a:cubicBezTo>
                    <a:pt x="3840" y="822"/>
                    <a:pt x="4313" y="888"/>
                    <a:pt x="4649" y="955"/>
                  </a:cubicBezTo>
                  <a:cubicBezTo>
                    <a:pt x="5146" y="1052"/>
                    <a:pt x="5653" y="1246"/>
                    <a:pt x="5922" y="1656"/>
                  </a:cubicBezTo>
                  <a:cubicBezTo>
                    <a:pt x="6095" y="1926"/>
                    <a:pt x="6149" y="2260"/>
                    <a:pt x="6181" y="2573"/>
                  </a:cubicBezTo>
                  <a:cubicBezTo>
                    <a:pt x="6224" y="3123"/>
                    <a:pt x="6192" y="3684"/>
                    <a:pt x="5987" y="4191"/>
                  </a:cubicBezTo>
                  <a:cubicBezTo>
                    <a:pt x="5610" y="5119"/>
                    <a:pt x="4661" y="5766"/>
                    <a:pt x="3668" y="5787"/>
                  </a:cubicBezTo>
                  <a:cubicBezTo>
                    <a:pt x="3652" y="5788"/>
                    <a:pt x="3635" y="5788"/>
                    <a:pt x="3618" y="5788"/>
                  </a:cubicBezTo>
                  <a:cubicBezTo>
                    <a:pt x="2643" y="5788"/>
                    <a:pt x="1698" y="5168"/>
                    <a:pt x="1295" y="4277"/>
                  </a:cubicBezTo>
                  <a:cubicBezTo>
                    <a:pt x="907" y="3403"/>
                    <a:pt x="1111" y="2217"/>
                    <a:pt x="1651" y="1430"/>
                  </a:cubicBezTo>
                  <a:cubicBezTo>
                    <a:pt x="1975" y="959"/>
                    <a:pt x="2674" y="822"/>
                    <a:pt x="3362" y="822"/>
                  </a:cubicBezTo>
                  <a:close/>
                  <a:moveTo>
                    <a:pt x="3258" y="1"/>
                  </a:moveTo>
                  <a:cubicBezTo>
                    <a:pt x="2344" y="1"/>
                    <a:pt x="1418" y="182"/>
                    <a:pt x="993" y="804"/>
                  </a:cubicBezTo>
                  <a:cubicBezTo>
                    <a:pt x="270" y="1861"/>
                    <a:pt x="1" y="3436"/>
                    <a:pt x="518" y="4611"/>
                  </a:cubicBezTo>
                  <a:cubicBezTo>
                    <a:pt x="1048" y="5787"/>
                    <a:pt x="2304" y="6608"/>
                    <a:pt x="3605" y="6608"/>
                  </a:cubicBezTo>
                  <a:cubicBezTo>
                    <a:pt x="3629" y="6608"/>
                    <a:pt x="3654" y="6608"/>
                    <a:pt x="3679" y="6607"/>
                  </a:cubicBezTo>
                  <a:cubicBezTo>
                    <a:pt x="4995" y="6586"/>
                    <a:pt x="6257" y="5711"/>
                    <a:pt x="6753" y="4493"/>
                  </a:cubicBezTo>
                  <a:cubicBezTo>
                    <a:pt x="7022" y="3813"/>
                    <a:pt x="7066" y="3069"/>
                    <a:pt x="7012" y="2336"/>
                  </a:cubicBezTo>
                  <a:cubicBezTo>
                    <a:pt x="6979" y="1914"/>
                    <a:pt x="6904" y="1473"/>
                    <a:pt x="6667" y="1116"/>
                  </a:cubicBezTo>
                  <a:cubicBezTo>
                    <a:pt x="6311" y="567"/>
                    <a:pt x="5631" y="308"/>
                    <a:pt x="4984" y="178"/>
                  </a:cubicBezTo>
                  <a:cubicBezTo>
                    <a:pt x="4531" y="89"/>
                    <a:pt x="3897" y="1"/>
                    <a:pt x="3258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0"/>
            <p:cNvSpPr/>
            <p:nvPr/>
          </p:nvSpPr>
          <p:spPr>
            <a:xfrm>
              <a:off x="3600675" y="1967050"/>
              <a:ext cx="59075" cy="33725"/>
            </a:xfrm>
            <a:custGeom>
              <a:avLst/>
              <a:gdLst/>
              <a:ahLst/>
              <a:cxnLst/>
              <a:rect l="l" t="t" r="r" b="b"/>
              <a:pathLst>
                <a:path w="2363" h="1349" extrusionOk="0">
                  <a:moveTo>
                    <a:pt x="1483" y="1"/>
                  </a:moveTo>
                  <a:cubicBezTo>
                    <a:pt x="1355" y="1"/>
                    <a:pt x="1228" y="22"/>
                    <a:pt x="1101" y="43"/>
                  </a:cubicBezTo>
                  <a:cubicBezTo>
                    <a:pt x="701" y="108"/>
                    <a:pt x="270" y="237"/>
                    <a:pt x="44" y="572"/>
                  </a:cubicBezTo>
                  <a:cubicBezTo>
                    <a:pt x="65" y="593"/>
                    <a:pt x="76" y="615"/>
                    <a:pt x="97" y="637"/>
                  </a:cubicBezTo>
                  <a:cubicBezTo>
                    <a:pt x="65" y="874"/>
                    <a:pt x="0" y="1208"/>
                    <a:pt x="183" y="1349"/>
                  </a:cubicBezTo>
                  <a:cubicBezTo>
                    <a:pt x="346" y="1078"/>
                    <a:pt x="636" y="906"/>
                    <a:pt x="950" y="831"/>
                  </a:cubicBezTo>
                  <a:cubicBezTo>
                    <a:pt x="1101" y="793"/>
                    <a:pt x="1257" y="779"/>
                    <a:pt x="1415" y="779"/>
                  </a:cubicBezTo>
                  <a:cubicBezTo>
                    <a:pt x="1572" y="779"/>
                    <a:pt x="1731" y="793"/>
                    <a:pt x="1888" y="809"/>
                  </a:cubicBezTo>
                  <a:cubicBezTo>
                    <a:pt x="2060" y="820"/>
                    <a:pt x="2244" y="852"/>
                    <a:pt x="2352" y="982"/>
                  </a:cubicBezTo>
                  <a:cubicBezTo>
                    <a:pt x="2352" y="798"/>
                    <a:pt x="2341" y="637"/>
                    <a:pt x="2362" y="453"/>
                  </a:cubicBezTo>
                  <a:cubicBezTo>
                    <a:pt x="2158" y="270"/>
                    <a:pt x="1942" y="86"/>
                    <a:pt x="1683" y="21"/>
                  </a:cubicBezTo>
                  <a:cubicBezTo>
                    <a:pt x="1616" y="6"/>
                    <a:pt x="1550" y="1"/>
                    <a:pt x="1483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0"/>
            <p:cNvSpPr/>
            <p:nvPr/>
          </p:nvSpPr>
          <p:spPr>
            <a:xfrm>
              <a:off x="3460700" y="1953300"/>
              <a:ext cx="127600" cy="124325"/>
            </a:xfrm>
            <a:custGeom>
              <a:avLst/>
              <a:gdLst/>
              <a:ahLst/>
              <a:cxnLst/>
              <a:rect l="l" t="t" r="r" b="b"/>
              <a:pathLst>
                <a:path w="5104" h="4973" extrusionOk="0">
                  <a:moveTo>
                    <a:pt x="2266" y="0"/>
                  </a:moveTo>
                  <a:cubicBezTo>
                    <a:pt x="1576" y="0"/>
                    <a:pt x="875" y="140"/>
                    <a:pt x="562" y="604"/>
                  </a:cubicBezTo>
                  <a:cubicBezTo>
                    <a:pt x="443" y="777"/>
                    <a:pt x="346" y="960"/>
                    <a:pt x="260" y="1154"/>
                  </a:cubicBezTo>
                  <a:cubicBezTo>
                    <a:pt x="465" y="1143"/>
                    <a:pt x="669" y="1143"/>
                    <a:pt x="875" y="1143"/>
                  </a:cubicBezTo>
                  <a:cubicBezTo>
                    <a:pt x="1468" y="1143"/>
                    <a:pt x="2072" y="1175"/>
                    <a:pt x="2654" y="1294"/>
                  </a:cubicBezTo>
                  <a:cubicBezTo>
                    <a:pt x="3452" y="1456"/>
                    <a:pt x="4251" y="1391"/>
                    <a:pt x="5049" y="1434"/>
                  </a:cubicBezTo>
                  <a:cubicBezTo>
                    <a:pt x="5006" y="1219"/>
                    <a:pt x="4941" y="1014"/>
                    <a:pt x="4823" y="841"/>
                  </a:cubicBezTo>
                  <a:cubicBezTo>
                    <a:pt x="4553" y="420"/>
                    <a:pt x="4046" y="237"/>
                    <a:pt x="3560" y="130"/>
                  </a:cubicBezTo>
                  <a:cubicBezTo>
                    <a:pt x="3215" y="65"/>
                    <a:pt x="2741" y="0"/>
                    <a:pt x="2266" y="0"/>
                  </a:cubicBezTo>
                  <a:close/>
                  <a:moveTo>
                    <a:pt x="130" y="1542"/>
                  </a:moveTo>
                  <a:cubicBezTo>
                    <a:pt x="44" y="1834"/>
                    <a:pt x="1" y="2136"/>
                    <a:pt x="1" y="2438"/>
                  </a:cubicBezTo>
                  <a:cubicBezTo>
                    <a:pt x="1" y="2567"/>
                    <a:pt x="12" y="2697"/>
                    <a:pt x="22" y="2826"/>
                  </a:cubicBezTo>
                  <a:cubicBezTo>
                    <a:pt x="314" y="2589"/>
                    <a:pt x="648" y="2395"/>
                    <a:pt x="1015" y="2265"/>
                  </a:cubicBezTo>
                  <a:cubicBezTo>
                    <a:pt x="1695" y="2028"/>
                    <a:pt x="2395" y="1930"/>
                    <a:pt x="3097" y="1866"/>
                  </a:cubicBezTo>
                  <a:cubicBezTo>
                    <a:pt x="3237" y="1855"/>
                    <a:pt x="3377" y="1855"/>
                    <a:pt x="3528" y="1844"/>
                  </a:cubicBezTo>
                  <a:cubicBezTo>
                    <a:pt x="3517" y="1823"/>
                    <a:pt x="3517" y="1791"/>
                    <a:pt x="3517" y="1769"/>
                  </a:cubicBezTo>
                  <a:cubicBezTo>
                    <a:pt x="3205" y="1748"/>
                    <a:pt x="2892" y="1726"/>
                    <a:pt x="2568" y="1704"/>
                  </a:cubicBezTo>
                  <a:cubicBezTo>
                    <a:pt x="1846" y="1650"/>
                    <a:pt x="1134" y="1607"/>
                    <a:pt x="411" y="1564"/>
                  </a:cubicBezTo>
                  <a:cubicBezTo>
                    <a:pt x="314" y="1553"/>
                    <a:pt x="216" y="1553"/>
                    <a:pt x="130" y="1542"/>
                  </a:cubicBezTo>
                  <a:close/>
                  <a:moveTo>
                    <a:pt x="5103" y="2093"/>
                  </a:moveTo>
                  <a:cubicBezTo>
                    <a:pt x="4521" y="2136"/>
                    <a:pt x="3938" y="2201"/>
                    <a:pt x="3356" y="2265"/>
                  </a:cubicBezTo>
                  <a:cubicBezTo>
                    <a:pt x="2752" y="2340"/>
                    <a:pt x="2158" y="2524"/>
                    <a:pt x="1576" y="2729"/>
                  </a:cubicBezTo>
                  <a:cubicBezTo>
                    <a:pt x="1263" y="2837"/>
                    <a:pt x="1036" y="3074"/>
                    <a:pt x="820" y="3301"/>
                  </a:cubicBezTo>
                  <a:cubicBezTo>
                    <a:pt x="669" y="3462"/>
                    <a:pt x="518" y="3613"/>
                    <a:pt x="379" y="3775"/>
                  </a:cubicBezTo>
                  <a:cubicBezTo>
                    <a:pt x="832" y="4498"/>
                    <a:pt x="1673" y="4972"/>
                    <a:pt x="2525" y="4972"/>
                  </a:cubicBezTo>
                  <a:lnTo>
                    <a:pt x="2579" y="4972"/>
                  </a:lnTo>
                  <a:cubicBezTo>
                    <a:pt x="3572" y="4951"/>
                    <a:pt x="4521" y="4293"/>
                    <a:pt x="4888" y="3376"/>
                  </a:cubicBezTo>
                  <a:cubicBezTo>
                    <a:pt x="5039" y="2988"/>
                    <a:pt x="5103" y="2578"/>
                    <a:pt x="5103" y="2157"/>
                  </a:cubicBezTo>
                  <a:lnTo>
                    <a:pt x="5103" y="20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0"/>
            <p:cNvSpPr/>
            <p:nvPr/>
          </p:nvSpPr>
          <p:spPr>
            <a:xfrm>
              <a:off x="3461250" y="1981875"/>
              <a:ext cx="127050" cy="65825"/>
            </a:xfrm>
            <a:custGeom>
              <a:avLst/>
              <a:gdLst/>
              <a:ahLst/>
              <a:cxnLst/>
              <a:rect l="l" t="t" r="r" b="b"/>
              <a:pathLst>
                <a:path w="5082" h="2633" extrusionOk="0">
                  <a:moveTo>
                    <a:pt x="853" y="0"/>
                  </a:moveTo>
                  <a:cubicBezTo>
                    <a:pt x="647" y="0"/>
                    <a:pt x="443" y="0"/>
                    <a:pt x="238" y="11"/>
                  </a:cubicBezTo>
                  <a:cubicBezTo>
                    <a:pt x="184" y="140"/>
                    <a:pt x="141" y="270"/>
                    <a:pt x="108" y="399"/>
                  </a:cubicBezTo>
                  <a:cubicBezTo>
                    <a:pt x="194" y="410"/>
                    <a:pt x="292" y="410"/>
                    <a:pt x="389" y="421"/>
                  </a:cubicBezTo>
                  <a:cubicBezTo>
                    <a:pt x="1112" y="464"/>
                    <a:pt x="1824" y="507"/>
                    <a:pt x="2546" y="561"/>
                  </a:cubicBezTo>
                  <a:cubicBezTo>
                    <a:pt x="2870" y="583"/>
                    <a:pt x="3183" y="605"/>
                    <a:pt x="3495" y="626"/>
                  </a:cubicBezTo>
                  <a:cubicBezTo>
                    <a:pt x="3495" y="648"/>
                    <a:pt x="3495" y="680"/>
                    <a:pt x="3506" y="701"/>
                  </a:cubicBezTo>
                  <a:cubicBezTo>
                    <a:pt x="3355" y="712"/>
                    <a:pt x="3215" y="712"/>
                    <a:pt x="3075" y="723"/>
                  </a:cubicBezTo>
                  <a:cubicBezTo>
                    <a:pt x="2373" y="787"/>
                    <a:pt x="1673" y="885"/>
                    <a:pt x="993" y="1122"/>
                  </a:cubicBezTo>
                  <a:cubicBezTo>
                    <a:pt x="626" y="1252"/>
                    <a:pt x="292" y="1446"/>
                    <a:pt x="0" y="1683"/>
                  </a:cubicBezTo>
                  <a:cubicBezTo>
                    <a:pt x="33" y="1909"/>
                    <a:pt x="87" y="2125"/>
                    <a:pt x="184" y="2319"/>
                  </a:cubicBezTo>
                  <a:cubicBezTo>
                    <a:pt x="227" y="2427"/>
                    <a:pt x="292" y="2535"/>
                    <a:pt x="357" y="2632"/>
                  </a:cubicBezTo>
                  <a:cubicBezTo>
                    <a:pt x="496" y="2470"/>
                    <a:pt x="647" y="2319"/>
                    <a:pt x="798" y="2158"/>
                  </a:cubicBezTo>
                  <a:cubicBezTo>
                    <a:pt x="1014" y="1931"/>
                    <a:pt x="1241" y="1694"/>
                    <a:pt x="1554" y="1586"/>
                  </a:cubicBezTo>
                  <a:cubicBezTo>
                    <a:pt x="2136" y="1381"/>
                    <a:pt x="2730" y="1197"/>
                    <a:pt x="3334" y="1122"/>
                  </a:cubicBezTo>
                  <a:cubicBezTo>
                    <a:pt x="3916" y="1058"/>
                    <a:pt x="4499" y="993"/>
                    <a:pt x="5081" y="950"/>
                  </a:cubicBezTo>
                  <a:cubicBezTo>
                    <a:pt x="5081" y="842"/>
                    <a:pt x="5070" y="723"/>
                    <a:pt x="5060" y="615"/>
                  </a:cubicBezTo>
                  <a:lnTo>
                    <a:pt x="5027" y="291"/>
                  </a:lnTo>
                  <a:cubicBezTo>
                    <a:pt x="4229" y="248"/>
                    <a:pt x="3430" y="313"/>
                    <a:pt x="2632" y="151"/>
                  </a:cubicBezTo>
                  <a:cubicBezTo>
                    <a:pt x="2050" y="32"/>
                    <a:pt x="1446" y="0"/>
                    <a:pt x="853" y="0"/>
                  </a:cubicBezTo>
                  <a:close/>
                </a:path>
              </a:pathLst>
            </a:custGeom>
            <a:solidFill>
              <a:srgbClr val="879C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40"/>
            <p:cNvSpPr/>
            <p:nvPr/>
          </p:nvSpPr>
          <p:spPr>
            <a:xfrm>
              <a:off x="3460700" y="1968400"/>
              <a:ext cx="127600" cy="45850"/>
            </a:xfrm>
            <a:custGeom>
              <a:avLst/>
              <a:gdLst/>
              <a:ahLst/>
              <a:cxnLst/>
              <a:rect l="l" t="t" r="r" b="b"/>
              <a:pathLst>
                <a:path w="5104" h="1834" extrusionOk="0">
                  <a:moveTo>
                    <a:pt x="4823" y="237"/>
                  </a:moveTo>
                  <a:cubicBezTo>
                    <a:pt x="4844" y="268"/>
                    <a:pt x="4863" y="300"/>
                    <a:pt x="4881" y="333"/>
                  </a:cubicBezTo>
                  <a:lnTo>
                    <a:pt x="4881" y="333"/>
                  </a:lnTo>
                  <a:cubicBezTo>
                    <a:pt x="4863" y="300"/>
                    <a:pt x="4844" y="268"/>
                    <a:pt x="4823" y="237"/>
                  </a:cubicBezTo>
                  <a:close/>
                  <a:moveTo>
                    <a:pt x="562" y="0"/>
                  </a:moveTo>
                  <a:cubicBezTo>
                    <a:pt x="458" y="147"/>
                    <a:pt x="368" y="309"/>
                    <a:pt x="291" y="480"/>
                  </a:cubicBezTo>
                  <a:lnTo>
                    <a:pt x="291" y="480"/>
                  </a:lnTo>
                  <a:cubicBezTo>
                    <a:pt x="370" y="312"/>
                    <a:pt x="458" y="152"/>
                    <a:pt x="562" y="0"/>
                  </a:cubicBezTo>
                  <a:close/>
                  <a:moveTo>
                    <a:pt x="4881" y="333"/>
                  </a:moveTo>
                  <a:cubicBezTo>
                    <a:pt x="4933" y="428"/>
                    <a:pt x="4973" y="532"/>
                    <a:pt x="5004" y="640"/>
                  </a:cubicBezTo>
                  <a:lnTo>
                    <a:pt x="5004" y="640"/>
                  </a:lnTo>
                  <a:cubicBezTo>
                    <a:pt x="4974" y="533"/>
                    <a:pt x="4935" y="430"/>
                    <a:pt x="4881" y="333"/>
                  </a:cubicBezTo>
                  <a:close/>
                  <a:moveTo>
                    <a:pt x="291" y="480"/>
                  </a:moveTo>
                  <a:lnTo>
                    <a:pt x="291" y="480"/>
                  </a:lnTo>
                  <a:cubicBezTo>
                    <a:pt x="280" y="503"/>
                    <a:pt x="270" y="527"/>
                    <a:pt x="260" y="550"/>
                  </a:cubicBezTo>
                  <a:cubicBezTo>
                    <a:pt x="234" y="611"/>
                    <a:pt x="211" y="673"/>
                    <a:pt x="190" y="734"/>
                  </a:cubicBezTo>
                  <a:lnTo>
                    <a:pt x="190" y="734"/>
                  </a:lnTo>
                  <a:cubicBezTo>
                    <a:pt x="221" y="648"/>
                    <a:pt x="254" y="563"/>
                    <a:pt x="291" y="480"/>
                  </a:cubicBezTo>
                  <a:close/>
                  <a:moveTo>
                    <a:pt x="5004" y="640"/>
                  </a:moveTo>
                  <a:cubicBezTo>
                    <a:pt x="5026" y="723"/>
                    <a:pt x="5043" y="808"/>
                    <a:pt x="5055" y="895"/>
                  </a:cubicBezTo>
                  <a:lnTo>
                    <a:pt x="5055" y="895"/>
                  </a:lnTo>
                  <a:lnTo>
                    <a:pt x="5049" y="830"/>
                  </a:lnTo>
                  <a:cubicBezTo>
                    <a:pt x="5036" y="766"/>
                    <a:pt x="5021" y="702"/>
                    <a:pt x="5004" y="640"/>
                  </a:cubicBezTo>
                  <a:close/>
                  <a:moveTo>
                    <a:pt x="5055" y="895"/>
                  </a:moveTo>
                  <a:lnTo>
                    <a:pt x="5082" y="1154"/>
                  </a:lnTo>
                  <a:cubicBezTo>
                    <a:pt x="5076" y="1067"/>
                    <a:pt x="5068" y="980"/>
                    <a:pt x="5055" y="895"/>
                  </a:cubicBezTo>
                  <a:close/>
                  <a:moveTo>
                    <a:pt x="190" y="734"/>
                  </a:moveTo>
                  <a:cubicBezTo>
                    <a:pt x="113" y="954"/>
                    <a:pt x="58" y="1186"/>
                    <a:pt x="28" y="1419"/>
                  </a:cubicBezTo>
                  <a:lnTo>
                    <a:pt x="28" y="1419"/>
                  </a:lnTo>
                  <a:cubicBezTo>
                    <a:pt x="49" y="1257"/>
                    <a:pt x="83" y="1096"/>
                    <a:pt x="130" y="938"/>
                  </a:cubicBezTo>
                  <a:cubicBezTo>
                    <a:pt x="147" y="870"/>
                    <a:pt x="167" y="802"/>
                    <a:pt x="190" y="734"/>
                  </a:cubicBezTo>
                  <a:close/>
                  <a:moveTo>
                    <a:pt x="5082" y="1154"/>
                  </a:moveTo>
                  <a:cubicBezTo>
                    <a:pt x="5092" y="1283"/>
                    <a:pt x="5103" y="1424"/>
                    <a:pt x="5103" y="1553"/>
                  </a:cubicBezTo>
                  <a:lnTo>
                    <a:pt x="5103" y="1489"/>
                  </a:lnTo>
                  <a:cubicBezTo>
                    <a:pt x="5103" y="1381"/>
                    <a:pt x="5092" y="1262"/>
                    <a:pt x="5082" y="1154"/>
                  </a:cubicBezTo>
                  <a:close/>
                  <a:moveTo>
                    <a:pt x="28" y="1419"/>
                  </a:moveTo>
                  <a:cubicBezTo>
                    <a:pt x="10" y="1556"/>
                    <a:pt x="1" y="1695"/>
                    <a:pt x="1" y="1834"/>
                  </a:cubicBezTo>
                  <a:cubicBezTo>
                    <a:pt x="1" y="1696"/>
                    <a:pt x="10" y="1557"/>
                    <a:pt x="28" y="1419"/>
                  </a:cubicBezTo>
                  <a:close/>
                </a:path>
              </a:pathLst>
            </a:custGeom>
            <a:solidFill>
              <a:srgbClr val="DBBB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40"/>
            <p:cNvSpPr/>
            <p:nvPr/>
          </p:nvSpPr>
          <p:spPr>
            <a:xfrm>
              <a:off x="3670500" y="1944925"/>
              <a:ext cx="127600" cy="124350"/>
            </a:xfrm>
            <a:custGeom>
              <a:avLst/>
              <a:gdLst/>
              <a:ahLst/>
              <a:cxnLst/>
              <a:rect l="l" t="t" r="r" b="b"/>
              <a:pathLst>
                <a:path w="5104" h="4974" extrusionOk="0">
                  <a:moveTo>
                    <a:pt x="2277" y="0"/>
                  </a:moveTo>
                  <a:cubicBezTo>
                    <a:pt x="1587" y="0"/>
                    <a:pt x="885" y="141"/>
                    <a:pt x="562" y="616"/>
                  </a:cubicBezTo>
                  <a:cubicBezTo>
                    <a:pt x="346" y="939"/>
                    <a:pt x="173" y="1327"/>
                    <a:pt x="87" y="1748"/>
                  </a:cubicBezTo>
                  <a:cubicBezTo>
                    <a:pt x="670" y="1683"/>
                    <a:pt x="1252" y="1640"/>
                    <a:pt x="1846" y="1640"/>
                  </a:cubicBezTo>
                  <a:cubicBezTo>
                    <a:pt x="2115" y="1640"/>
                    <a:pt x="2385" y="1629"/>
                    <a:pt x="2654" y="1608"/>
                  </a:cubicBezTo>
                  <a:cubicBezTo>
                    <a:pt x="3453" y="1554"/>
                    <a:pt x="4251" y="1489"/>
                    <a:pt x="5049" y="1424"/>
                  </a:cubicBezTo>
                  <a:cubicBezTo>
                    <a:pt x="5006" y="1220"/>
                    <a:pt x="4952" y="1014"/>
                    <a:pt x="4833" y="842"/>
                  </a:cubicBezTo>
                  <a:cubicBezTo>
                    <a:pt x="4564" y="432"/>
                    <a:pt x="4057" y="238"/>
                    <a:pt x="3560" y="141"/>
                  </a:cubicBezTo>
                  <a:cubicBezTo>
                    <a:pt x="3226" y="76"/>
                    <a:pt x="2752" y="0"/>
                    <a:pt x="2277" y="0"/>
                  </a:cubicBezTo>
                  <a:close/>
                  <a:moveTo>
                    <a:pt x="5103" y="1920"/>
                  </a:moveTo>
                  <a:cubicBezTo>
                    <a:pt x="4984" y="1942"/>
                    <a:pt x="4866" y="1975"/>
                    <a:pt x="4747" y="1996"/>
                  </a:cubicBezTo>
                  <a:cubicBezTo>
                    <a:pt x="4240" y="2093"/>
                    <a:pt x="3723" y="2114"/>
                    <a:pt x="3205" y="2114"/>
                  </a:cubicBezTo>
                  <a:cubicBezTo>
                    <a:pt x="2968" y="2114"/>
                    <a:pt x="2730" y="2114"/>
                    <a:pt x="2482" y="2104"/>
                  </a:cubicBezTo>
                  <a:cubicBezTo>
                    <a:pt x="2395" y="2093"/>
                    <a:pt x="2299" y="2093"/>
                    <a:pt x="2201" y="2093"/>
                  </a:cubicBezTo>
                  <a:cubicBezTo>
                    <a:pt x="2029" y="2093"/>
                    <a:pt x="1856" y="2104"/>
                    <a:pt x="1673" y="2136"/>
                  </a:cubicBezTo>
                  <a:cubicBezTo>
                    <a:pt x="1738" y="2147"/>
                    <a:pt x="1803" y="2169"/>
                    <a:pt x="1878" y="2179"/>
                  </a:cubicBezTo>
                  <a:cubicBezTo>
                    <a:pt x="2191" y="2255"/>
                    <a:pt x="2515" y="2320"/>
                    <a:pt x="2827" y="2406"/>
                  </a:cubicBezTo>
                  <a:cubicBezTo>
                    <a:pt x="3528" y="2611"/>
                    <a:pt x="4111" y="3010"/>
                    <a:pt x="4596" y="3528"/>
                  </a:cubicBezTo>
                  <a:lnTo>
                    <a:pt x="4747" y="3679"/>
                  </a:lnTo>
                  <a:cubicBezTo>
                    <a:pt x="4801" y="3581"/>
                    <a:pt x="4855" y="3485"/>
                    <a:pt x="4898" y="3377"/>
                  </a:cubicBezTo>
                  <a:cubicBezTo>
                    <a:pt x="5049" y="2989"/>
                    <a:pt x="5103" y="2579"/>
                    <a:pt x="5103" y="2158"/>
                  </a:cubicBezTo>
                  <a:lnTo>
                    <a:pt x="5103" y="1920"/>
                  </a:lnTo>
                  <a:close/>
                  <a:moveTo>
                    <a:pt x="1" y="2438"/>
                  </a:moveTo>
                  <a:lnTo>
                    <a:pt x="1" y="2449"/>
                  </a:lnTo>
                  <a:cubicBezTo>
                    <a:pt x="1" y="2805"/>
                    <a:pt x="65" y="3150"/>
                    <a:pt x="206" y="3463"/>
                  </a:cubicBezTo>
                  <a:cubicBezTo>
                    <a:pt x="605" y="4358"/>
                    <a:pt x="1565" y="4973"/>
                    <a:pt x="2536" y="4973"/>
                  </a:cubicBezTo>
                  <a:lnTo>
                    <a:pt x="2579" y="4973"/>
                  </a:lnTo>
                  <a:cubicBezTo>
                    <a:pt x="3140" y="4962"/>
                    <a:pt x="3679" y="4746"/>
                    <a:pt x="4121" y="4401"/>
                  </a:cubicBezTo>
                  <a:cubicBezTo>
                    <a:pt x="3938" y="4207"/>
                    <a:pt x="3766" y="4013"/>
                    <a:pt x="3593" y="3819"/>
                  </a:cubicBezTo>
                  <a:cubicBezTo>
                    <a:pt x="3237" y="3430"/>
                    <a:pt x="2817" y="3150"/>
                    <a:pt x="2320" y="2989"/>
                  </a:cubicBezTo>
                  <a:cubicBezTo>
                    <a:pt x="2029" y="2891"/>
                    <a:pt x="1738" y="2805"/>
                    <a:pt x="1457" y="2708"/>
                  </a:cubicBezTo>
                  <a:cubicBezTo>
                    <a:pt x="983" y="2546"/>
                    <a:pt x="497" y="2481"/>
                    <a:pt x="1" y="24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0"/>
            <p:cNvSpPr/>
            <p:nvPr/>
          </p:nvSpPr>
          <p:spPr>
            <a:xfrm>
              <a:off x="3670500" y="1980525"/>
              <a:ext cx="127600" cy="74450"/>
            </a:xfrm>
            <a:custGeom>
              <a:avLst/>
              <a:gdLst/>
              <a:ahLst/>
              <a:cxnLst/>
              <a:rect l="l" t="t" r="r" b="b"/>
              <a:pathLst>
                <a:path w="5104" h="2978" extrusionOk="0">
                  <a:moveTo>
                    <a:pt x="5049" y="0"/>
                  </a:moveTo>
                  <a:cubicBezTo>
                    <a:pt x="4251" y="65"/>
                    <a:pt x="3453" y="130"/>
                    <a:pt x="2654" y="184"/>
                  </a:cubicBezTo>
                  <a:cubicBezTo>
                    <a:pt x="2385" y="205"/>
                    <a:pt x="2115" y="216"/>
                    <a:pt x="1846" y="216"/>
                  </a:cubicBezTo>
                  <a:cubicBezTo>
                    <a:pt x="1252" y="216"/>
                    <a:pt x="670" y="259"/>
                    <a:pt x="87" y="324"/>
                  </a:cubicBezTo>
                  <a:cubicBezTo>
                    <a:pt x="34" y="551"/>
                    <a:pt x="1" y="777"/>
                    <a:pt x="1" y="1014"/>
                  </a:cubicBezTo>
                  <a:cubicBezTo>
                    <a:pt x="497" y="1057"/>
                    <a:pt x="983" y="1122"/>
                    <a:pt x="1457" y="1284"/>
                  </a:cubicBezTo>
                  <a:cubicBezTo>
                    <a:pt x="1738" y="1381"/>
                    <a:pt x="2029" y="1467"/>
                    <a:pt x="2320" y="1565"/>
                  </a:cubicBezTo>
                  <a:cubicBezTo>
                    <a:pt x="2817" y="1726"/>
                    <a:pt x="3237" y="2006"/>
                    <a:pt x="3593" y="2395"/>
                  </a:cubicBezTo>
                  <a:cubicBezTo>
                    <a:pt x="3766" y="2589"/>
                    <a:pt x="3938" y="2783"/>
                    <a:pt x="4121" y="2977"/>
                  </a:cubicBezTo>
                  <a:cubicBezTo>
                    <a:pt x="4370" y="2783"/>
                    <a:pt x="4586" y="2535"/>
                    <a:pt x="4747" y="2255"/>
                  </a:cubicBezTo>
                  <a:lnTo>
                    <a:pt x="4596" y="2104"/>
                  </a:lnTo>
                  <a:cubicBezTo>
                    <a:pt x="4111" y="1586"/>
                    <a:pt x="3528" y="1187"/>
                    <a:pt x="2827" y="982"/>
                  </a:cubicBezTo>
                  <a:cubicBezTo>
                    <a:pt x="2515" y="896"/>
                    <a:pt x="2191" y="831"/>
                    <a:pt x="1878" y="755"/>
                  </a:cubicBezTo>
                  <a:cubicBezTo>
                    <a:pt x="1803" y="745"/>
                    <a:pt x="1738" y="723"/>
                    <a:pt x="1673" y="712"/>
                  </a:cubicBezTo>
                  <a:cubicBezTo>
                    <a:pt x="1856" y="680"/>
                    <a:pt x="2029" y="669"/>
                    <a:pt x="2201" y="669"/>
                  </a:cubicBezTo>
                  <a:cubicBezTo>
                    <a:pt x="2299" y="669"/>
                    <a:pt x="2395" y="669"/>
                    <a:pt x="2482" y="680"/>
                  </a:cubicBezTo>
                  <a:cubicBezTo>
                    <a:pt x="2730" y="690"/>
                    <a:pt x="2968" y="690"/>
                    <a:pt x="3205" y="690"/>
                  </a:cubicBezTo>
                  <a:cubicBezTo>
                    <a:pt x="3723" y="690"/>
                    <a:pt x="4240" y="669"/>
                    <a:pt x="4747" y="572"/>
                  </a:cubicBezTo>
                  <a:cubicBezTo>
                    <a:pt x="4866" y="551"/>
                    <a:pt x="4984" y="518"/>
                    <a:pt x="5103" y="496"/>
                  </a:cubicBezTo>
                  <a:cubicBezTo>
                    <a:pt x="5092" y="443"/>
                    <a:pt x="5092" y="388"/>
                    <a:pt x="5092" y="335"/>
                  </a:cubicBezTo>
                  <a:cubicBezTo>
                    <a:pt x="5082" y="227"/>
                    <a:pt x="5071" y="108"/>
                    <a:pt x="5049" y="0"/>
                  </a:cubicBezTo>
                  <a:close/>
                </a:path>
              </a:pathLst>
            </a:custGeom>
            <a:solidFill>
              <a:srgbClr val="879C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40"/>
            <p:cNvSpPr/>
            <p:nvPr/>
          </p:nvSpPr>
          <p:spPr>
            <a:xfrm>
              <a:off x="3670500" y="1960300"/>
              <a:ext cx="127600" cy="45875"/>
            </a:xfrm>
            <a:custGeom>
              <a:avLst/>
              <a:gdLst/>
              <a:ahLst/>
              <a:cxnLst/>
              <a:rect l="l" t="t" r="r" b="b"/>
              <a:pathLst>
                <a:path w="5104" h="1835" extrusionOk="0">
                  <a:moveTo>
                    <a:pt x="4833" y="227"/>
                  </a:moveTo>
                  <a:cubicBezTo>
                    <a:pt x="5006" y="497"/>
                    <a:pt x="5060" y="831"/>
                    <a:pt x="5092" y="1144"/>
                  </a:cubicBezTo>
                  <a:cubicBezTo>
                    <a:pt x="5082" y="1036"/>
                    <a:pt x="5071" y="917"/>
                    <a:pt x="5049" y="809"/>
                  </a:cubicBezTo>
                  <a:cubicBezTo>
                    <a:pt x="5006" y="605"/>
                    <a:pt x="4952" y="399"/>
                    <a:pt x="4833" y="227"/>
                  </a:cubicBezTo>
                  <a:close/>
                  <a:moveTo>
                    <a:pt x="5092" y="1144"/>
                  </a:moveTo>
                  <a:cubicBezTo>
                    <a:pt x="5092" y="1192"/>
                    <a:pt x="5092" y="1241"/>
                    <a:pt x="5100" y="1289"/>
                  </a:cubicBezTo>
                  <a:lnTo>
                    <a:pt x="5100" y="1289"/>
                  </a:lnTo>
                  <a:cubicBezTo>
                    <a:pt x="5099" y="1242"/>
                    <a:pt x="5096" y="1194"/>
                    <a:pt x="5092" y="1144"/>
                  </a:cubicBezTo>
                  <a:close/>
                  <a:moveTo>
                    <a:pt x="5100" y="1289"/>
                  </a:moveTo>
                  <a:cubicBezTo>
                    <a:pt x="5103" y="1376"/>
                    <a:pt x="5103" y="1459"/>
                    <a:pt x="5103" y="1543"/>
                  </a:cubicBezTo>
                  <a:lnTo>
                    <a:pt x="5103" y="1305"/>
                  </a:lnTo>
                  <a:cubicBezTo>
                    <a:pt x="5102" y="1300"/>
                    <a:pt x="5101" y="1295"/>
                    <a:pt x="5100" y="1289"/>
                  </a:cubicBezTo>
                  <a:close/>
                  <a:moveTo>
                    <a:pt x="562" y="1"/>
                  </a:moveTo>
                  <a:cubicBezTo>
                    <a:pt x="242" y="470"/>
                    <a:pt x="33" y="1079"/>
                    <a:pt x="4" y="1690"/>
                  </a:cubicBezTo>
                  <a:lnTo>
                    <a:pt x="4" y="1690"/>
                  </a:lnTo>
                  <a:cubicBezTo>
                    <a:pt x="14" y="1500"/>
                    <a:pt x="44" y="1317"/>
                    <a:pt x="87" y="1133"/>
                  </a:cubicBezTo>
                  <a:cubicBezTo>
                    <a:pt x="173" y="712"/>
                    <a:pt x="346" y="324"/>
                    <a:pt x="562" y="1"/>
                  </a:cubicBezTo>
                  <a:close/>
                  <a:moveTo>
                    <a:pt x="4" y="1690"/>
                  </a:moveTo>
                  <a:lnTo>
                    <a:pt x="4" y="1690"/>
                  </a:lnTo>
                  <a:cubicBezTo>
                    <a:pt x="2" y="1734"/>
                    <a:pt x="1" y="1778"/>
                    <a:pt x="1" y="1823"/>
                  </a:cubicBezTo>
                  <a:lnTo>
                    <a:pt x="1" y="1834"/>
                  </a:lnTo>
                  <a:cubicBezTo>
                    <a:pt x="1" y="1786"/>
                    <a:pt x="2" y="1738"/>
                    <a:pt x="4" y="1690"/>
                  </a:cubicBezTo>
                  <a:close/>
                </a:path>
              </a:pathLst>
            </a:custGeom>
            <a:solidFill>
              <a:srgbClr val="DBBB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40"/>
            <p:cNvSpPr/>
            <p:nvPr/>
          </p:nvSpPr>
          <p:spPr>
            <a:xfrm>
              <a:off x="3431325" y="1976750"/>
              <a:ext cx="26450" cy="20250"/>
            </a:xfrm>
            <a:custGeom>
              <a:avLst/>
              <a:gdLst/>
              <a:ahLst/>
              <a:cxnLst/>
              <a:rect l="l" t="t" r="r" b="b"/>
              <a:pathLst>
                <a:path w="1058" h="810" extrusionOk="0">
                  <a:moveTo>
                    <a:pt x="701" y="0"/>
                  </a:moveTo>
                  <a:cubicBezTo>
                    <a:pt x="604" y="33"/>
                    <a:pt x="497" y="54"/>
                    <a:pt x="389" y="76"/>
                  </a:cubicBezTo>
                  <a:cubicBezTo>
                    <a:pt x="259" y="108"/>
                    <a:pt x="119" y="162"/>
                    <a:pt x="54" y="281"/>
                  </a:cubicBezTo>
                  <a:cubicBezTo>
                    <a:pt x="0" y="400"/>
                    <a:pt x="65" y="561"/>
                    <a:pt x="173" y="647"/>
                  </a:cubicBezTo>
                  <a:cubicBezTo>
                    <a:pt x="281" y="734"/>
                    <a:pt x="421" y="766"/>
                    <a:pt x="561" y="798"/>
                  </a:cubicBezTo>
                  <a:cubicBezTo>
                    <a:pt x="594" y="804"/>
                    <a:pt x="629" y="809"/>
                    <a:pt x="664" y="809"/>
                  </a:cubicBezTo>
                  <a:cubicBezTo>
                    <a:pt x="698" y="809"/>
                    <a:pt x="733" y="804"/>
                    <a:pt x="766" y="788"/>
                  </a:cubicBezTo>
                  <a:cubicBezTo>
                    <a:pt x="799" y="766"/>
                    <a:pt x="820" y="723"/>
                    <a:pt x="842" y="690"/>
                  </a:cubicBezTo>
                  <a:cubicBezTo>
                    <a:pt x="917" y="539"/>
                    <a:pt x="928" y="356"/>
                    <a:pt x="885" y="205"/>
                  </a:cubicBezTo>
                  <a:cubicBezTo>
                    <a:pt x="866" y="129"/>
                    <a:pt x="813" y="53"/>
                    <a:pt x="749" y="43"/>
                  </a:cubicBezTo>
                  <a:lnTo>
                    <a:pt x="749" y="43"/>
                  </a:lnTo>
                  <a:cubicBezTo>
                    <a:pt x="848" y="45"/>
                    <a:pt x="948" y="54"/>
                    <a:pt x="1057" y="54"/>
                  </a:cubicBezTo>
                  <a:lnTo>
                    <a:pt x="701" y="0"/>
                  </a:ln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40"/>
            <p:cNvSpPr/>
            <p:nvPr/>
          </p:nvSpPr>
          <p:spPr>
            <a:xfrm>
              <a:off x="3808000" y="1974500"/>
              <a:ext cx="21625" cy="23675"/>
            </a:xfrm>
            <a:custGeom>
              <a:avLst/>
              <a:gdLst/>
              <a:ahLst/>
              <a:cxnLst/>
              <a:rect l="l" t="t" r="r" b="b"/>
              <a:pathLst>
                <a:path w="865" h="947" extrusionOk="0">
                  <a:moveTo>
                    <a:pt x="443" y="1"/>
                  </a:moveTo>
                  <a:cubicBezTo>
                    <a:pt x="78" y="1"/>
                    <a:pt x="0" y="488"/>
                    <a:pt x="67" y="813"/>
                  </a:cubicBezTo>
                  <a:cubicBezTo>
                    <a:pt x="67" y="867"/>
                    <a:pt x="88" y="931"/>
                    <a:pt x="143" y="943"/>
                  </a:cubicBezTo>
                  <a:cubicBezTo>
                    <a:pt x="155" y="946"/>
                    <a:pt x="167" y="947"/>
                    <a:pt x="178" y="947"/>
                  </a:cubicBezTo>
                  <a:cubicBezTo>
                    <a:pt x="204" y="947"/>
                    <a:pt x="227" y="939"/>
                    <a:pt x="251" y="931"/>
                  </a:cubicBezTo>
                  <a:cubicBezTo>
                    <a:pt x="390" y="867"/>
                    <a:pt x="531" y="770"/>
                    <a:pt x="639" y="641"/>
                  </a:cubicBezTo>
                  <a:lnTo>
                    <a:pt x="735" y="511"/>
                  </a:lnTo>
                  <a:cubicBezTo>
                    <a:pt x="811" y="392"/>
                    <a:pt x="865" y="231"/>
                    <a:pt x="779" y="123"/>
                  </a:cubicBezTo>
                  <a:cubicBezTo>
                    <a:pt x="735" y="69"/>
                    <a:pt x="660" y="47"/>
                    <a:pt x="596" y="25"/>
                  </a:cubicBezTo>
                  <a:cubicBezTo>
                    <a:pt x="540" y="8"/>
                    <a:pt x="489" y="1"/>
                    <a:pt x="443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9" name="Google Shape;1159;p40"/>
          <p:cNvGrpSpPr/>
          <p:nvPr/>
        </p:nvGrpSpPr>
        <p:grpSpPr>
          <a:xfrm>
            <a:off x="4163440" y="3528512"/>
            <a:ext cx="816913" cy="355951"/>
            <a:chOff x="3431325" y="1924575"/>
            <a:chExt cx="398300" cy="173550"/>
          </a:xfrm>
        </p:grpSpPr>
        <p:sp>
          <p:nvSpPr>
            <p:cNvPr id="1160" name="Google Shape;1160;p40"/>
            <p:cNvSpPr/>
            <p:nvPr/>
          </p:nvSpPr>
          <p:spPr>
            <a:xfrm>
              <a:off x="3436600" y="1978525"/>
              <a:ext cx="382000" cy="96850"/>
            </a:xfrm>
            <a:custGeom>
              <a:avLst/>
              <a:gdLst/>
              <a:ahLst/>
              <a:cxnLst/>
              <a:rect l="l" t="t" r="r" b="b"/>
              <a:pathLst>
                <a:path w="15280" h="3874" extrusionOk="0">
                  <a:moveTo>
                    <a:pt x="15070" y="1"/>
                  </a:moveTo>
                  <a:cubicBezTo>
                    <a:pt x="15047" y="1"/>
                    <a:pt x="15023" y="2"/>
                    <a:pt x="14999" y="5"/>
                  </a:cubicBezTo>
                  <a:cubicBezTo>
                    <a:pt x="14891" y="27"/>
                    <a:pt x="14783" y="48"/>
                    <a:pt x="14675" y="59"/>
                  </a:cubicBezTo>
                  <a:cubicBezTo>
                    <a:pt x="13791" y="123"/>
                    <a:pt x="12895" y="199"/>
                    <a:pt x="12010" y="264"/>
                  </a:cubicBezTo>
                  <a:cubicBezTo>
                    <a:pt x="11741" y="285"/>
                    <a:pt x="11471" y="296"/>
                    <a:pt x="11202" y="296"/>
                  </a:cubicBezTo>
                  <a:cubicBezTo>
                    <a:pt x="10404" y="307"/>
                    <a:pt x="9605" y="361"/>
                    <a:pt x="8817" y="480"/>
                  </a:cubicBezTo>
                  <a:cubicBezTo>
                    <a:pt x="8559" y="523"/>
                    <a:pt x="8300" y="533"/>
                    <a:pt x="8041" y="533"/>
                  </a:cubicBezTo>
                  <a:cubicBezTo>
                    <a:pt x="7426" y="512"/>
                    <a:pt x="6811" y="490"/>
                    <a:pt x="6197" y="436"/>
                  </a:cubicBezTo>
                  <a:cubicBezTo>
                    <a:pt x="5344" y="372"/>
                    <a:pt x="4481" y="458"/>
                    <a:pt x="3618" y="285"/>
                  </a:cubicBezTo>
                  <a:cubicBezTo>
                    <a:pt x="3035" y="173"/>
                    <a:pt x="2440" y="136"/>
                    <a:pt x="1843" y="136"/>
                  </a:cubicBezTo>
                  <a:cubicBezTo>
                    <a:pt x="1414" y="136"/>
                    <a:pt x="983" y="155"/>
                    <a:pt x="555" y="178"/>
                  </a:cubicBezTo>
                  <a:cubicBezTo>
                    <a:pt x="468" y="178"/>
                    <a:pt x="382" y="178"/>
                    <a:pt x="317" y="221"/>
                  </a:cubicBezTo>
                  <a:cubicBezTo>
                    <a:pt x="264" y="253"/>
                    <a:pt x="221" y="339"/>
                    <a:pt x="231" y="404"/>
                  </a:cubicBezTo>
                  <a:cubicBezTo>
                    <a:pt x="231" y="447"/>
                    <a:pt x="307" y="490"/>
                    <a:pt x="361" y="523"/>
                  </a:cubicBezTo>
                  <a:cubicBezTo>
                    <a:pt x="368" y="526"/>
                    <a:pt x="376" y="527"/>
                    <a:pt x="385" y="527"/>
                  </a:cubicBezTo>
                  <a:cubicBezTo>
                    <a:pt x="404" y="527"/>
                    <a:pt x="426" y="523"/>
                    <a:pt x="447" y="523"/>
                  </a:cubicBezTo>
                  <a:lnTo>
                    <a:pt x="490" y="523"/>
                  </a:lnTo>
                  <a:cubicBezTo>
                    <a:pt x="782" y="533"/>
                    <a:pt x="1073" y="533"/>
                    <a:pt x="1375" y="555"/>
                  </a:cubicBezTo>
                  <a:cubicBezTo>
                    <a:pt x="2098" y="598"/>
                    <a:pt x="2810" y="641"/>
                    <a:pt x="3532" y="695"/>
                  </a:cubicBezTo>
                  <a:cubicBezTo>
                    <a:pt x="3856" y="717"/>
                    <a:pt x="4169" y="739"/>
                    <a:pt x="4481" y="760"/>
                  </a:cubicBezTo>
                  <a:cubicBezTo>
                    <a:pt x="4481" y="782"/>
                    <a:pt x="4481" y="814"/>
                    <a:pt x="4492" y="835"/>
                  </a:cubicBezTo>
                  <a:cubicBezTo>
                    <a:pt x="4341" y="846"/>
                    <a:pt x="4201" y="846"/>
                    <a:pt x="4061" y="857"/>
                  </a:cubicBezTo>
                  <a:cubicBezTo>
                    <a:pt x="3359" y="921"/>
                    <a:pt x="2659" y="1019"/>
                    <a:pt x="1979" y="1256"/>
                  </a:cubicBezTo>
                  <a:cubicBezTo>
                    <a:pt x="1202" y="1526"/>
                    <a:pt x="631" y="2055"/>
                    <a:pt x="178" y="2723"/>
                  </a:cubicBezTo>
                  <a:cubicBezTo>
                    <a:pt x="91" y="2853"/>
                    <a:pt x="37" y="3014"/>
                    <a:pt x="27" y="3176"/>
                  </a:cubicBezTo>
                  <a:cubicBezTo>
                    <a:pt x="1" y="3439"/>
                    <a:pt x="176" y="3615"/>
                    <a:pt x="404" y="3615"/>
                  </a:cubicBezTo>
                  <a:cubicBezTo>
                    <a:pt x="466" y="3615"/>
                    <a:pt x="531" y="3603"/>
                    <a:pt x="598" y="3575"/>
                  </a:cubicBezTo>
                  <a:cubicBezTo>
                    <a:pt x="782" y="3500"/>
                    <a:pt x="911" y="3381"/>
                    <a:pt x="1008" y="3219"/>
                  </a:cubicBezTo>
                  <a:cubicBezTo>
                    <a:pt x="1213" y="2863"/>
                    <a:pt x="1515" y="2583"/>
                    <a:pt x="1784" y="2292"/>
                  </a:cubicBezTo>
                  <a:cubicBezTo>
                    <a:pt x="2000" y="2065"/>
                    <a:pt x="2227" y="1828"/>
                    <a:pt x="2540" y="1720"/>
                  </a:cubicBezTo>
                  <a:cubicBezTo>
                    <a:pt x="3122" y="1515"/>
                    <a:pt x="3716" y="1331"/>
                    <a:pt x="4320" y="1256"/>
                  </a:cubicBezTo>
                  <a:cubicBezTo>
                    <a:pt x="5042" y="1180"/>
                    <a:pt x="5765" y="1094"/>
                    <a:pt x="6487" y="1062"/>
                  </a:cubicBezTo>
                  <a:cubicBezTo>
                    <a:pt x="6992" y="1033"/>
                    <a:pt x="7496" y="995"/>
                    <a:pt x="8000" y="995"/>
                  </a:cubicBezTo>
                  <a:cubicBezTo>
                    <a:pt x="8251" y="995"/>
                    <a:pt x="8502" y="1004"/>
                    <a:pt x="8753" y="1029"/>
                  </a:cubicBezTo>
                  <a:cubicBezTo>
                    <a:pt x="9443" y="1105"/>
                    <a:pt x="10145" y="1127"/>
                    <a:pt x="10813" y="1364"/>
                  </a:cubicBezTo>
                  <a:cubicBezTo>
                    <a:pt x="11094" y="1461"/>
                    <a:pt x="11385" y="1547"/>
                    <a:pt x="11676" y="1645"/>
                  </a:cubicBezTo>
                  <a:cubicBezTo>
                    <a:pt x="12173" y="1806"/>
                    <a:pt x="12593" y="2086"/>
                    <a:pt x="12949" y="2475"/>
                  </a:cubicBezTo>
                  <a:cubicBezTo>
                    <a:pt x="13262" y="2820"/>
                    <a:pt x="13575" y="3176"/>
                    <a:pt x="13887" y="3522"/>
                  </a:cubicBezTo>
                  <a:cubicBezTo>
                    <a:pt x="13985" y="3629"/>
                    <a:pt x="14103" y="3716"/>
                    <a:pt x="14211" y="3802"/>
                  </a:cubicBezTo>
                  <a:cubicBezTo>
                    <a:pt x="14282" y="3849"/>
                    <a:pt x="14360" y="3874"/>
                    <a:pt x="14436" y="3874"/>
                  </a:cubicBezTo>
                  <a:cubicBezTo>
                    <a:pt x="14500" y="3874"/>
                    <a:pt x="14562" y="3857"/>
                    <a:pt x="14621" y="3824"/>
                  </a:cubicBezTo>
                  <a:cubicBezTo>
                    <a:pt x="14761" y="3737"/>
                    <a:pt x="14815" y="3586"/>
                    <a:pt x="14772" y="3424"/>
                  </a:cubicBezTo>
                  <a:cubicBezTo>
                    <a:pt x="14729" y="3263"/>
                    <a:pt x="14675" y="3079"/>
                    <a:pt x="14578" y="2939"/>
                  </a:cubicBezTo>
                  <a:cubicBezTo>
                    <a:pt x="14395" y="2669"/>
                    <a:pt x="14179" y="2421"/>
                    <a:pt x="13952" y="2184"/>
                  </a:cubicBezTo>
                  <a:cubicBezTo>
                    <a:pt x="13467" y="1666"/>
                    <a:pt x="12884" y="1267"/>
                    <a:pt x="12183" y="1062"/>
                  </a:cubicBezTo>
                  <a:cubicBezTo>
                    <a:pt x="11871" y="976"/>
                    <a:pt x="11547" y="911"/>
                    <a:pt x="11234" y="835"/>
                  </a:cubicBezTo>
                  <a:cubicBezTo>
                    <a:pt x="11159" y="825"/>
                    <a:pt x="11094" y="803"/>
                    <a:pt x="11029" y="792"/>
                  </a:cubicBezTo>
                  <a:cubicBezTo>
                    <a:pt x="11215" y="763"/>
                    <a:pt x="11391" y="754"/>
                    <a:pt x="11567" y="754"/>
                  </a:cubicBezTo>
                  <a:cubicBezTo>
                    <a:pt x="11657" y="754"/>
                    <a:pt x="11747" y="756"/>
                    <a:pt x="11838" y="760"/>
                  </a:cubicBezTo>
                  <a:cubicBezTo>
                    <a:pt x="12066" y="770"/>
                    <a:pt x="12292" y="775"/>
                    <a:pt x="12518" y="775"/>
                  </a:cubicBezTo>
                  <a:cubicBezTo>
                    <a:pt x="13052" y="775"/>
                    <a:pt x="13580" y="743"/>
                    <a:pt x="14103" y="652"/>
                  </a:cubicBezTo>
                  <a:cubicBezTo>
                    <a:pt x="14438" y="588"/>
                    <a:pt x="14772" y="480"/>
                    <a:pt x="15095" y="372"/>
                  </a:cubicBezTo>
                  <a:cubicBezTo>
                    <a:pt x="15225" y="339"/>
                    <a:pt x="15279" y="221"/>
                    <a:pt x="15246" y="123"/>
                  </a:cubicBezTo>
                  <a:cubicBezTo>
                    <a:pt x="15213" y="23"/>
                    <a:pt x="15148" y="1"/>
                    <a:pt x="1507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0"/>
            <p:cNvSpPr/>
            <p:nvPr/>
          </p:nvSpPr>
          <p:spPr>
            <a:xfrm>
              <a:off x="3433200" y="1932825"/>
              <a:ext cx="176925" cy="165300"/>
            </a:xfrm>
            <a:custGeom>
              <a:avLst/>
              <a:gdLst/>
              <a:ahLst/>
              <a:cxnLst/>
              <a:rect l="l" t="t" r="r" b="b"/>
              <a:pathLst>
                <a:path w="7077" h="6612" extrusionOk="0">
                  <a:moveTo>
                    <a:pt x="3365" y="815"/>
                  </a:moveTo>
                  <a:cubicBezTo>
                    <a:pt x="3844" y="815"/>
                    <a:pt x="4320" y="882"/>
                    <a:pt x="4660" y="949"/>
                  </a:cubicBezTo>
                  <a:cubicBezTo>
                    <a:pt x="5146" y="1056"/>
                    <a:pt x="5653" y="1239"/>
                    <a:pt x="5923" y="1660"/>
                  </a:cubicBezTo>
                  <a:cubicBezTo>
                    <a:pt x="6106" y="1930"/>
                    <a:pt x="6160" y="2253"/>
                    <a:pt x="6182" y="2577"/>
                  </a:cubicBezTo>
                  <a:cubicBezTo>
                    <a:pt x="6225" y="3127"/>
                    <a:pt x="6192" y="3688"/>
                    <a:pt x="5988" y="4195"/>
                  </a:cubicBezTo>
                  <a:cubicBezTo>
                    <a:pt x="5621" y="5112"/>
                    <a:pt x="4672" y="5770"/>
                    <a:pt x="3679" y="5791"/>
                  </a:cubicBezTo>
                  <a:cubicBezTo>
                    <a:pt x="3670" y="5791"/>
                    <a:pt x="3661" y="5791"/>
                    <a:pt x="3652" y="5791"/>
                  </a:cubicBezTo>
                  <a:cubicBezTo>
                    <a:pt x="2669" y="5791"/>
                    <a:pt x="1701" y="5179"/>
                    <a:pt x="1306" y="4281"/>
                  </a:cubicBezTo>
                  <a:cubicBezTo>
                    <a:pt x="907" y="3397"/>
                    <a:pt x="1122" y="2221"/>
                    <a:pt x="1662" y="1423"/>
                  </a:cubicBezTo>
                  <a:cubicBezTo>
                    <a:pt x="1980" y="953"/>
                    <a:pt x="2676" y="815"/>
                    <a:pt x="3365" y="815"/>
                  </a:cubicBezTo>
                  <a:close/>
                  <a:moveTo>
                    <a:pt x="3274" y="0"/>
                  </a:moveTo>
                  <a:cubicBezTo>
                    <a:pt x="2357" y="0"/>
                    <a:pt x="1425" y="185"/>
                    <a:pt x="993" y="808"/>
                  </a:cubicBezTo>
                  <a:cubicBezTo>
                    <a:pt x="281" y="1855"/>
                    <a:pt x="0" y="3429"/>
                    <a:pt x="529" y="4605"/>
                  </a:cubicBezTo>
                  <a:cubicBezTo>
                    <a:pt x="1062" y="5797"/>
                    <a:pt x="2330" y="6612"/>
                    <a:pt x="3628" y="6612"/>
                  </a:cubicBezTo>
                  <a:cubicBezTo>
                    <a:pt x="3645" y="6612"/>
                    <a:pt x="3662" y="6611"/>
                    <a:pt x="3679" y="6611"/>
                  </a:cubicBezTo>
                  <a:cubicBezTo>
                    <a:pt x="4995" y="6590"/>
                    <a:pt x="6268" y="5716"/>
                    <a:pt x="6753" y="4487"/>
                  </a:cubicBezTo>
                  <a:cubicBezTo>
                    <a:pt x="7023" y="3818"/>
                    <a:pt x="7077" y="3063"/>
                    <a:pt x="7023" y="2340"/>
                  </a:cubicBezTo>
                  <a:cubicBezTo>
                    <a:pt x="6980" y="1908"/>
                    <a:pt x="6915" y="1477"/>
                    <a:pt x="6678" y="1110"/>
                  </a:cubicBezTo>
                  <a:cubicBezTo>
                    <a:pt x="6311" y="560"/>
                    <a:pt x="5642" y="312"/>
                    <a:pt x="4995" y="182"/>
                  </a:cubicBezTo>
                  <a:cubicBezTo>
                    <a:pt x="4544" y="89"/>
                    <a:pt x="3912" y="0"/>
                    <a:pt x="32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0"/>
            <p:cNvSpPr/>
            <p:nvPr/>
          </p:nvSpPr>
          <p:spPr>
            <a:xfrm>
              <a:off x="3643275" y="1924575"/>
              <a:ext cx="176650" cy="165225"/>
            </a:xfrm>
            <a:custGeom>
              <a:avLst/>
              <a:gdLst/>
              <a:ahLst/>
              <a:cxnLst/>
              <a:rect l="l" t="t" r="r" b="b"/>
              <a:pathLst>
                <a:path w="7066" h="6609" extrusionOk="0">
                  <a:moveTo>
                    <a:pt x="3362" y="822"/>
                  </a:moveTo>
                  <a:cubicBezTo>
                    <a:pt x="3840" y="822"/>
                    <a:pt x="4313" y="888"/>
                    <a:pt x="4649" y="955"/>
                  </a:cubicBezTo>
                  <a:cubicBezTo>
                    <a:pt x="5146" y="1052"/>
                    <a:pt x="5653" y="1246"/>
                    <a:pt x="5922" y="1656"/>
                  </a:cubicBezTo>
                  <a:cubicBezTo>
                    <a:pt x="6095" y="1926"/>
                    <a:pt x="6149" y="2260"/>
                    <a:pt x="6181" y="2573"/>
                  </a:cubicBezTo>
                  <a:cubicBezTo>
                    <a:pt x="6224" y="3123"/>
                    <a:pt x="6192" y="3684"/>
                    <a:pt x="5987" y="4191"/>
                  </a:cubicBezTo>
                  <a:cubicBezTo>
                    <a:pt x="5610" y="5119"/>
                    <a:pt x="4661" y="5766"/>
                    <a:pt x="3668" y="5787"/>
                  </a:cubicBezTo>
                  <a:cubicBezTo>
                    <a:pt x="3652" y="5788"/>
                    <a:pt x="3635" y="5788"/>
                    <a:pt x="3618" y="5788"/>
                  </a:cubicBezTo>
                  <a:cubicBezTo>
                    <a:pt x="2643" y="5788"/>
                    <a:pt x="1698" y="5168"/>
                    <a:pt x="1295" y="4277"/>
                  </a:cubicBezTo>
                  <a:cubicBezTo>
                    <a:pt x="907" y="3403"/>
                    <a:pt x="1111" y="2217"/>
                    <a:pt x="1651" y="1430"/>
                  </a:cubicBezTo>
                  <a:cubicBezTo>
                    <a:pt x="1975" y="959"/>
                    <a:pt x="2674" y="822"/>
                    <a:pt x="3362" y="822"/>
                  </a:cubicBezTo>
                  <a:close/>
                  <a:moveTo>
                    <a:pt x="3258" y="1"/>
                  </a:moveTo>
                  <a:cubicBezTo>
                    <a:pt x="2344" y="1"/>
                    <a:pt x="1418" y="182"/>
                    <a:pt x="993" y="804"/>
                  </a:cubicBezTo>
                  <a:cubicBezTo>
                    <a:pt x="270" y="1861"/>
                    <a:pt x="1" y="3436"/>
                    <a:pt x="518" y="4611"/>
                  </a:cubicBezTo>
                  <a:cubicBezTo>
                    <a:pt x="1048" y="5787"/>
                    <a:pt x="2304" y="6608"/>
                    <a:pt x="3605" y="6608"/>
                  </a:cubicBezTo>
                  <a:cubicBezTo>
                    <a:pt x="3629" y="6608"/>
                    <a:pt x="3654" y="6608"/>
                    <a:pt x="3679" y="6607"/>
                  </a:cubicBezTo>
                  <a:cubicBezTo>
                    <a:pt x="4995" y="6586"/>
                    <a:pt x="6257" y="5711"/>
                    <a:pt x="6753" y="4493"/>
                  </a:cubicBezTo>
                  <a:cubicBezTo>
                    <a:pt x="7022" y="3813"/>
                    <a:pt x="7066" y="3069"/>
                    <a:pt x="7012" y="2336"/>
                  </a:cubicBezTo>
                  <a:cubicBezTo>
                    <a:pt x="6979" y="1914"/>
                    <a:pt x="6904" y="1473"/>
                    <a:pt x="6667" y="1116"/>
                  </a:cubicBezTo>
                  <a:cubicBezTo>
                    <a:pt x="6311" y="567"/>
                    <a:pt x="5631" y="308"/>
                    <a:pt x="4984" y="178"/>
                  </a:cubicBezTo>
                  <a:cubicBezTo>
                    <a:pt x="4531" y="89"/>
                    <a:pt x="3897" y="1"/>
                    <a:pt x="32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0"/>
            <p:cNvSpPr/>
            <p:nvPr/>
          </p:nvSpPr>
          <p:spPr>
            <a:xfrm>
              <a:off x="3600675" y="1967050"/>
              <a:ext cx="59075" cy="33725"/>
            </a:xfrm>
            <a:custGeom>
              <a:avLst/>
              <a:gdLst/>
              <a:ahLst/>
              <a:cxnLst/>
              <a:rect l="l" t="t" r="r" b="b"/>
              <a:pathLst>
                <a:path w="2363" h="1349" extrusionOk="0">
                  <a:moveTo>
                    <a:pt x="1483" y="1"/>
                  </a:moveTo>
                  <a:cubicBezTo>
                    <a:pt x="1355" y="1"/>
                    <a:pt x="1228" y="22"/>
                    <a:pt x="1101" y="43"/>
                  </a:cubicBezTo>
                  <a:cubicBezTo>
                    <a:pt x="701" y="108"/>
                    <a:pt x="270" y="237"/>
                    <a:pt x="44" y="572"/>
                  </a:cubicBezTo>
                  <a:cubicBezTo>
                    <a:pt x="65" y="593"/>
                    <a:pt x="76" y="615"/>
                    <a:pt x="97" y="637"/>
                  </a:cubicBezTo>
                  <a:cubicBezTo>
                    <a:pt x="65" y="874"/>
                    <a:pt x="0" y="1208"/>
                    <a:pt x="183" y="1349"/>
                  </a:cubicBezTo>
                  <a:cubicBezTo>
                    <a:pt x="346" y="1078"/>
                    <a:pt x="636" y="906"/>
                    <a:pt x="950" y="831"/>
                  </a:cubicBezTo>
                  <a:cubicBezTo>
                    <a:pt x="1101" y="793"/>
                    <a:pt x="1257" y="779"/>
                    <a:pt x="1415" y="779"/>
                  </a:cubicBezTo>
                  <a:cubicBezTo>
                    <a:pt x="1572" y="779"/>
                    <a:pt x="1731" y="793"/>
                    <a:pt x="1888" y="809"/>
                  </a:cubicBezTo>
                  <a:cubicBezTo>
                    <a:pt x="2060" y="820"/>
                    <a:pt x="2244" y="852"/>
                    <a:pt x="2352" y="982"/>
                  </a:cubicBezTo>
                  <a:cubicBezTo>
                    <a:pt x="2352" y="798"/>
                    <a:pt x="2341" y="637"/>
                    <a:pt x="2362" y="453"/>
                  </a:cubicBezTo>
                  <a:cubicBezTo>
                    <a:pt x="2158" y="270"/>
                    <a:pt x="1942" y="86"/>
                    <a:pt x="1683" y="21"/>
                  </a:cubicBezTo>
                  <a:cubicBezTo>
                    <a:pt x="1616" y="6"/>
                    <a:pt x="1550" y="1"/>
                    <a:pt x="14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0"/>
            <p:cNvSpPr/>
            <p:nvPr/>
          </p:nvSpPr>
          <p:spPr>
            <a:xfrm>
              <a:off x="3460700" y="1953300"/>
              <a:ext cx="127600" cy="124325"/>
            </a:xfrm>
            <a:custGeom>
              <a:avLst/>
              <a:gdLst/>
              <a:ahLst/>
              <a:cxnLst/>
              <a:rect l="l" t="t" r="r" b="b"/>
              <a:pathLst>
                <a:path w="5104" h="4973" extrusionOk="0">
                  <a:moveTo>
                    <a:pt x="2266" y="0"/>
                  </a:moveTo>
                  <a:cubicBezTo>
                    <a:pt x="1576" y="0"/>
                    <a:pt x="875" y="140"/>
                    <a:pt x="562" y="604"/>
                  </a:cubicBezTo>
                  <a:cubicBezTo>
                    <a:pt x="443" y="777"/>
                    <a:pt x="346" y="960"/>
                    <a:pt x="260" y="1154"/>
                  </a:cubicBezTo>
                  <a:cubicBezTo>
                    <a:pt x="465" y="1143"/>
                    <a:pt x="669" y="1143"/>
                    <a:pt x="875" y="1143"/>
                  </a:cubicBezTo>
                  <a:cubicBezTo>
                    <a:pt x="1468" y="1143"/>
                    <a:pt x="2072" y="1175"/>
                    <a:pt x="2654" y="1294"/>
                  </a:cubicBezTo>
                  <a:cubicBezTo>
                    <a:pt x="3452" y="1456"/>
                    <a:pt x="4251" y="1391"/>
                    <a:pt x="5049" y="1434"/>
                  </a:cubicBezTo>
                  <a:cubicBezTo>
                    <a:pt x="5006" y="1219"/>
                    <a:pt x="4941" y="1014"/>
                    <a:pt x="4823" y="841"/>
                  </a:cubicBezTo>
                  <a:cubicBezTo>
                    <a:pt x="4553" y="420"/>
                    <a:pt x="4046" y="237"/>
                    <a:pt x="3560" y="130"/>
                  </a:cubicBezTo>
                  <a:cubicBezTo>
                    <a:pt x="3215" y="65"/>
                    <a:pt x="2741" y="0"/>
                    <a:pt x="2266" y="0"/>
                  </a:cubicBezTo>
                  <a:close/>
                  <a:moveTo>
                    <a:pt x="130" y="1542"/>
                  </a:moveTo>
                  <a:cubicBezTo>
                    <a:pt x="44" y="1834"/>
                    <a:pt x="1" y="2136"/>
                    <a:pt x="1" y="2438"/>
                  </a:cubicBezTo>
                  <a:cubicBezTo>
                    <a:pt x="1" y="2567"/>
                    <a:pt x="12" y="2697"/>
                    <a:pt x="22" y="2826"/>
                  </a:cubicBezTo>
                  <a:cubicBezTo>
                    <a:pt x="314" y="2589"/>
                    <a:pt x="648" y="2395"/>
                    <a:pt x="1015" y="2265"/>
                  </a:cubicBezTo>
                  <a:cubicBezTo>
                    <a:pt x="1695" y="2028"/>
                    <a:pt x="2395" y="1930"/>
                    <a:pt x="3097" y="1866"/>
                  </a:cubicBezTo>
                  <a:cubicBezTo>
                    <a:pt x="3237" y="1855"/>
                    <a:pt x="3377" y="1855"/>
                    <a:pt x="3528" y="1844"/>
                  </a:cubicBezTo>
                  <a:cubicBezTo>
                    <a:pt x="3517" y="1823"/>
                    <a:pt x="3517" y="1791"/>
                    <a:pt x="3517" y="1769"/>
                  </a:cubicBezTo>
                  <a:cubicBezTo>
                    <a:pt x="3205" y="1748"/>
                    <a:pt x="2892" y="1726"/>
                    <a:pt x="2568" y="1704"/>
                  </a:cubicBezTo>
                  <a:cubicBezTo>
                    <a:pt x="1846" y="1650"/>
                    <a:pt x="1134" y="1607"/>
                    <a:pt x="411" y="1564"/>
                  </a:cubicBezTo>
                  <a:cubicBezTo>
                    <a:pt x="314" y="1553"/>
                    <a:pt x="216" y="1553"/>
                    <a:pt x="130" y="1542"/>
                  </a:cubicBezTo>
                  <a:close/>
                  <a:moveTo>
                    <a:pt x="5103" y="2093"/>
                  </a:moveTo>
                  <a:cubicBezTo>
                    <a:pt x="4521" y="2136"/>
                    <a:pt x="3938" y="2201"/>
                    <a:pt x="3356" y="2265"/>
                  </a:cubicBezTo>
                  <a:cubicBezTo>
                    <a:pt x="2752" y="2340"/>
                    <a:pt x="2158" y="2524"/>
                    <a:pt x="1576" y="2729"/>
                  </a:cubicBezTo>
                  <a:cubicBezTo>
                    <a:pt x="1263" y="2837"/>
                    <a:pt x="1036" y="3074"/>
                    <a:pt x="820" y="3301"/>
                  </a:cubicBezTo>
                  <a:cubicBezTo>
                    <a:pt x="669" y="3462"/>
                    <a:pt x="518" y="3613"/>
                    <a:pt x="379" y="3775"/>
                  </a:cubicBezTo>
                  <a:cubicBezTo>
                    <a:pt x="832" y="4498"/>
                    <a:pt x="1673" y="4972"/>
                    <a:pt x="2525" y="4972"/>
                  </a:cubicBezTo>
                  <a:lnTo>
                    <a:pt x="2579" y="4972"/>
                  </a:lnTo>
                  <a:cubicBezTo>
                    <a:pt x="3572" y="4951"/>
                    <a:pt x="4521" y="4293"/>
                    <a:pt x="4888" y="3376"/>
                  </a:cubicBezTo>
                  <a:cubicBezTo>
                    <a:pt x="5039" y="2988"/>
                    <a:pt x="5103" y="2578"/>
                    <a:pt x="5103" y="2157"/>
                  </a:cubicBezTo>
                  <a:lnTo>
                    <a:pt x="5103" y="20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0"/>
            <p:cNvSpPr/>
            <p:nvPr/>
          </p:nvSpPr>
          <p:spPr>
            <a:xfrm>
              <a:off x="3461250" y="1981875"/>
              <a:ext cx="127050" cy="65825"/>
            </a:xfrm>
            <a:custGeom>
              <a:avLst/>
              <a:gdLst/>
              <a:ahLst/>
              <a:cxnLst/>
              <a:rect l="l" t="t" r="r" b="b"/>
              <a:pathLst>
                <a:path w="5082" h="2633" extrusionOk="0">
                  <a:moveTo>
                    <a:pt x="853" y="0"/>
                  </a:moveTo>
                  <a:cubicBezTo>
                    <a:pt x="647" y="0"/>
                    <a:pt x="443" y="0"/>
                    <a:pt x="238" y="11"/>
                  </a:cubicBezTo>
                  <a:cubicBezTo>
                    <a:pt x="184" y="140"/>
                    <a:pt x="141" y="270"/>
                    <a:pt x="108" y="399"/>
                  </a:cubicBezTo>
                  <a:cubicBezTo>
                    <a:pt x="194" y="410"/>
                    <a:pt x="292" y="410"/>
                    <a:pt x="389" y="421"/>
                  </a:cubicBezTo>
                  <a:cubicBezTo>
                    <a:pt x="1112" y="464"/>
                    <a:pt x="1824" y="507"/>
                    <a:pt x="2546" y="561"/>
                  </a:cubicBezTo>
                  <a:cubicBezTo>
                    <a:pt x="2870" y="583"/>
                    <a:pt x="3183" y="605"/>
                    <a:pt x="3495" y="626"/>
                  </a:cubicBezTo>
                  <a:cubicBezTo>
                    <a:pt x="3495" y="648"/>
                    <a:pt x="3495" y="680"/>
                    <a:pt x="3506" y="701"/>
                  </a:cubicBezTo>
                  <a:cubicBezTo>
                    <a:pt x="3355" y="712"/>
                    <a:pt x="3215" y="712"/>
                    <a:pt x="3075" y="723"/>
                  </a:cubicBezTo>
                  <a:cubicBezTo>
                    <a:pt x="2373" y="787"/>
                    <a:pt x="1673" y="885"/>
                    <a:pt x="993" y="1122"/>
                  </a:cubicBezTo>
                  <a:cubicBezTo>
                    <a:pt x="626" y="1252"/>
                    <a:pt x="292" y="1446"/>
                    <a:pt x="0" y="1683"/>
                  </a:cubicBezTo>
                  <a:cubicBezTo>
                    <a:pt x="33" y="1909"/>
                    <a:pt x="87" y="2125"/>
                    <a:pt x="184" y="2319"/>
                  </a:cubicBezTo>
                  <a:cubicBezTo>
                    <a:pt x="227" y="2427"/>
                    <a:pt x="292" y="2535"/>
                    <a:pt x="357" y="2632"/>
                  </a:cubicBezTo>
                  <a:cubicBezTo>
                    <a:pt x="496" y="2470"/>
                    <a:pt x="647" y="2319"/>
                    <a:pt x="798" y="2158"/>
                  </a:cubicBezTo>
                  <a:cubicBezTo>
                    <a:pt x="1014" y="1931"/>
                    <a:pt x="1241" y="1694"/>
                    <a:pt x="1554" y="1586"/>
                  </a:cubicBezTo>
                  <a:cubicBezTo>
                    <a:pt x="2136" y="1381"/>
                    <a:pt x="2730" y="1197"/>
                    <a:pt x="3334" y="1122"/>
                  </a:cubicBezTo>
                  <a:cubicBezTo>
                    <a:pt x="3916" y="1058"/>
                    <a:pt x="4499" y="993"/>
                    <a:pt x="5081" y="950"/>
                  </a:cubicBezTo>
                  <a:cubicBezTo>
                    <a:pt x="5081" y="842"/>
                    <a:pt x="5070" y="723"/>
                    <a:pt x="5060" y="615"/>
                  </a:cubicBezTo>
                  <a:lnTo>
                    <a:pt x="5027" y="291"/>
                  </a:lnTo>
                  <a:cubicBezTo>
                    <a:pt x="4229" y="248"/>
                    <a:pt x="3430" y="313"/>
                    <a:pt x="2632" y="151"/>
                  </a:cubicBezTo>
                  <a:cubicBezTo>
                    <a:pt x="2050" y="32"/>
                    <a:pt x="1446" y="0"/>
                    <a:pt x="853" y="0"/>
                  </a:cubicBezTo>
                  <a:close/>
                </a:path>
              </a:pathLst>
            </a:custGeom>
            <a:solidFill>
              <a:srgbClr val="879C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0"/>
            <p:cNvSpPr/>
            <p:nvPr/>
          </p:nvSpPr>
          <p:spPr>
            <a:xfrm>
              <a:off x="3460700" y="1968400"/>
              <a:ext cx="127600" cy="45850"/>
            </a:xfrm>
            <a:custGeom>
              <a:avLst/>
              <a:gdLst/>
              <a:ahLst/>
              <a:cxnLst/>
              <a:rect l="l" t="t" r="r" b="b"/>
              <a:pathLst>
                <a:path w="5104" h="1834" extrusionOk="0">
                  <a:moveTo>
                    <a:pt x="4823" y="237"/>
                  </a:moveTo>
                  <a:cubicBezTo>
                    <a:pt x="4844" y="268"/>
                    <a:pt x="4863" y="300"/>
                    <a:pt x="4881" y="333"/>
                  </a:cubicBezTo>
                  <a:lnTo>
                    <a:pt x="4881" y="333"/>
                  </a:lnTo>
                  <a:cubicBezTo>
                    <a:pt x="4863" y="300"/>
                    <a:pt x="4844" y="268"/>
                    <a:pt x="4823" y="237"/>
                  </a:cubicBezTo>
                  <a:close/>
                  <a:moveTo>
                    <a:pt x="562" y="0"/>
                  </a:moveTo>
                  <a:cubicBezTo>
                    <a:pt x="458" y="147"/>
                    <a:pt x="368" y="309"/>
                    <a:pt x="291" y="480"/>
                  </a:cubicBezTo>
                  <a:lnTo>
                    <a:pt x="291" y="480"/>
                  </a:lnTo>
                  <a:cubicBezTo>
                    <a:pt x="370" y="312"/>
                    <a:pt x="458" y="152"/>
                    <a:pt x="562" y="0"/>
                  </a:cubicBezTo>
                  <a:close/>
                  <a:moveTo>
                    <a:pt x="4881" y="333"/>
                  </a:moveTo>
                  <a:cubicBezTo>
                    <a:pt x="4933" y="428"/>
                    <a:pt x="4973" y="532"/>
                    <a:pt x="5004" y="640"/>
                  </a:cubicBezTo>
                  <a:lnTo>
                    <a:pt x="5004" y="640"/>
                  </a:lnTo>
                  <a:cubicBezTo>
                    <a:pt x="4974" y="533"/>
                    <a:pt x="4935" y="430"/>
                    <a:pt x="4881" y="333"/>
                  </a:cubicBezTo>
                  <a:close/>
                  <a:moveTo>
                    <a:pt x="291" y="480"/>
                  </a:moveTo>
                  <a:lnTo>
                    <a:pt x="291" y="480"/>
                  </a:lnTo>
                  <a:cubicBezTo>
                    <a:pt x="280" y="503"/>
                    <a:pt x="270" y="527"/>
                    <a:pt x="260" y="550"/>
                  </a:cubicBezTo>
                  <a:cubicBezTo>
                    <a:pt x="234" y="611"/>
                    <a:pt x="211" y="673"/>
                    <a:pt x="190" y="734"/>
                  </a:cubicBezTo>
                  <a:lnTo>
                    <a:pt x="190" y="734"/>
                  </a:lnTo>
                  <a:cubicBezTo>
                    <a:pt x="221" y="648"/>
                    <a:pt x="254" y="563"/>
                    <a:pt x="291" y="480"/>
                  </a:cubicBezTo>
                  <a:close/>
                  <a:moveTo>
                    <a:pt x="5004" y="640"/>
                  </a:moveTo>
                  <a:cubicBezTo>
                    <a:pt x="5026" y="723"/>
                    <a:pt x="5043" y="808"/>
                    <a:pt x="5055" y="895"/>
                  </a:cubicBezTo>
                  <a:lnTo>
                    <a:pt x="5055" y="895"/>
                  </a:lnTo>
                  <a:lnTo>
                    <a:pt x="5049" y="830"/>
                  </a:lnTo>
                  <a:cubicBezTo>
                    <a:pt x="5036" y="766"/>
                    <a:pt x="5021" y="702"/>
                    <a:pt x="5004" y="640"/>
                  </a:cubicBezTo>
                  <a:close/>
                  <a:moveTo>
                    <a:pt x="5055" y="895"/>
                  </a:moveTo>
                  <a:lnTo>
                    <a:pt x="5082" y="1154"/>
                  </a:lnTo>
                  <a:cubicBezTo>
                    <a:pt x="5076" y="1067"/>
                    <a:pt x="5068" y="980"/>
                    <a:pt x="5055" y="895"/>
                  </a:cubicBezTo>
                  <a:close/>
                  <a:moveTo>
                    <a:pt x="190" y="734"/>
                  </a:moveTo>
                  <a:cubicBezTo>
                    <a:pt x="113" y="954"/>
                    <a:pt x="58" y="1186"/>
                    <a:pt x="28" y="1419"/>
                  </a:cubicBezTo>
                  <a:lnTo>
                    <a:pt x="28" y="1419"/>
                  </a:lnTo>
                  <a:cubicBezTo>
                    <a:pt x="49" y="1257"/>
                    <a:pt x="83" y="1096"/>
                    <a:pt x="130" y="938"/>
                  </a:cubicBezTo>
                  <a:cubicBezTo>
                    <a:pt x="147" y="870"/>
                    <a:pt x="167" y="802"/>
                    <a:pt x="190" y="734"/>
                  </a:cubicBezTo>
                  <a:close/>
                  <a:moveTo>
                    <a:pt x="5082" y="1154"/>
                  </a:moveTo>
                  <a:cubicBezTo>
                    <a:pt x="5092" y="1283"/>
                    <a:pt x="5103" y="1424"/>
                    <a:pt x="5103" y="1553"/>
                  </a:cubicBezTo>
                  <a:lnTo>
                    <a:pt x="5103" y="1489"/>
                  </a:lnTo>
                  <a:cubicBezTo>
                    <a:pt x="5103" y="1381"/>
                    <a:pt x="5092" y="1262"/>
                    <a:pt x="5082" y="1154"/>
                  </a:cubicBezTo>
                  <a:close/>
                  <a:moveTo>
                    <a:pt x="28" y="1419"/>
                  </a:moveTo>
                  <a:cubicBezTo>
                    <a:pt x="10" y="1556"/>
                    <a:pt x="1" y="1695"/>
                    <a:pt x="1" y="1834"/>
                  </a:cubicBezTo>
                  <a:cubicBezTo>
                    <a:pt x="1" y="1696"/>
                    <a:pt x="10" y="1557"/>
                    <a:pt x="28" y="1419"/>
                  </a:cubicBezTo>
                  <a:close/>
                </a:path>
              </a:pathLst>
            </a:custGeom>
            <a:solidFill>
              <a:srgbClr val="DBBB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0"/>
            <p:cNvSpPr/>
            <p:nvPr/>
          </p:nvSpPr>
          <p:spPr>
            <a:xfrm>
              <a:off x="3670500" y="1944925"/>
              <a:ext cx="127600" cy="124350"/>
            </a:xfrm>
            <a:custGeom>
              <a:avLst/>
              <a:gdLst/>
              <a:ahLst/>
              <a:cxnLst/>
              <a:rect l="l" t="t" r="r" b="b"/>
              <a:pathLst>
                <a:path w="5104" h="4974" extrusionOk="0">
                  <a:moveTo>
                    <a:pt x="2277" y="0"/>
                  </a:moveTo>
                  <a:cubicBezTo>
                    <a:pt x="1587" y="0"/>
                    <a:pt x="885" y="141"/>
                    <a:pt x="562" y="616"/>
                  </a:cubicBezTo>
                  <a:cubicBezTo>
                    <a:pt x="346" y="939"/>
                    <a:pt x="173" y="1327"/>
                    <a:pt x="87" y="1748"/>
                  </a:cubicBezTo>
                  <a:cubicBezTo>
                    <a:pt x="670" y="1683"/>
                    <a:pt x="1252" y="1640"/>
                    <a:pt x="1846" y="1640"/>
                  </a:cubicBezTo>
                  <a:cubicBezTo>
                    <a:pt x="2115" y="1640"/>
                    <a:pt x="2385" y="1629"/>
                    <a:pt x="2654" y="1608"/>
                  </a:cubicBezTo>
                  <a:cubicBezTo>
                    <a:pt x="3453" y="1554"/>
                    <a:pt x="4251" y="1489"/>
                    <a:pt x="5049" y="1424"/>
                  </a:cubicBezTo>
                  <a:cubicBezTo>
                    <a:pt x="5006" y="1220"/>
                    <a:pt x="4952" y="1014"/>
                    <a:pt x="4833" y="842"/>
                  </a:cubicBezTo>
                  <a:cubicBezTo>
                    <a:pt x="4564" y="432"/>
                    <a:pt x="4057" y="238"/>
                    <a:pt x="3560" y="141"/>
                  </a:cubicBezTo>
                  <a:cubicBezTo>
                    <a:pt x="3226" y="76"/>
                    <a:pt x="2752" y="0"/>
                    <a:pt x="2277" y="0"/>
                  </a:cubicBezTo>
                  <a:close/>
                  <a:moveTo>
                    <a:pt x="5103" y="1920"/>
                  </a:moveTo>
                  <a:cubicBezTo>
                    <a:pt x="4984" y="1942"/>
                    <a:pt x="4866" y="1975"/>
                    <a:pt x="4747" y="1996"/>
                  </a:cubicBezTo>
                  <a:cubicBezTo>
                    <a:pt x="4240" y="2093"/>
                    <a:pt x="3723" y="2114"/>
                    <a:pt x="3205" y="2114"/>
                  </a:cubicBezTo>
                  <a:cubicBezTo>
                    <a:pt x="2968" y="2114"/>
                    <a:pt x="2730" y="2114"/>
                    <a:pt x="2482" y="2104"/>
                  </a:cubicBezTo>
                  <a:cubicBezTo>
                    <a:pt x="2395" y="2093"/>
                    <a:pt x="2299" y="2093"/>
                    <a:pt x="2201" y="2093"/>
                  </a:cubicBezTo>
                  <a:cubicBezTo>
                    <a:pt x="2029" y="2093"/>
                    <a:pt x="1856" y="2104"/>
                    <a:pt x="1673" y="2136"/>
                  </a:cubicBezTo>
                  <a:cubicBezTo>
                    <a:pt x="1738" y="2147"/>
                    <a:pt x="1803" y="2169"/>
                    <a:pt x="1878" y="2179"/>
                  </a:cubicBezTo>
                  <a:cubicBezTo>
                    <a:pt x="2191" y="2255"/>
                    <a:pt x="2515" y="2320"/>
                    <a:pt x="2827" y="2406"/>
                  </a:cubicBezTo>
                  <a:cubicBezTo>
                    <a:pt x="3528" y="2611"/>
                    <a:pt x="4111" y="3010"/>
                    <a:pt x="4596" y="3528"/>
                  </a:cubicBezTo>
                  <a:lnTo>
                    <a:pt x="4747" y="3679"/>
                  </a:lnTo>
                  <a:cubicBezTo>
                    <a:pt x="4801" y="3581"/>
                    <a:pt x="4855" y="3485"/>
                    <a:pt x="4898" y="3377"/>
                  </a:cubicBezTo>
                  <a:cubicBezTo>
                    <a:pt x="5049" y="2989"/>
                    <a:pt x="5103" y="2579"/>
                    <a:pt x="5103" y="2158"/>
                  </a:cubicBezTo>
                  <a:lnTo>
                    <a:pt x="5103" y="1920"/>
                  </a:lnTo>
                  <a:close/>
                  <a:moveTo>
                    <a:pt x="1" y="2438"/>
                  </a:moveTo>
                  <a:lnTo>
                    <a:pt x="1" y="2449"/>
                  </a:lnTo>
                  <a:cubicBezTo>
                    <a:pt x="1" y="2805"/>
                    <a:pt x="65" y="3150"/>
                    <a:pt x="206" y="3463"/>
                  </a:cubicBezTo>
                  <a:cubicBezTo>
                    <a:pt x="605" y="4358"/>
                    <a:pt x="1565" y="4973"/>
                    <a:pt x="2536" y="4973"/>
                  </a:cubicBezTo>
                  <a:lnTo>
                    <a:pt x="2579" y="4973"/>
                  </a:lnTo>
                  <a:cubicBezTo>
                    <a:pt x="3140" y="4962"/>
                    <a:pt x="3679" y="4746"/>
                    <a:pt x="4121" y="4401"/>
                  </a:cubicBezTo>
                  <a:cubicBezTo>
                    <a:pt x="3938" y="4207"/>
                    <a:pt x="3766" y="4013"/>
                    <a:pt x="3593" y="3819"/>
                  </a:cubicBezTo>
                  <a:cubicBezTo>
                    <a:pt x="3237" y="3430"/>
                    <a:pt x="2817" y="3150"/>
                    <a:pt x="2320" y="2989"/>
                  </a:cubicBezTo>
                  <a:cubicBezTo>
                    <a:pt x="2029" y="2891"/>
                    <a:pt x="1738" y="2805"/>
                    <a:pt x="1457" y="2708"/>
                  </a:cubicBezTo>
                  <a:cubicBezTo>
                    <a:pt x="983" y="2546"/>
                    <a:pt x="497" y="2481"/>
                    <a:pt x="1" y="24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0"/>
            <p:cNvSpPr/>
            <p:nvPr/>
          </p:nvSpPr>
          <p:spPr>
            <a:xfrm>
              <a:off x="3670500" y="1980525"/>
              <a:ext cx="127600" cy="74450"/>
            </a:xfrm>
            <a:custGeom>
              <a:avLst/>
              <a:gdLst/>
              <a:ahLst/>
              <a:cxnLst/>
              <a:rect l="l" t="t" r="r" b="b"/>
              <a:pathLst>
                <a:path w="5104" h="2978" extrusionOk="0">
                  <a:moveTo>
                    <a:pt x="5049" y="0"/>
                  </a:moveTo>
                  <a:cubicBezTo>
                    <a:pt x="4251" y="65"/>
                    <a:pt x="3453" y="130"/>
                    <a:pt x="2654" y="184"/>
                  </a:cubicBezTo>
                  <a:cubicBezTo>
                    <a:pt x="2385" y="205"/>
                    <a:pt x="2115" y="216"/>
                    <a:pt x="1846" y="216"/>
                  </a:cubicBezTo>
                  <a:cubicBezTo>
                    <a:pt x="1252" y="216"/>
                    <a:pt x="670" y="259"/>
                    <a:pt x="87" y="324"/>
                  </a:cubicBezTo>
                  <a:cubicBezTo>
                    <a:pt x="34" y="551"/>
                    <a:pt x="1" y="777"/>
                    <a:pt x="1" y="1014"/>
                  </a:cubicBezTo>
                  <a:cubicBezTo>
                    <a:pt x="497" y="1057"/>
                    <a:pt x="983" y="1122"/>
                    <a:pt x="1457" y="1284"/>
                  </a:cubicBezTo>
                  <a:cubicBezTo>
                    <a:pt x="1738" y="1381"/>
                    <a:pt x="2029" y="1467"/>
                    <a:pt x="2320" y="1565"/>
                  </a:cubicBezTo>
                  <a:cubicBezTo>
                    <a:pt x="2817" y="1726"/>
                    <a:pt x="3237" y="2006"/>
                    <a:pt x="3593" y="2395"/>
                  </a:cubicBezTo>
                  <a:cubicBezTo>
                    <a:pt x="3766" y="2589"/>
                    <a:pt x="3938" y="2783"/>
                    <a:pt x="4121" y="2977"/>
                  </a:cubicBezTo>
                  <a:cubicBezTo>
                    <a:pt x="4370" y="2783"/>
                    <a:pt x="4586" y="2535"/>
                    <a:pt x="4747" y="2255"/>
                  </a:cubicBezTo>
                  <a:lnTo>
                    <a:pt x="4596" y="2104"/>
                  </a:lnTo>
                  <a:cubicBezTo>
                    <a:pt x="4111" y="1586"/>
                    <a:pt x="3528" y="1187"/>
                    <a:pt x="2827" y="982"/>
                  </a:cubicBezTo>
                  <a:cubicBezTo>
                    <a:pt x="2515" y="896"/>
                    <a:pt x="2191" y="831"/>
                    <a:pt x="1878" y="755"/>
                  </a:cubicBezTo>
                  <a:cubicBezTo>
                    <a:pt x="1803" y="745"/>
                    <a:pt x="1738" y="723"/>
                    <a:pt x="1673" y="712"/>
                  </a:cubicBezTo>
                  <a:cubicBezTo>
                    <a:pt x="1856" y="680"/>
                    <a:pt x="2029" y="669"/>
                    <a:pt x="2201" y="669"/>
                  </a:cubicBezTo>
                  <a:cubicBezTo>
                    <a:pt x="2299" y="669"/>
                    <a:pt x="2395" y="669"/>
                    <a:pt x="2482" y="680"/>
                  </a:cubicBezTo>
                  <a:cubicBezTo>
                    <a:pt x="2730" y="690"/>
                    <a:pt x="2968" y="690"/>
                    <a:pt x="3205" y="690"/>
                  </a:cubicBezTo>
                  <a:cubicBezTo>
                    <a:pt x="3723" y="690"/>
                    <a:pt x="4240" y="669"/>
                    <a:pt x="4747" y="572"/>
                  </a:cubicBezTo>
                  <a:cubicBezTo>
                    <a:pt x="4866" y="551"/>
                    <a:pt x="4984" y="518"/>
                    <a:pt x="5103" y="496"/>
                  </a:cubicBezTo>
                  <a:cubicBezTo>
                    <a:pt x="5092" y="443"/>
                    <a:pt x="5092" y="388"/>
                    <a:pt x="5092" y="335"/>
                  </a:cubicBezTo>
                  <a:cubicBezTo>
                    <a:pt x="5082" y="227"/>
                    <a:pt x="5071" y="108"/>
                    <a:pt x="5049" y="0"/>
                  </a:cubicBezTo>
                  <a:close/>
                </a:path>
              </a:pathLst>
            </a:custGeom>
            <a:solidFill>
              <a:srgbClr val="879C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0"/>
            <p:cNvSpPr/>
            <p:nvPr/>
          </p:nvSpPr>
          <p:spPr>
            <a:xfrm>
              <a:off x="3670500" y="1960300"/>
              <a:ext cx="127600" cy="45875"/>
            </a:xfrm>
            <a:custGeom>
              <a:avLst/>
              <a:gdLst/>
              <a:ahLst/>
              <a:cxnLst/>
              <a:rect l="l" t="t" r="r" b="b"/>
              <a:pathLst>
                <a:path w="5104" h="1835" extrusionOk="0">
                  <a:moveTo>
                    <a:pt x="4833" y="227"/>
                  </a:moveTo>
                  <a:cubicBezTo>
                    <a:pt x="5006" y="497"/>
                    <a:pt x="5060" y="831"/>
                    <a:pt x="5092" y="1144"/>
                  </a:cubicBezTo>
                  <a:cubicBezTo>
                    <a:pt x="5082" y="1036"/>
                    <a:pt x="5071" y="917"/>
                    <a:pt x="5049" y="809"/>
                  </a:cubicBezTo>
                  <a:cubicBezTo>
                    <a:pt x="5006" y="605"/>
                    <a:pt x="4952" y="399"/>
                    <a:pt x="4833" y="227"/>
                  </a:cubicBezTo>
                  <a:close/>
                  <a:moveTo>
                    <a:pt x="5092" y="1144"/>
                  </a:moveTo>
                  <a:cubicBezTo>
                    <a:pt x="5092" y="1192"/>
                    <a:pt x="5092" y="1241"/>
                    <a:pt x="5100" y="1289"/>
                  </a:cubicBezTo>
                  <a:lnTo>
                    <a:pt x="5100" y="1289"/>
                  </a:lnTo>
                  <a:cubicBezTo>
                    <a:pt x="5099" y="1242"/>
                    <a:pt x="5096" y="1194"/>
                    <a:pt x="5092" y="1144"/>
                  </a:cubicBezTo>
                  <a:close/>
                  <a:moveTo>
                    <a:pt x="5100" y="1289"/>
                  </a:moveTo>
                  <a:cubicBezTo>
                    <a:pt x="5103" y="1376"/>
                    <a:pt x="5103" y="1459"/>
                    <a:pt x="5103" y="1543"/>
                  </a:cubicBezTo>
                  <a:lnTo>
                    <a:pt x="5103" y="1305"/>
                  </a:lnTo>
                  <a:cubicBezTo>
                    <a:pt x="5102" y="1300"/>
                    <a:pt x="5101" y="1295"/>
                    <a:pt x="5100" y="1289"/>
                  </a:cubicBezTo>
                  <a:close/>
                  <a:moveTo>
                    <a:pt x="562" y="1"/>
                  </a:moveTo>
                  <a:cubicBezTo>
                    <a:pt x="242" y="470"/>
                    <a:pt x="33" y="1079"/>
                    <a:pt x="4" y="1690"/>
                  </a:cubicBezTo>
                  <a:lnTo>
                    <a:pt x="4" y="1690"/>
                  </a:lnTo>
                  <a:cubicBezTo>
                    <a:pt x="14" y="1500"/>
                    <a:pt x="44" y="1317"/>
                    <a:pt x="87" y="1133"/>
                  </a:cubicBezTo>
                  <a:cubicBezTo>
                    <a:pt x="173" y="712"/>
                    <a:pt x="346" y="324"/>
                    <a:pt x="562" y="1"/>
                  </a:cubicBezTo>
                  <a:close/>
                  <a:moveTo>
                    <a:pt x="4" y="1690"/>
                  </a:moveTo>
                  <a:lnTo>
                    <a:pt x="4" y="1690"/>
                  </a:lnTo>
                  <a:cubicBezTo>
                    <a:pt x="2" y="1734"/>
                    <a:pt x="1" y="1778"/>
                    <a:pt x="1" y="1823"/>
                  </a:cubicBezTo>
                  <a:lnTo>
                    <a:pt x="1" y="1834"/>
                  </a:lnTo>
                  <a:cubicBezTo>
                    <a:pt x="1" y="1786"/>
                    <a:pt x="2" y="1738"/>
                    <a:pt x="4" y="1690"/>
                  </a:cubicBezTo>
                  <a:close/>
                </a:path>
              </a:pathLst>
            </a:custGeom>
            <a:solidFill>
              <a:srgbClr val="DBBB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0"/>
            <p:cNvSpPr/>
            <p:nvPr/>
          </p:nvSpPr>
          <p:spPr>
            <a:xfrm>
              <a:off x="3431325" y="1976750"/>
              <a:ext cx="26450" cy="20250"/>
            </a:xfrm>
            <a:custGeom>
              <a:avLst/>
              <a:gdLst/>
              <a:ahLst/>
              <a:cxnLst/>
              <a:rect l="l" t="t" r="r" b="b"/>
              <a:pathLst>
                <a:path w="1058" h="810" extrusionOk="0">
                  <a:moveTo>
                    <a:pt x="701" y="0"/>
                  </a:moveTo>
                  <a:cubicBezTo>
                    <a:pt x="604" y="33"/>
                    <a:pt x="497" y="54"/>
                    <a:pt x="389" y="76"/>
                  </a:cubicBezTo>
                  <a:cubicBezTo>
                    <a:pt x="259" y="108"/>
                    <a:pt x="119" y="162"/>
                    <a:pt x="54" y="281"/>
                  </a:cubicBezTo>
                  <a:cubicBezTo>
                    <a:pt x="0" y="400"/>
                    <a:pt x="65" y="561"/>
                    <a:pt x="173" y="647"/>
                  </a:cubicBezTo>
                  <a:cubicBezTo>
                    <a:pt x="281" y="734"/>
                    <a:pt x="421" y="766"/>
                    <a:pt x="561" y="798"/>
                  </a:cubicBezTo>
                  <a:cubicBezTo>
                    <a:pt x="594" y="804"/>
                    <a:pt x="629" y="809"/>
                    <a:pt x="664" y="809"/>
                  </a:cubicBezTo>
                  <a:cubicBezTo>
                    <a:pt x="698" y="809"/>
                    <a:pt x="733" y="804"/>
                    <a:pt x="766" y="788"/>
                  </a:cubicBezTo>
                  <a:cubicBezTo>
                    <a:pt x="799" y="766"/>
                    <a:pt x="820" y="723"/>
                    <a:pt x="842" y="690"/>
                  </a:cubicBezTo>
                  <a:cubicBezTo>
                    <a:pt x="917" y="539"/>
                    <a:pt x="928" y="356"/>
                    <a:pt x="885" y="205"/>
                  </a:cubicBezTo>
                  <a:cubicBezTo>
                    <a:pt x="866" y="129"/>
                    <a:pt x="813" y="53"/>
                    <a:pt x="749" y="43"/>
                  </a:cubicBezTo>
                  <a:lnTo>
                    <a:pt x="749" y="43"/>
                  </a:lnTo>
                  <a:cubicBezTo>
                    <a:pt x="848" y="45"/>
                    <a:pt x="948" y="54"/>
                    <a:pt x="1057" y="54"/>
                  </a:cubicBezTo>
                  <a:lnTo>
                    <a:pt x="70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0"/>
            <p:cNvSpPr/>
            <p:nvPr/>
          </p:nvSpPr>
          <p:spPr>
            <a:xfrm>
              <a:off x="3808000" y="1974500"/>
              <a:ext cx="21625" cy="23675"/>
            </a:xfrm>
            <a:custGeom>
              <a:avLst/>
              <a:gdLst/>
              <a:ahLst/>
              <a:cxnLst/>
              <a:rect l="l" t="t" r="r" b="b"/>
              <a:pathLst>
                <a:path w="865" h="947" extrusionOk="0">
                  <a:moveTo>
                    <a:pt x="443" y="1"/>
                  </a:moveTo>
                  <a:cubicBezTo>
                    <a:pt x="78" y="1"/>
                    <a:pt x="0" y="488"/>
                    <a:pt x="67" y="813"/>
                  </a:cubicBezTo>
                  <a:cubicBezTo>
                    <a:pt x="67" y="867"/>
                    <a:pt x="88" y="931"/>
                    <a:pt x="143" y="943"/>
                  </a:cubicBezTo>
                  <a:cubicBezTo>
                    <a:pt x="155" y="946"/>
                    <a:pt x="167" y="947"/>
                    <a:pt x="178" y="947"/>
                  </a:cubicBezTo>
                  <a:cubicBezTo>
                    <a:pt x="204" y="947"/>
                    <a:pt x="227" y="939"/>
                    <a:pt x="251" y="931"/>
                  </a:cubicBezTo>
                  <a:cubicBezTo>
                    <a:pt x="390" y="867"/>
                    <a:pt x="531" y="770"/>
                    <a:pt x="639" y="641"/>
                  </a:cubicBezTo>
                  <a:lnTo>
                    <a:pt x="735" y="511"/>
                  </a:lnTo>
                  <a:cubicBezTo>
                    <a:pt x="811" y="392"/>
                    <a:pt x="865" y="231"/>
                    <a:pt x="779" y="123"/>
                  </a:cubicBezTo>
                  <a:cubicBezTo>
                    <a:pt x="735" y="69"/>
                    <a:pt x="660" y="47"/>
                    <a:pt x="596" y="25"/>
                  </a:cubicBezTo>
                  <a:cubicBezTo>
                    <a:pt x="540" y="8"/>
                    <a:pt x="489" y="1"/>
                    <a:pt x="4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33"/>
          <p:cNvSpPr txBox="1">
            <a:spLocks noGrp="1"/>
          </p:cNvSpPr>
          <p:nvPr>
            <p:ph type="title"/>
          </p:nvPr>
        </p:nvSpPr>
        <p:spPr>
          <a:xfrm>
            <a:off x="606326" y="87628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50000"/>
              </a:lnSpc>
              <a:spcAft>
                <a:spcPts val="80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Выгоды, получаемые потребителями наших услуг: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7" name="Google Shape;747;p33"/>
          <p:cNvSpPr txBox="1">
            <a:spLocks noGrp="1"/>
          </p:cNvSpPr>
          <p:nvPr>
            <p:ph type="subTitle" idx="1"/>
          </p:nvPr>
        </p:nvSpPr>
        <p:spPr>
          <a:xfrm>
            <a:off x="726329" y="3773607"/>
            <a:ext cx="23931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 детьми работают квалифицированные специалисты, знающие свое дело</a:t>
            </a:r>
            <a:endParaRPr sz="1400" dirty="0"/>
          </a:p>
        </p:txBody>
      </p:sp>
      <p:sp>
        <p:nvSpPr>
          <p:cNvPr id="751" name="Google Shape;751;p33"/>
          <p:cNvSpPr txBox="1">
            <a:spLocks noGrp="1"/>
          </p:cNvSpPr>
          <p:nvPr>
            <p:ph type="subTitle" idx="5"/>
          </p:nvPr>
        </p:nvSpPr>
        <p:spPr>
          <a:xfrm>
            <a:off x="5985579" y="3800204"/>
            <a:ext cx="23931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Действует система скидок для родителей, приводящих к нам двух и более детей</a:t>
            </a:r>
            <a:endParaRPr sz="1400" dirty="0"/>
          </a:p>
        </p:txBody>
      </p:sp>
      <p:sp>
        <p:nvSpPr>
          <p:cNvPr id="753" name="Google Shape;753;p33"/>
          <p:cNvSpPr txBox="1">
            <a:spLocks noGrp="1"/>
          </p:cNvSpPr>
          <p:nvPr>
            <p:ph type="subTitle" idx="7"/>
          </p:nvPr>
        </p:nvSpPr>
        <p:spPr>
          <a:xfrm>
            <a:off x="569274" y="1900347"/>
            <a:ext cx="274589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Занятия с детьми проводятся во время пребывания их в детском саду</a:t>
            </a:r>
            <a:endParaRPr sz="1400" dirty="0"/>
          </a:p>
        </p:txBody>
      </p:sp>
      <p:sp>
        <p:nvSpPr>
          <p:cNvPr id="755" name="Google Shape;755;p33"/>
          <p:cNvSpPr txBox="1">
            <a:spLocks noGrp="1"/>
          </p:cNvSpPr>
          <p:nvPr>
            <p:ph type="subTitle" idx="9"/>
          </p:nvPr>
        </p:nvSpPr>
        <p:spPr>
          <a:xfrm>
            <a:off x="3436452" y="2984451"/>
            <a:ext cx="23931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Вид оплаты родители могут выбрать сами (годовая, месячная, недельная оплата)</a:t>
            </a:r>
            <a:endParaRPr sz="1400" dirty="0"/>
          </a:p>
        </p:txBody>
      </p:sp>
      <p:sp>
        <p:nvSpPr>
          <p:cNvPr id="757" name="Google Shape;757;p33"/>
          <p:cNvSpPr txBox="1">
            <a:spLocks noGrp="1"/>
          </p:cNvSpPr>
          <p:nvPr>
            <p:ph type="subTitle" idx="14"/>
          </p:nvPr>
        </p:nvSpPr>
        <p:spPr>
          <a:xfrm>
            <a:off x="6002206" y="1915112"/>
            <a:ext cx="2553919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Обучение проводится круглогодично, два раза в неделю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59" name="Google Shape;759;p33"/>
          <p:cNvSpPr/>
          <p:nvPr/>
        </p:nvSpPr>
        <p:spPr>
          <a:xfrm>
            <a:off x="1658550" y="1187213"/>
            <a:ext cx="641100" cy="6411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33"/>
          <p:cNvSpPr/>
          <p:nvPr/>
        </p:nvSpPr>
        <p:spPr>
          <a:xfrm>
            <a:off x="1696800" y="1225463"/>
            <a:ext cx="564600" cy="564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761;p33"/>
          <p:cNvSpPr/>
          <p:nvPr/>
        </p:nvSpPr>
        <p:spPr>
          <a:xfrm>
            <a:off x="4242689" y="2327698"/>
            <a:ext cx="641100" cy="6411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33"/>
          <p:cNvSpPr/>
          <p:nvPr/>
        </p:nvSpPr>
        <p:spPr>
          <a:xfrm>
            <a:off x="4280939" y="2365948"/>
            <a:ext cx="564600" cy="564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p33"/>
          <p:cNvSpPr/>
          <p:nvPr/>
        </p:nvSpPr>
        <p:spPr>
          <a:xfrm>
            <a:off x="6844342" y="1187213"/>
            <a:ext cx="641100" cy="6411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33"/>
          <p:cNvSpPr/>
          <p:nvPr/>
        </p:nvSpPr>
        <p:spPr>
          <a:xfrm>
            <a:off x="6882592" y="1225463"/>
            <a:ext cx="564600" cy="564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33"/>
          <p:cNvSpPr/>
          <p:nvPr/>
        </p:nvSpPr>
        <p:spPr>
          <a:xfrm>
            <a:off x="1658550" y="3023188"/>
            <a:ext cx="641100" cy="6411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p33"/>
          <p:cNvSpPr/>
          <p:nvPr/>
        </p:nvSpPr>
        <p:spPr>
          <a:xfrm>
            <a:off x="1696800" y="3061438"/>
            <a:ext cx="564600" cy="564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9" name="Google Shape;769;p33"/>
          <p:cNvSpPr/>
          <p:nvPr/>
        </p:nvSpPr>
        <p:spPr>
          <a:xfrm>
            <a:off x="6844342" y="3023188"/>
            <a:ext cx="641100" cy="6411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33"/>
          <p:cNvSpPr/>
          <p:nvPr/>
        </p:nvSpPr>
        <p:spPr>
          <a:xfrm>
            <a:off x="6882592" y="3061438"/>
            <a:ext cx="564600" cy="564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71" name="Google Shape;771;p33"/>
          <p:cNvGrpSpPr/>
          <p:nvPr/>
        </p:nvGrpSpPr>
        <p:grpSpPr>
          <a:xfrm>
            <a:off x="4425473" y="2466810"/>
            <a:ext cx="318294" cy="321909"/>
            <a:chOff x="2815661" y="1423852"/>
            <a:chExt cx="407130" cy="411754"/>
          </a:xfrm>
        </p:grpSpPr>
        <p:sp>
          <p:nvSpPr>
            <p:cNvPr id="772" name="Google Shape;772;p33"/>
            <p:cNvSpPr/>
            <p:nvPr/>
          </p:nvSpPr>
          <p:spPr>
            <a:xfrm>
              <a:off x="2821084" y="1454958"/>
              <a:ext cx="401707" cy="380648"/>
            </a:xfrm>
            <a:custGeom>
              <a:avLst/>
              <a:gdLst/>
              <a:ahLst/>
              <a:cxnLst/>
              <a:rect l="l" t="t" r="r" b="b"/>
              <a:pathLst>
                <a:path w="19113" h="18111" extrusionOk="0">
                  <a:moveTo>
                    <a:pt x="14420" y="762"/>
                  </a:moveTo>
                  <a:cubicBezTo>
                    <a:pt x="14822" y="762"/>
                    <a:pt x="15210" y="906"/>
                    <a:pt x="15497" y="1193"/>
                  </a:cubicBezTo>
                  <a:lnTo>
                    <a:pt x="17892" y="3590"/>
                  </a:lnTo>
                  <a:cubicBezTo>
                    <a:pt x="18510" y="4206"/>
                    <a:pt x="18453" y="5283"/>
                    <a:pt x="17778" y="5985"/>
                  </a:cubicBezTo>
                  <a:lnTo>
                    <a:pt x="9614" y="14552"/>
                  </a:lnTo>
                  <a:cubicBezTo>
                    <a:pt x="9241" y="14939"/>
                    <a:pt x="8738" y="15155"/>
                    <a:pt x="8236" y="15168"/>
                  </a:cubicBezTo>
                  <a:cubicBezTo>
                    <a:pt x="7820" y="15168"/>
                    <a:pt x="7433" y="15011"/>
                    <a:pt x="7146" y="14738"/>
                  </a:cubicBezTo>
                  <a:lnTo>
                    <a:pt x="4334" y="11926"/>
                  </a:lnTo>
                  <a:cubicBezTo>
                    <a:pt x="4060" y="11639"/>
                    <a:pt x="3903" y="11252"/>
                    <a:pt x="3903" y="10835"/>
                  </a:cubicBezTo>
                  <a:cubicBezTo>
                    <a:pt x="3917" y="10333"/>
                    <a:pt x="4147" y="9831"/>
                    <a:pt x="4534" y="9458"/>
                  </a:cubicBezTo>
                  <a:lnTo>
                    <a:pt x="13100" y="1308"/>
                  </a:lnTo>
                  <a:cubicBezTo>
                    <a:pt x="13488" y="949"/>
                    <a:pt x="13961" y="762"/>
                    <a:pt x="14420" y="762"/>
                  </a:cubicBezTo>
                  <a:close/>
                  <a:moveTo>
                    <a:pt x="3301" y="11696"/>
                  </a:moveTo>
                  <a:cubicBezTo>
                    <a:pt x="3415" y="11983"/>
                    <a:pt x="3573" y="12241"/>
                    <a:pt x="3802" y="12471"/>
                  </a:cubicBezTo>
                  <a:lnTo>
                    <a:pt x="6601" y="15283"/>
                  </a:lnTo>
                  <a:cubicBezTo>
                    <a:pt x="6773" y="15455"/>
                    <a:pt x="6974" y="15585"/>
                    <a:pt x="7188" y="15700"/>
                  </a:cubicBezTo>
                  <a:lnTo>
                    <a:pt x="6601" y="16245"/>
                  </a:lnTo>
                  <a:lnTo>
                    <a:pt x="6601" y="16259"/>
                  </a:lnTo>
                  <a:cubicBezTo>
                    <a:pt x="6443" y="16417"/>
                    <a:pt x="6238" y="16496"/>
                    <a:pt x="6034" y="16496"/>
                  </a:cubicBezTo>
                  <a:cubicBezTo>
                    <a:pt x="5829" y="16496"/>
                    <a:pt x="5624" y="16417"/>
                    <a:pt x="5467" y="16259"/>
                  </a:cubicBezTo>
                  <a:cubicBezTo>
                    <a:pt x="5302" y="16087"/>
                    <a:pt x="5083" y="16001"/>
                    <a:pt x="4863" y="16001"/>
                  </a:cubicBezTo>
                  <a:cubicBezTo>
                    <a:pt x="4642" y="16001"/>
                    <a:pt x="4420" y="16087"/>
                    <a:pt x="4248" y="16259"/>
                  </a:cubicBezTo>
                  <a:lnTo>
                    <a:pt x="3932" y="16575"/>
                  </a:lnTo>
                  <a:cubicBezTo>
                    <a:pt x="3838" y="16668"/>
                    <a:pt x="3716" y="16715"/>
                    <a:pt x="3593" y="16715"/>
                  </a:cubicBezTo>
                  <a:cubicBezTo>
                    <a:pt x="3469" y="16715"/>
                    <a:pt x="3344" y="16668"/>
                    <a:pt x="3243" y="16575"/>
                  </a:cubicBezTo>
                  <a:lnTo>
                    <a:pt x="2339" y="15656"/>
                  </a:lnTo>
                  <a:cubicBezTo>
                    <a:pt x="2153" y="15470"/>
                    <a:pt x="2153" y="15168"/>
                    <a:pt x="2339" y="14967"/>
                  </a:cubicBezTo>
                  <a:lnTo>
                    <a:pt x="2654" y="14652"/>
                  </a:lnTo>
                  <a:cubicBezTo>
                    <a:pt x="2813" y="14495"/>
                    <a:pt x="2899" y="14279"/>
                    <a:pt x="2899" y="14049"/>
                  </a:cubicBezTo>
                  <a:cubicBezTo>
                    <a:pt x="2899" y="13820"/>
                    <a:pt x="2813" y="13605"/>
                    <a:pt x="2654" y="13447"/>
                  </a:cubicBezTo>
                  <a:cubicBezTo>
                    <a:pt x="2339" y="13131"/>
                    <a:pt x="2339" y="12629"/>
                    <a:pt x="2654" y="12314"/>
                  </a:cubicBezTo>
                  <a:lnTo>
                    <a:pt x="3301" y="11696"/>
                  </a:lnTo>
                  <a:close/>
                  <a:moveTo>
                    <a:pt x="1952" y="16360"/>
                  </a:moveTo>
                  <a:lnTo>
                    <a:pt x="2526" y="16934"/>
                  </a:lnTo>
                  <a:lnTo>
                    <a:pt x="2138" y="17349"/>
                  </a:lnTo>
                  <a:lnTo>
                    <a:pt x="919" y="17349"/>
                  </a:lnTo>
                  <a:lnTo>
                    <a:pt x="1952" y="16360"/>
                  </a:lnTo>
                  <a:close/>
                  <a:moveTo>
                    <a:pt x="14442" y="0"/>
                  </a:moveTo>
                  <a:cubicBezTo>
                    <a:pt x="14406" y="0"/>
                    <a:pt x="14370" y="1"/>
                    <a:pt x="14334" y="2"/>
                  </a:cubicBezTo>
                  <a:cubicBezTo>
                    <a:pt x="13689" y="31"/>
                    <a:pt x="13058" y="289"/>
                    <a:pt x="12583" y="749"/>
                  </a:cubicBezTo>
                  <a:lnTo>
                    <a:pt x="4003" y="8912"/>
                  </a:lnTo>
                  <a:cubicBezTo>
                    <a:pt x="3473" y="9415"/>
                    <a:pt x="3157" y="10104"/>
                    <a:pt x="3142" y="10793"/>
                  </a:cubicBezTo>
                  <a:lnTo>
                    <a:pt x="2109" y="11768"/>
                  </a:lnTo>
                  <a:cubicBezTo>
                    <a:pt x="1506" y="12385"/>
                    <a:pt x="1506" y="13375"/>
                    <a:pt x="2109" y="13978"/>
                  </a:cubicBezTo>
                  <a:cubicBezTo>
                    <a:pt x="2153" y="14035"/>
                    <a:pt x="2153" y="14064"/>
                    <a:pt x="2109" y="14122"/>
                  </a:cubicBezTo>
                  <a:lnTo>
                    <a:pt x="1793" y="14422"/>
                  </a:lnTo>
                  <a:cubicBezTo>
                    <a:pt x="1449" y="14782"/>
                    <a:pt x="1349" y="15283"/>
                    <a:pt x="1493" y="15729"/>
                  </a:cubicBezTo>
                  <a:lnTo>
                    <a:pt x="287" y="16890"/>
                  </a:lnTo>
                  <a:lnTo>
                    <a:pt x="272" y="16890"/>
                  </a:lnTo>
                  <a:cubicBezTo>
                    <a:pt x="71" y="17091"/>
                    <a:pt x="0" y="17393"/>
                    <a:pt x="115" y="17665"/>
                  </a:cubicBezTo>
                  <a:cubicBezTo>
                    <a:pt x="230" y="17938"/>
                    <a:pt x="488" y="18110"/>
                    <a:pt x="775" y="18110"/>
                  </a:cubicBezTo>
                  <a:lnTo>
                    <a:pt x="2296" y="18110"/>
                  </a:lnTo>
                  <a:cubicBezTo>
                    <a:pt x="2396" y="18110"/>
                    <a:pt x="2497" y="18067"/>
                    <a:pt x="2568" y="17996"/>
                  </a:cubicBezTo>
                  <a:lnTo>
                    <a:pt x="3142" y="17393"/>
                  </a:lnTo>
                  <a:cubicBezTo>
                    <a:pt x="3286" y="17450"/>
                    <a:pt x="3444" y="17479"/>
                    <a:pt x="3587" y="17479"/>
                  </a:cubicBezTo>
                  <a:cubicBezTo>
                    <a:pt x="3917" y="17479"/>
                    <a:pt x="4233" y="17364"/>
                    <a:pt x="4477" y="17120"/>
                  </a:cubicBezTo>
                  <a:lnTo>
                    <a:pt x="4793" y="16804"/>
                  </a:lnTo>
                  <a:cubicBezTo>
                    <a:pt x="4814" y="16783"/>
                    <a:pt x="4839" y="16772"/>
                    <a:pt x="4862" y="16772"/>
                  </a:cubicBezTo>
                  <a:cubicBezTo>
                    <a:pt x="4885" y="16772"/>
                    <a:pt x="4907" y="16783"/>
                    <a:pt x="4921" y="16804"/>
                  </a:cubicBezTo>
                  <a:cubicBezTo>
                    <a:pt x="5230" y="17105"/>
                    <a:pt x="5632" y="17256"/>
                    <a:pt x="6032" y="17256"/>
                  </a:cubicBezTo>
                  <a:cubicBezTo>
                    <a:pt x="6432" y="17256"/>
                    <a:pt x="6830" y="17105"/>
                    <a:pt x="7131" y="16804"/>
                  </a:cubicBezTo>
                  <a:lnTo>
                    <a:pt x="8064" y="15929"/>
                  </a:lnTo>
                  <a:lnTo>
                    <a:pt x="8250" y="15929"/>
                  </a:lnTo>
                  <a:cubicBezTo>
                    <a:pt x="8954" y="15929"/>
                    <a:pt x="9656" y="15614"/>
                    <a:pt x="10159" y="15082"/>
                  </a:cubicBezTo>
                  <a:lnTo>
                    <a:pt x="18338" y="6517"/>
                  </a:lnTo>
                  <a:cubicBezTo>
                    <a:pt x="18797" y="6029"/>
                    <a:pt x="19069" y="5411"/>
                    <a:pt x="19084" y="4766"/>
                  </a:cubicBezTo>
                  <a:cubicBezTo>
                    <a:pt x="19113" y="4106"/>
                    <a:pt x="18883" y="3504"/>
                    <a:pt x="18438" y="3058"/>
                  </a:cubicBezTo>
                  <a:lnTo>
                    <a:pt x="16042" y="648"/>
                  </a:lnTo>
                  <a:cubicBezTo>
                    <a:pt x="15622" y="228"/>
                    <a:pt x="15049" y="0"/>
                    <a:pt x="144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3"/>
            <p:cNvSpPr/>
            <p:nvPr/>
          </p:nvSpPr>
          <p:spPr>
            <a:xfrm>
              <a:off x="2974890" y="1539974"/>
              <a:ext cx="165282" cy="162024"/>
            </a:xfrm>
            <a:custGeom>
              <a:avLst/>
              <a:gdLst/>
              <a:ahLst/>
              <a:cxnLst/>
              <a:rect l="l" t="t" r="r" b="b"/>
              <a:pathLst>
                <a:path w="7864" h="7709" extrusionOk="0">
                  <a:moveTo>
                    <a:pt x="5890" y="464"/>
                  </a:moveTo>
                  <a:cubicBezTo>
                    <a:pt x="6013" y="464"/>
                    <a:pt x="6121" y="500"/>
                    <a:pt x="6199" y="578"/>
                  </a:cubicBezTo>
                  <a:lnTo>
                    <a:pt x="7146" y="1525"/>
                  </a:lnTo>
                  <a:cubicBezTo>
                    <a:pt x="7360" y="1726"/>
                    <a:pt x="7246" y="2185"/>
                    <a:pt x="6930" y="2529"/>
                  </a:cubicBezTo>
                  <a:lnTo>
                    <a:pt x="2726" y="6891"/>
                  </a:lnTo>
                  <a:cubicBezTo>
                    <a:pt x="2511" y="7106"/>
                    <a:pt x="2224" y="7249"/>
                    <a:pt x="1980" y="7249"/>
                  </a:cubicBezTo>
                  <a:cubicBezTo>
                    <a:pt x="1894" y="7249"/>
                    <a:pt x="1764" y="7235"/>
                    <a:pt x="1678" y="7149"/>
                  </a:cubicBezTo>
                  <a:lnTo>
                    <a:pt x="574" y="6030"/>
                  </a:lnTo>
                  <a:cubicBezTo>
                    <a:pt x="473" y="5944"/>
                    <a:pt x="459" y="5814"/>
                    <a:pt x="459" y="5728"/>
                  </a:cubicBezTo>
                  <a:cubicBezTo>
                    <a:pt x="459" y="5485"/>
                    <a:pt x="603" y="5198"/>
                    <a:pt x="832" y="4982"/>
                  </a:cubicBezTo>
                  <a:lnTo>
                    <a:pt x="5194" y="792"/>
                  </a:lnTo>
                  <a:cubicBezTo>
                    <a:pt x="5406" y="581"/>
                    <a:pt x="5670" y="464"/>
                    <a:pt x="5890" y="464"/>
                  </a:cubicBezTo>
                  <a:close/>
                  <a:moveTo>
                    <a:pt x="5901" y="0"/>
                  </a:moveTo>
                  <a:cubicBezTo>
                    <a:pt x="5561" y="0"/>
                    <a:pt x="5183" y="160"/>
                    <a:pt x="4864" y="463"/>
                  </a:cubicBezTo>
                  <a:lnTo>
                    <a:pt x="502" y="4653"/>
                  </a:lnTo>
                  <a:cubicBezTo>
                    <a:pt x="201" y="4953"/>
                    <a:pt x="0" y="5355"/>
                    <a:pt x="0" y="5715"/>
                  </a:cubicBezTo>
                  <a:cubicBezTo>
                    <a:pt x="0" y="5973"/>
                    <a:pt x="86" y="6187"/>
                    <a:pt x="243" y="6360"/>
                  </a:cubicBezTo>
                  <a:lnTo>
                    <a:pt x="1349" y="7465"/>
                  </a:lnTo>
                  <a:cubicBezTo>
                    <a:pt x="1521" y="7622"/>
                    <a:pt x="1736" y="7708"/>
                    <a:pt x="1980" y="7708"/>
                  </a:cubicBezTo>
                  <a:lnTo>
                    <a:pt x="1994" y="7708"/>
                  </a:lnTo>
                  <a:cubicBezTo>
                    <a:pt x="2353" y="7708"/>
                    <a:pt x="2755" y="7522"/>
                    <a:pt x="3056" y="7207"/>
                  </a:cubicBezTo>
                  <a:lnTo>
                    <a:pt x="7261" y="2845"/>
                  </a:lnTo>
                  <a:cubicBezTo>
                    <a:pt x="7777" y="2313"/>
                    <a:pt x="7863" y="1582"/>
                    <a:pt x="7475" y="1194"/>
                  </a:cubicBezTo>
                  <a:lnTo>
                    <a:pt x="6528" y="247"/>
                  </a:lnTo>
                  <a:cubicBezTo>
                    <a:pt x="6362" y="81"/>
                    <a:pt x="6141" y="0"/>
                    <a:pt x="59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3"/>
            <p:cNvSpPr/>
            <p:nvPr/>
          </p:nvSpPr>
          <p:spPr>
            <a:xfrm>
              <a:off x="2962510" y="1618600"/>
              <a:ext cx="19925" cy="18579"/>
            </a:xfrm>
            <a:custGeom>
              <a:avLst/>
              <a:gdLst/>
              <a:ahLst/>
              <a:cxnLst/>
              <a:rect l="l" t="t" r="r" b="b"/>
              <a:pathLst>
                <a:path w="948" h="884" extrusionOk="0">
                  <a:moveTo>
                    <a:pt x="532" y="1"/>
                  </a:moveTo>
                  <a:cubicBezTo>
                    <a:pt x="435" y="1"/>
                    <a:pt x="338" y="36"/>
                    <a:pt x="259" y="108"/>
                  </a:cubicBezTo>
                  <a:lnTo>
                    <a:pt x="144" y="223"/>
                  </a:lnTo>
                  <a:cubicBezTo>
                    <a:pt x="0" y="366"/>
                    <a:pt x="0" y="610"/>
                    <a:pt x="144" y="768"/>
                  </a:cubicBezTo>
                  <a:cubicBezTo>
                    <a:pt x="216" y="839"/>
                    <a:pt x="316" y="883"/>
                    <a:pt x="417" y="883"/>
                  </a:cubicBezTo>
                  <a:cubicBezTo>
                    <a:pt x="517" y="883"/>
                    <a:pt x="618" y="839"/>
                    <a:pt x="689" y="768"/>
                  </a:cubicBezTo>
                  <a:lnTo>
                    <a:pt x="804" y="653"/>
                  </a:lnTo>
                  <a:cubicBezTo>
                    <a:pt x="947" y="510"/>
                    <a:pt x="947" y="265"/>
                    <a:pt x="804" y="108"/>
                  </a:cubicBezTo>
                  <a:cubicBezTo>
                    <a:pt x="725" y="36"/>
                    <a:pt x="628" y="1"/>
                    <a:pt x="5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3"/>
            <p:cNvSpPr/>
            <p:nvPr/>
          </p:nvSpPr>
          <p:spPr>
            <a:xfrm>
              <a:off x="2919992" y="1639239"/>
              <a:ext cx="41636" cy="39555"/>
            </a:xfrm>
            <a:custGeom>
              <a:avLst/>
              <a:gdLst/>
              <a:ahLst/>
              <a:cxnLst/>
              <a:rect l="l" t="t" r="r" b="b"/>
              <a:pathLst>
                <a:path w="1981" h="1882" extrusionOk="0">
                  <a:moveTo>
                    <a:pt x="1556" y="1"/>
                  </a:moveTo>
                  <a:cubicBezTo>
                    <a:pt x="1462" y="1"/>
                    <a:pt x="1367" y="34"/>
                    <a:pt x="1292" y="102"/>
                  </a:cubicBezTo>
                  <a:cubicBezTo>
                    <a:pt x="904" y="475"/>
                    <a:pt x="502" y="877"/>
                    <a:pt x="158" y="1221"/>
                  </a:cubicBezTo>
                  <a:cubicBezTo>
                    <a:pt x="1" y="1378"/>
                    <a:pt x="14" y="1623"/>
                    <a:pt x="158" y="1766"/>
                  </a:cubicBezTo>
                  <a:cubicBezTo>
                    <a:pt x="230" y="1838"/>
                    <a:pt x="330" y="1881"/>
                    <a:pt x="431" y="1881"/>
                  </a:cubicBezTo>
                  <a:cubicBezTo>
                    <a:pt x="531" y="1881"/>
                    <a:pt x="632" y="1838"/>
                    <a:pt x="703" y="1766"/>
                  </a:cubicBezTo>
                  <a:cubicBezTo>
                    <a:pt x="1034" y="1422"/>
                    <a:pt x="1436" y="1020"/>
                    <a:pt x="1822" y="661"/>
                  </a:cubicBezTo>
                  <a:cubicBezTo>
                    <a:pt x="1981" y="517"/>
                    <a:pt x="1981" y="274"/>
                    <a:pt x="1837" y="116"/>
                  </a:cubicBezTo>
                  <a:cubicBezTo>
                    <a:pt x="1762" y="41"/>
                    <a:pt x="1659" y="1"/>
                    <a:pt x="15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3"/>
            <p:cNvSpPr/>
            <p:nvPr/>
          </p:nvSpPr>
          <p:spPr>
            <a:xfrm>
              <a:off x="2937773" y="1498107"/>
              <a:ext cx="29887" cy="29887"/>
            </a:xfrm>
            <a:custGeom>
              <a:avLst/>
              <a:gdLst/>
              <a:ahLst/>
              <a:cxnLst/>
              <a:rect l="l" t="t" r="r" b="b"/>
              <a:pathLst>
                <a:path w="1422" h="1422" extrusionOk="0">
                  <a:moveTo>
                    <a:pt x="704" y="1"/>
                  </a:moveTo>
                  <a:cubicBezTo>
                    <a:pt x="316" y="1"/>
                    <a:pt x="1" y="316"/>
                    <a:pt x="1" y="704"/>
                  </a:cubicBezTo>
                  <a:cubicBezTo>
                    <a:pt x="1" y="1106"/>
                    <a:pt x="316" y="1422"/>
                    <a:pt x="704" y="1422"/>
                  </a:cubicBezTo>
                  <a:cubicBezTo>
                    <a:pt x="1106" y="1422"/>
                    <a:pt x="1422" y="1106"/>
                    <a:pt x="1422" y="704"/>
                  </a:cubicBezTo>
                  <a:cubicBezTo>
                    <a:pt x="1422" y="316"/>
                    <a:pt x="1106" y="1"/>
                    <a:pt x="7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3"/>
            <p:cNvSpPr/>
            <p:nvPr/>
          </p:nvSpPr>
          <p:spPr>
            <a:xfrm>
              <a:off x="2873838" y="1489385"/>
              <a:ext cx="12695" cy="12674"/>
            </a:xfrm>
            <a:custGeom>
              <a:avLst/>
              <a:gdLst/>
              <a:ahLst/>
              <a:cxnLst/>
              <a:rect l="l" t="t" r="r" b="b"/>
              <a:pathLst>
                <a:path w="604" h="603" extrusionOk="0">
                  <a:moveTo>
                    <a:pt x="303" y="0"/>
                  </a:moveTo>
                  <a:cubicBezTo>
                    <a:pt x="130" y="0"/>
                    <a:pt x="1" y="144"/>
                    <a:pt x="1" y="301"/>
                  </a:cubicBezTo>
                  <a:cubicBezTo>
                    <a:pt x="1" y="473"/>
                    <a:pt x="130" y="603"/>
                    <a:pt x="303" y="603"/>
                  </a:cubicBezTo>
                  <a:cubicBezTo>
                    <a:pt x="460" y="603"/>
                    <a:pt x="603" y="473"/>
                    <a:pt x="603" y="301"/>
                  </a:cubicBezTo>
                  <a:cubicBezTo>
                    <a:pt x="603" y="144"/>
                    <a:pt x="460" y="0"/>
                    <a:pt x="3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3"/>
            <p:cNvSpPr/>
            <p:nvPr/>
          </p:nvSpPr>
          <p:spPr>
            <a:xfrm>
              <a:off x="2969446" y="1423852"/>
              <a:ext cx="45272" cy="50232"/>
            </a:xfrm>
            <a:custGeom>
              <a:avLst/>
              <a:gdLst/>
              <a:ahLst/>
              <a:cxnLst/>
              <a:rect l="l" t="t" r="r" b="b"/>
              <a:pathLst>
                <a:path w="2154" h="2390" extrusionOk="0">
                  <a:moveTo>
                    <a:pt x="1077" y="1"/>
                  </a:moveTo>
                  <a:cubicBezTo>
                    <a:pt x="1037" y="1"/>
                    <a:pt x="998" y="26"/>
                    <a:pt x="977" y="76"/>
                  </a:cubicBezTo>
                  <a:lnTo>
                    <a:pt x="747" y="750"/>
                  </a:lnTo>
                  <a:cubicBezTo>
                    <a:pt x="732" y="779"/>
                    <a:pt x="703" y="808"/>
                    <a:pt x="690" y="822"/>
                  </a:cubicBezTo>
                  <a:lnTo>
                    <a:pt x="87" y="1094"/>
                  </a:lnTo>
                  <a:cubicBezTo>
                    <a:pt x="1" y="1138"/>
                    <a:pt x="1" y="1267"/>
                    <a:pt x="87" y="1310"/>
                  </a:cubicBezTo>
                  <a:lnTo>
                    <a:pt x="690" y="1582"/>
                  </a:lnTo>
                  <a:cubicBezTo>
                    <a:pt x="703" y="1582"/>
                    <a:pt x="732" y="1611"/>
                    <a:pt x="747" y="1640"/>
                  </a:cubicBezTo>
                  <a:lnTo>
                    <a:pt x="977" y="2315"/>
                  </a:lnTo>
                  <a:cubicBezTo>
                    <a:pt x="998" y="2365"/>
                    <a:pt x="1037" y="2390"/>
                    <a:pt x="1077" y="2390"/>
                  </a:cubicBezTo>
                  <a:cubicBezTo>
                    <a:pt x="1116" y="2390"/>
                    <a:pt x="1156" y="2365"/>
                    <a:pt x="1177" y="2315"/>
                  </a:cubicBezTo>
                  <a:lnTo>
                    <a:pt x="1407" y="1640"/>
                  </a:lnTo>
                  <a:cubicBezTo>
                    <a:pt x="1421" y="1611"/>
                    <a:pt x="1449" y="1582"/>
                    <a:pt x="1464" y="1582"/>
                  </a:cubicBezTo>
                  <a:lnTo>
                    <a:pt x="2067" y="1310"/>
                  </a:lnTo>
                  <a:cubicBezTo>
                    <a:pt x="2153" y="1267"/>
                    <a:pt x="2153" y="1138"/>
                    <a:pt x="2067" y="1094"/>
                  </a:cubicBezTo>
                  <a:lnTo>
                    <a:pt x="1464" y="822"/>
                  </a:lnTo>
                  <a:cubicBezTo>
                    <a:pt x="1449" y="808"/>
                    <a:pt x="1421" y="779"/>
                    <a:pt x="1407" y="750"/>
                  </a:cubicBezTo>
                  <a:lnTo>
                    <a:pt x="1177" y="76"/>
                  </a:lnTo>
                  <a:cubicBezTo>
                    <a:pt x="1156" y="26"/>
                    <a:pt x="1116" y="1"/>
                    <a:pt x="10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3"/>
            <p:cNvSpPr/>
            <p:nvPr/>
          </p:nvSpPr>
          <p:spPr>
            <a:xfrm>
              <a:off x="2815661" y="1531357"/>
              <a:ext cx="62737" cy="67739"/>
            </a:xfrm>
            <a:custGeom>
              <a:avLst/>
              <a:gdLst/>
              <a:ahLst/>
              <a:cxnLst/>
              <a:rect l="l" t="t" r="r" b="b"/>
              <a:pathLst>
                <a:path w="2985" h="3223" extrusionOk="0">
                  <a:moveTo>
                    <a:pt x="1492" y="1"/>
                  </a:moveTo>
                  <a:cubicBezTo>
                    <a:pt x="1438" y="1"/>
                    <a:pt x="1384" y="33"/>
                    <a:pt x="1363" y="98"/>
                  </a:cubicBezTo>
                  <a:lnTo>
                    <a:pt x="1033" y="1016"/>
                  </a:lnTo>
                  <a:cubicBezTo>
                    <a:pt x="1018" y="1059"/>
                    <a:pt x="990" y="1088"/>
                    <a:pt x="947" y="1103"/>
                  </a:cubicBezTo>
                  <a:lnTo>
                    <a:pt x="129" y="1476"/>
                  </a:lnTo>
                  <a:cubicBezTo>
                    <a:pt x="0" y="1518"/>
                    <a:pt x="0" y="1705"/>
                    <a:pt x="129" y="1763"/>
                  </a:cubicBezTo>
                  <a:lnTo>
                    <a:pt x="947" y="2121"/>
                  </a:lnTo>
                  <a:cubicBezTo>
                    <a:pt x="990" y="2136"/>
                    <a:pt x="1018" y="2178"/>
                    <a:pt x="1033" y="2207"/>
                  </a:cubicBezTo>
                  <a:lnTo>
                    <a:pt x="1363" y="3125"/>
                  </a:lnTo>
                  <a:cubicBezTo>
                    <a:pt x="1384" y="3190"/>
                    <a:pt x="1438" y="3222"/>
                    <a:pt x="1492" y="3222"/>
                  </a:cubicBezTo>
                  <a:cubicBezTo>
                    <a:pt x="1546" y="3222"/>
                    <a:pt x="1600" y="3190"/>
                    <a:pt x="1621" y="3125"/>
                  </a:cubicBezTo>
                  <a:lnTo>
                    <a:pt x="1951" y="2207"/>
                  </a:lnTo>
                  <a:cubicBezTo>
                    <a:pt x="1965" y="2178"/>
                    <a:pt x="1994" y="2136"/>
                    <a:pt x="2038" y="2121"/>
                  </a:cubicBezTo>
                  <a:lnTo>
                    <a:pt x="2855" y="1763"/>
                  </a:lnTo>
                  <a:cubicBezTo>
                    <a:pt x="2985" y="1705"/>
                    <a:pt x="2985" y="1518"/>
                    <a:pt x="2855" y="1476"/>
                  </a:cubicBezTo>
                  <a:lnTo>
                    <a:pt x="2038" y="1103"/>
                  </a:lnTo>
                  <a:cubicBezTo>
                    <a:pt x="1994" y="1088"/>
                    <a:pt x="1965" y="1059"/>
                    <a:pt x="1951" y="1016"/>
                  </a:cubicBezTo>
                  <a:lnTo>
                    <a:pt x="1621" y="98"/>
                  </a:lnTo>
                  <a:cubicBezTo>
                    <a:pt x="1600" y="33"/>
                    <a:pt x="1546" y="1"/>
                    <a:pt x="14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0" name="Google Shape;780;p33"/>
          <p:cNvGrpSpPr/>
          <p:nvPr/>
        </p:nvGrpSpPr>
        <p:grpSpPr>
          <a:xfrm>
            <a:off x="1818885" y="1346808"/>
            <a:ext cx="320430" cy="321909"/>
            <a:chOff x="3435972" y="1423852"/>
            <a:chExt cx="409862" cy="411754"/>
          </a:xfrm>
        </p:grpSpPr>
        <p:sp>
          <p:nvSpPr>
            <p:cNvPr id="781" name="Google Shape;781;p33"/>
            <p:cNvSpPr/>
            <p:nvPr/>
          </p:nvSpPr>
          <p:spPr>
            <a:xfrm>
              <a:off x="3435972" y="1481230"/>
              <a:ext cx="409862" cy="354376"/>
            </a:xfrm>
            <a:custGeom>
              <a:avLst/>
              <a:gdLst/>
              <a:ahLst/>
              <a:cxnLst/>
              <a:rect l="l" t="t" r="r" b="b"/>
              <a:pathLst>
                <a:path w="19501" h="16861" extrusionOk="0">
                  <a:moveTo>
                    <a:pt x="3301" y="775"/>
                  </a:moveTo>
                  <a:cubicBezTo>
                    <a:pt x="3574" y="775"/>
                    <a:pt x="3804" y="1005"/>
                    <a:pt x="3804" y="1278"/>
                  </a:cubicBezTo>
                  <a:lnTo>
                    <a:pt x="3804" y="2497"/>
                  </a:lnTo>
                  <a:lnTo>
                    <a:pt x="2799" y="2497"/>
                  </a:lnTo>
                  <a:lnTo>
                    <a:pt x="2799" y="1278"/>
                  </a:lnTo>
                  <a:cubicBezTo>
                    <a:pt x="2799" y="1005"/>
                    <a:pt x="3014" y="775"/>
                    <a:pt x="3301" y="775"/>
                  </a:cubicBezTo>
                  <a:close/>
                  <a:moveTo>
                    <a:pt x="16128" y="775"/>
                  </a:moveTo>
                  <a:cubicBezTo>
                    <a:pt x="16415" y="775"/>
                    <a:pt x="16631" y="1005"/>
                    <a:pt x="16631" y="1278"/>
                  </a:cubicBezTo>
                  <a:lnTo>
                    <a:pt x="16631" y="2497"/>
                  </a:lnTo>
                  <a:lnTo>
                    <a:pt x="15627" y="2497"/>
                  </a:lnTo>
                  <a:lnTo>
                    <a:pt x="15627" y="1278"/>
                  </a:lnTo>
                  <a:cubicBezTo>
                    <a:pt x="15627" y="1005"/>
                    <a:pt x="15856" y="775"/>
                    <a:pt x="16128" y="775"/>
                  </a:cubicBezTo>
                  <a:close/>
                  <a:moveTo>
                    <a:pt x="17980" y="3272"/>
                  </a:moveTo>
                  <a:cubicBezTo>
                    <a:pt x="18382" y="3272"/>
                    <a:pt x="18726" y="3602"/>
                    <a:pt x="18726" y="4018"/>
                  </a:cubicBezTo>
                  <a:lnTo>
                    <a:pt x="18726" y="15339"/>
                  </a:lnTo>
                  <a:cubicBezTo>
                    <a:pt x="18726" y="15741"/>
                    <a:pt x="18382" y="16086"/>
                    <a:pt x="17980" y="16086"/>
                  </a:cubicBezTo>
                  <a:lnTo>
                    <a:pt x="1522" y="16086"/>
                  </a:lnTo>
                  <a:cubicBezTo>
                    <a:pt x="1106" y="16086"/>
                    <a:pt x="775" y="15741"/>
                    <a:pt x="775" y="15339"/>
                  </a:cubicBezTo>
                  <a:lnTo>
                    <a:pt x="775" y="4018"/>
                  </a:lnTo>
                  <a:cubicBezTo>
                    <a:pt x="775" y="3602"/>
                    <a:pt x="1106" y="3272"/>
                    <a:pt x="1522" y="3272"/>
                  </a:cubicBezTo>
                  <a:close/>
                  <a:moveTo>
                    <a:pt x="3301" y="0"/>
                  </a:moveTo>
                  <a:cubicBezTo>
                    <a:pt x="2598" y="0"/>
                    <a:pt x="2024" y="574"/>
                    <a:pt x="2024" y="1278"/>
                  </a:cubicBezTo>
                  <a:lnTo>
                    <a:pt x="2024" y="2497"/>
                  </a:lnTo>
                  <a:lnTo>
                    <a:pt x="1522" y="2497"/>
                  </a:lnTo>
                  <a:cubicBezTo>
                    <a:pt x="676" y="2497"/>
                    <a:pt x="1" y="3172"/>
                    <a:pt x="1" y="4018"/>
                  </a:cubicBezTo>
                  <a:lnTo>
                    <a:pt x="1" y="15339"/>
                  </a:lnTo>
                  <a:cubicBezTo>
                    <a:pt x="1" y="16172"/>
                    <a:pt x="676" y="16860"/>
                    <a:pt x="1522" y="16860"/>
                  </a:cubicBezTo>
                  <a:lnTo>
                    <a:pt x="17980" y="16860"/>
                  </a:lnTo>
                  <a:cubicBezTo>
                    <a:pt x="18812" y="16860"/>
                    <a:pt x="19501" y="16172"/>
                    <a:pt x="19501" y="15339"/>
                  </a:cubicBezTo>
                  <a:lnTo>
                    <a:pt x="19501" y="4018"/>
                  </a:lnTo>
                  <a:cubicBezTo>
                    <a:pt x="19501" y="3172"/>
                    <a:pt x="18812" y="2497"/>
                    <a:pt x="17980" y="2497"/>
                  </a:cubicBezTo>
                  <a:lnTo>
                    <a:pt x="17420" y="2497"/>
                  </a:lnTo>
                  <a:lnTo>
                    <a:pt x="17420" y="1278"/>
                  </a:lnTo>
                  <a:cubicBezTo>
                    <a:pt x="17420" y="574"/>
                    <a:pt x="16846" y="0"/>
                    <a:pt x="16128" y="0"/>
                  </a:cubicBezTo>
                  <a:cubicBezTo>
                    <a:pt x="15426" y="0"/>
                    <a:pt x="14852" y="574"/>
                    <a:pt x="14852" y="1278"/>
                  </a:cubicBezTo>
                  <a:lnTo>
                    <a:pt x="14852" y="2497"/>
                  </a:lnTo>
                  <a:lnTo>
                    <a:pt x="4578" y="2497"/>
                  </a:lnTo>
                  <a:lnTo>
                    <a:pt x="4578" y="1278"/>
                  </a:lnTo>
                  <a:cubicBezTo>
                    <a:pt x="4578" y="574"/>
                    <a:pt x="4004" y="0"/>
                    <a:pt x="33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3"/>
            <p:cNvSpPr/>
            <p:nvPr/>
          </p:nvSpPr>
          <p:spPr>
            <a:xfrm>
              <a:off x="3687194" y="1572908"/>
              <a:ext cx="128186" cy="234345"/>
            </a:xfrm>
            <a:custGeom>
              <a:avLst/>
              <a:gdLst/>
              <a:ahLst/>
              <a:cxnLst/>
              <a:rect l="l" t="t" r="r" b="b"/>
              <a:pathLst>
                <a:path w="6099" h="11150" extrusionOk="0">
                  <a:moveTo>
                    <a:pt x="5381" y="459"/>
                  </a:moveTo>
                  <a:cubicBezTo>
                    <a:pt x="5524" y="459"/>
                    <a:pt x="5639" y="574"/>
                    <a:pt x="5639" y="718"/>
                  </a:cubicBezTo>
                  <a:lnTo>
                    <a:pt x="5639" y="10432"/>
                  </a:lnTo>
                  <a:cubicBezTo>
                    <a:pt x="5639" y="10576"/>
                    <a:pt x="5524" y="10690"/>
                    <a:pt x="5381" y="10690"/>
                  </a:cubicBezTo>
                  <a:lnTo>
                    <a:pt x="718" y="10690"/>
                  </a:lnTo>
                  <a:cubicBezTo>
                    <a:pt x="575" y="10690"/>
                    <a:pt x="460" y="10576"/>
                    <a:pt x="460" y="10432"/>
                  </a:cubicBezTo>
                  <a:lnTo>
                    <a:pt x="460" y="718"/>
                  </a:lnTo>
                  <a:cubicBezTo>
                    <a:pt x="460" y="574"/>
                    <a:pt x="575" y="459"/>
                    <a:pt x="718" y="459"/>
                  </a:cubicBezTo>
                  <a:close/>
                  <a:moveTo>
                    <a:pt x="718" y="0"/>
                  </a:moveTo>
                  <a:cubicBezTo>
                    <a:pt x="316" y="0"/>
                    <a:pt x="1" y="316"/>
                    <a:pt x="1" y="718"/>
                  </a:cubicBezTo>
                  <a:lnTo>
                    <a:pt x="1" y="10432"/>
                  </a:lnTo>
                  <a:cubicBezTo>
                    <a:pt x="1" y="10834"/>
                    <a:pt x="316" y="11150"/>
                    <a:pt x="718" y="11150"/>
                  </a:cubicBezTo>
                  <a:lnTo>
                    <a:pt x="5381" y="11150"/>
                  </a:lnTo>
                  <a:cubicBezTo>
                    <a:pt x="5782" y="11150"/>
                    <a:pt x="6098" y="10834"/>
                    <a:pt x="6098" y="10432"/>
                  </a:cubicBezTo>
                  <a:lnTo>
                    <a:pt x="6098" y="718"/>
                  </a:lnTo>
                  <a:cubicBezTo>
                    <a:pt x="6098" y="316"/>
                    <a:pt x="5782" y="0"/>
                    <a:pt x="53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3"/>
            <p:cNvSpPr/>
            <p:nvPr/>
          </p:nvSpPr>
          <p:spPr>
            <a:xfrm>
              <a:off x="3464639" y="1617844"/>
              <a:ext cx="208704" cy="185185"/>
            </a:xfrm>
            <a:custGeom>
              <a:avLst/>
              <a:gdLst/>
              <a:ahLst/>
              <a:cxnLst/>
              <a:rect l="l" t="t" r="r" b="b"/>
              <a:pathLst>
                <a:path w="9930" h="8811" extrusionOk="0">
                  <a:moveTo>
                    <a:pt x="9384" y="460"/>
                  </a:moveTo>
                  <a:cubicBezTo>
                    <a:pt x="9427" y="460"/>
                    <a:pt x="9470" y="502"/>
                    <a:pt x="9470" y="546"/>
                  </a:cubicBezTo>
                  <a:lnTo>
                    <a:pt x="9470" y="1794"/>
                  </a:lnTo>
                  <a:lnTo>
                    <a:pt x="473" y="1794"/>
                  </a:lnTo>
                  <a:lnTo>
                    <a:pt x="473" y="546"/>
                  </a:lnTo>
                  <a:cubicBezTo>
                    <a:pt x="473" y="502"/>
                    <a:pt x="517" y="460"/>
                    <a:pt x="559" y="460"/>
                  </a:cubicBezTo>
                  <a:close/>
                  <a:moveTo>
                    <a:pt x="1621" y="2253"/>
                  </a:moveTo>
                  <a:lnTo>
                    <a:pt x="1621" y="3429"/>
                  </a:lnTo>
                  <a:lnTo>
                    <a:pt x="473" y="3429"/>
                  </a:lnTo>
                  <a:lnTo>
                    <a:pt x="473" y="2253"/>
                  </a:lnTo>
                  <a:close/>
                  <a:moveTo>
                    <a:pt x="3171" y="2253"/>
                  </a:moveTo>
                  <a:lnTo>
                    <a:pt x="3171" y="3429"/>
                  </a:lnTo>
                  <a:lnTo>
                    <a:pt x="2080" y="3429"/>
                  </a:lnTo>
                  <a:lnTo>
                    <a:pt x="2080" y="2253"/>
                  </a:lnTo>
                  <a:close/>
                  <a:moveTo>
                    <a:pt x="4735" y="2253"/>
                  </a:moveTo>
                  <a:lnTo>
                    <a:pt x="4735" y="3429"/>
                  </a:lnTo>
                  <a:lnTo>
                    <a:pt x="3645" y="3429"/>
                  </a:lnTo>
                  <a:lnTo>
                    <a:pt x="3645" y="2253"/>
                  </a:lnTo>
                  <a:close/>
                  <a:moveTo>
                    <a:pt x="6299" y="2253"/>
                  </a:moveTo>
                  <a:lnTo>
                    <a:pt x="6299" y="3429"/>
                  </a:lnTo>
                  <a:lnTo>
                    <a:pt x="5208" y="3429"/>
                  </a:lnTo>
                  <a:lnTo>
                    <a:pt x="5208" y="2253"/>
                  </a:lnTo>
                  <a:close/>
                  <a:moveTo>
                    <a:pt x="7848" y="2253"/>
                  </a:moveTo>
                  <a:lnTo>
                    <a:pt x="7848" y="3429"/>
                  </a:lnTo>
                  <a:lnTo>
                    <a:pt x="6758" y="3429"/>
                  </a:lnTo>
                  <a:lnTo>
                    <a:pt x="6758" y="2253"/>
                  </a:lnTo>
                  <a:close/>
                  <a:moveTo>
                    <a:pt x="9470" y="2253"/>
                  </a:moveTo>
                  <a:lnTo>
                    <a:pt x="9470" y="3429"/>
                  </a:lnTo>
                  <a:lnTo>
                    <a:pt x="8322" y="3429"/>
                  </a:lnTo>
                  <a:lnTo>
                    <a:pt x="8322" y="2253"/>
                  </a:lnTo>
                  <a:close/>
                  <a:moveTo>
                    <a:pt x="1621" y="3889"/>
                  </a:moveTo>
                  <a:lnTo>
                    <a:pt x="1621" y="5065"/>
                  </a:lnTo>
                  <a:lnTo>
                    <a:pt x="473" y="5065"/>
                  </a:lnTo>
                  <a:lnTo>
                    <a:pt x="473" y="3889"/>
                  </a:lnTo>
                  <a:close/>
                  <a:moveTo>
                    <a:pt x="3171" y="3889"/>
                  </a:moveTo>
                  <a:lnTo>
                    <a:pt x="3171" y="5065"/>
                  </a:lnTo>
                  <a:lnTo>
                    <a:pt x="2080" y="5065"/>
                  </a:lnTo>
                  <a:lnTo>
                    <a:pt x="2080" y="3889"/>
                  </a:lnTo>
                  <a:close/>
                  <a:moveTo>
                    <a:pt x="4735" y="3889"/>
                  </a:moveTo>
                  <a:lnTo>
                    <a:pt x="4735" y="5065"/>
                  </a:lnTo>
                  <a:lnTo>
                    <a:pt x="3645" y="5065"/>
                  </a:lnTo>
                  <a:lnTo>
                    <a:pt x="3645" y="3889"/>
                  </a:lnTo>
                  <a:close/>
                  <a:moveTo>
                    <a:pt x="6299" y="3889"/>
                  </a:moveTo>
                  <a:lnTo>
                    <a:pt x="6299" y="5065"/>
                  </a:lnTo>
                  <a:lnTo>
                    <a:pt x="5208" y="5065"/>
                  </a:lnTo>
                  <a:lnTo>
                    <a:pt x="5208" y="3889"/>
                  </a:lnTo>
                  <a:close/>
                  <a:moveTo>
                    <a:pt x="7848" y="3889"/>
                  </a:moveTo>
                  <a:lnTo>
                    <a:pt x="7848" y="5065"/>
                  </a:lnTo>
                  <a:lnTo>
                    <a:pt x="6758" y="5065"/>
                  </a:lnTo>
                  <a:lnTo>
                    <a:pt x="6758" y="3889"/>
                  </a:lnTo>
                  <a:close/>
                  <a:moveTo>
                    <a:pt x="9470" y="3889"/>
                  </a:moveTo>
                  <a:lnTo>
                    <a:pt x="9470" y="5065"/>
                  </a:lnTo>
                  <a:lnTo>
                    <a:pt x="8322" y="5065"/>
                  </a:lnTo>
                  <a:lnTo>
                    <a:pt x="8322" y="3889"/>
                  </a:lnTo>
                  <a:close/>
                  <a:moveTo>
                    <a:pt x="1621" y="5524"/>
                  </a:moveTo>
                  <a:lnTo>
                    <a:pt x="1621" y="6701"/>
                  </a:lnTo>
                  <a:lnTo>
                    <a:pt x="473" y="6701"/>
                  </a:lnTo>
                  <a:lnTo>
                    <a:pt x="473" y="5524"/>
                  </a:lnTo>
                  <a:close/>
                  <a:moveTo>
                    <a:pt x="3171" y="5524"/>
                  </a:moveTo>
                  <a:lnTo>
                    <a:pt x="3171" y="6701"/>
                  </a:lnTo>
                  <a:lnTo>
                    <a:pt x="2080" y="6701"/>
                  </a:lnTo>
                  <a:lnTo>
                    <a:pt x="2080" y="5524"/>
                  </a:lnTo>
                  <a:close/>
                  <a:moveTo>
                    <a:pt x="4735" y="5524"/>
                  </a:moveTo>
                  <a:lnTo>
                    <a:pt x="4735" y="6701"/>
                  </a:lnTo>
                  <a:lnTo>
                    <a:pt x="3645" y="6701"/>
                  </a:lnTo>
                  <a:lnTo>
                    <a:pt x="3645" y="5524"/>
                  </a:lnTo>
                  <a:close/>
                  <a:moveTo>
                    <a:pt x="6299" y="5524"/>
                  </a:moveTo>
                  <a:lnTo>
                    <a:pt x="6299" y="6701"/>
                  </a:lnTo>
                  <a:lnTo>
                    <a:pt x="5208" y="6701"/>
                  </a:lnTo>
                  <a:lnTo>
                    <a:pt x="5208" y="5524"/>
                  </a:lnTo>
                  <a:close/>
                  <a:moveTo>
                    <a:pt x="7848" y="5524"/>
                  </a:moveTo>
                  <a:lnTo>
                    <a:pt x="7848" y="6701"/>
                  </a:lnTo>
                  <a:lnTo>
                    <a:pt x="6758" y="6701"/>
                  </a:lnTo>
                  <a:lnTo>
                    <a:pt x="6758" y="5524"/>
                  </a:lnTo>
                  <a:close/>
                  <a:moveTo>
                    <a:pt x="9470" y="5524"/>
                  </a:moveTo>
                  <a:lnTo>
                    <a:pt x="9470" y="6701"/>
                  </a:lnTo>
                  <a:lnTo>
                    <a:pt x="8322" y="6701"/>
                  </a:lnTo>
                  <a:lnTo>
                    <a:pt x="8322" y="5524"/>
                  </a:lnTo>
                  <a:close/>
                  <a:moveTo>
                    <a:pt x="1621" y="7175"/>
                  </a:moveTo>
                  <a:lnTo>
                    <a:pt x="1621" y="8337"/>
                  </a:lnTo>
                  <a:lnTo>
                    <a:pt x="559" y="8337"/>
                  </a:lnTo>
                  <a:cubicBezTo>
                    <a:pt x="517" y="8337"/>
                    <a:pt x="473" y="8294"/>
                    <a:pt x="473" y="8251"/>
                  </a:cubicBezTo>
                  <a:lnTo>
                    <a:pt x="473" y="7175"/>
                  </a:lnTo>
                  <a:close/>
                  <a:moveTo>
                    <a:pt x="3171" y="7175"/>
                  </a:moveTo>
                  <a:lnTo>
                    <a:pt x="3171" y="8337"/>
                  </a:lnTo>
                  <a:lnTo>
                    <a:pt x="2080" y="8337"/>
                  </a:lnTo>
                  <a:lnTo>
                    <a:pt x="2080" y="7175"/>
                  </a:lnTo>
                  <a:close/>
                  <a:moveTo>
                    <a:pt x="4735" y="7175"/>
                  </a:moveTo>
                  <a:lnTo>
                    <a:pt x="4735" y="8337"/>
                  </a:lnTo>
                  <a:lnTo>
                    <a:pt x="3645" y="8337"/>
                  </a:lnTo>
                  <a:lnTo>
                    <a:pt x="3645" y="7175"/>
                  </a:lnTo>
                  <a:close/>
                  <a:moveTo>
                    <a:pt x="6299" y="7175"/>
                  </a:moveTo>
                  <a:lnTo>
                    <a:pt x="6299" y="8337"/>
                  </a:lnTo>
                  <a:lnTo>
                    <a:pt x="5208" y="8337"/>
                  </a:lnTo>
                  <a:lnTo>
                    <a:pt x="5208" y="7175"/>
                  </a:lnTo>
                  <a:close/>
                  <a:moveTo>
                    <a:pt x="7848" y="7175"/>
                  </a:moveTo>
                  <a:lnTo>
                    <a:pt x="7848" y="8337"/>
                  </a:lnTo>
                  <a:lnTo>
                    <a:pt x="6758" y="8337"/>
                  </a:lnTo>
                  <a:lnTo>
                    <a:pt x="6758" y="7175"/>
                  </a:lnTo>
                  <a:close/>
                  <a:moveTo>
                    <a:pt x="9470" y="7175"/>
                  </a:moveTo>
                  <a:lnTo>
                    <a:pt x="9470" y="8251"/>
                  </a:lnTo>
                  <a:cubicBezTo>
                    <a:pt x="9470" y="8294"/>
                    <a:pt x="9427" y="8337"/>
                    <a:pt x="9384" y="8337"/>
                  </a:cubicBezTo>
                  <a:lnTo>
                    <a:pt x="8322" y="8337"/>
                  </a:lnTo>
                  <a:lnTo>
                    <a:pt x="8322" y="7175"/>
                  </a:lnTo>
                  <a:close/>
                  <a:moveTo>
                    <a:pt x="559" y="1"/>
                  </a:moveTo>
                  <a:cubicBezTo>
                    <a:pt x="259" y="1"/>
                    <a:pt x="0" y="244"/>
                    <a:pt x="0" y="546"/>
                  </a:cubicBezTo>
                  <a:lnTo>
                    <a:pt x="0" y="8251"/>
                  </a:lnTo>
                  <a:cubicBezTo>
                    <a:pt x="0" y="8552"/>
                    <a:pt x="259" y="8811"/>
                    <a:pt x="559" y="8811"/>
                  </a:cubicBezTo>
                  <a:lnTo>
                    <a:pt x="9384" y="8811"/>
                  </a:lnTo>
                  <a:cubicBezTo>
                    <a:pt x="9685" y="8811"/>
                    <a:pt x="9930" y="8552"/>
                    <a:pt x="9930" y="8251"/>
                  </a:cubicBezTo>
                  <a:lnTo>
                    <a:pt x="9930" y="546"/>
                  </a:lnTo>
                  <a:cubicBezTo>
                    <a:pt x="9930" y="244"/>
                    <a:pt x="9685" y="1"/>
                    <a:pt x="93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3"/>
            <p:cNvSpPr/>
            <p:nvPr/>
          </p:nvSpPr>
          <p:spPr>
            <a:xfrm>
              <a:off x="3471554" y="1589785"/>
              <a:ext cx="122175" cy="9983"/>
            </a:xfrm>
            <a:custGeom>
              <a:avLst/>
              <a:gdLst/>
              <a:ahLst/>
              <a:cxnLst/>
              <a:rect l="l" t="t" r="r" b="b"/>
              <a:pathLst>
                <a:path w="5813" h="475" extrusionOk="0">
                  <a:moveTo>
                    <a:pt x="245" y="1"/>
                  </a:moveTo>
                  <a:cubicBezTo>
                    <a:pt x="116" y="1"/>
                    <a:pt x="1" y="116"/>
                    <a:pt x="1" y="245"/>
                  </a:cubicBezTo>
                  <a:cubicBezTo>
                    <a:pt x="1" y="374"/>
                    <a:pt x="116" y="475"/>
                    <a:pt x="245" y="475"/>
                  </a:cubicBezTo>
                  <a:lnTo>
                    <a:pt x="5583" y="475"/>
                  </a:lnTo>
                  <a:cubicBezTo>
                    <a:pt x="5711" y="475"/>
                    <a:pt x="5813" y="374"/>
                    <a:pt x="5813" y="245"/>
                  </a:cubicBezTo>
                  <a:cubicBezTo>
                    <a:pt x="5813" y="116"/>
                    <a:pt x="5711" y="1"/>
                    <a:pt x="55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3"/>
            <p:cNvSpPr/>
            <p:nvPr/>
          </p:nvSpPr>
          <p:spPr>
            <a:xfrm>
              <a:off x="3619938" y="1589785"/>
              <a:ext cx="44956" cy="9983"/>
            </a:xfrm>
            <a:custGeom>
              <a:avLst/>
              <a:gdLst/>
              <a:ahLst/>
              <a:cxnLst/>
              <a:rect l="l" t="t" r="r" b="b"/>
              <a:pathLst>
                <a:path w="2139" h="475" extrusionOk="0">
                  <a:moveTo>
                    <a:pt x="230" y="1"/>
                  </a:moveTo>
                  <a:cubicBezTo>
                    <a:pt x="101" y="1"/>
                    <a:pt x="0" y="116"/>
                    <a:pt x="0" y="245"/>
                  </a:cubicBezTo>
                  <a:cubicBezTo>
                    <a:pt x="0" y="374"/>
                    <a:pt x="101" y="475"/>
                    <a:pt x="230" y="475"/>
                  </a:cubicBezTo>
                  <a:lnTo>
                    <a:pt x="1909" y="475"/>
                  </a:lnTo>
                  <a:cubicBezTo>
                    <a:pt x="2038" y="475"/>
                    <a:pt x="2139" y="374"/>
                    <a:pt x="2139" y="245"/>
                  </a:cubicBezTo>
                  <a:cubicBezTo>
                    <a:pt x="2139" y="116"/>
                    <a:pt x="2038" y="1"/>
                    <a:pt x="19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3"/>
            <p:cNvSpPr/>
            <p:nvPr/>
          </p:nvSpPr>
          <p:spPr>
            <a:xfrm>
              <a:off x="3711616" y="1607272"/>
              <a:ext cx="79341" cy="10004"/>
            </a:xfrm>
            <a:custGeom>
              <a:avLst/>
              <a:gdLst/>
              <a:ahLst/>
              <a:cxnLst/>
              <a:rect l="l" t="t" r="r" b="b"/>
              <a:pathLst>
                <a:path w="3775" h="476" extrusionOk="0">
                  <a:moveTo>
                    <a:pt x="230" y="1"/>
                  </a:moveTo>
                  <a:cubicBezTo>
                    <a:pt x="101" y="1"/>
                    <a:pt x="0" y="116"/>
                    <a:pt x="0" y="245"/>
                  </a:cubicBezTo>
                  <a:cubicBezTo>
                    <a:pt x="0" y="374"/>
                    <a:pt x="101" y="475"/>
                    <a:pt x="230" y="475"/>
                  </a:cubicBezTo>
                  <a:lnTo>
                    <a:pt x="3545" y="475"/>
                  </a:lnTo>
                  <a:cubicBezTo>
                    <a:pt x="3673" y="475"/>
                    <a:pt x="3775" y="374"/>
                    <a:pt x="3775" y="245"/>
                  </a:cubicBezTo>
                  <a:cubicBezTo>
                    <a:pt x="3775" y="116"/>
                    <a:pt x="3673" y="1"/>
                    <a:pt x="35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3"/>
            <p:cNvSpPr/>
            <p:nvPr/>
          </p:nvSpPr>
          <p:spPr>
            <a:xfrm>
              <a:off x="3711616" y="1638966"/>
              <a:ext cx="79341" cy="9668"/>
            </a:xfrm>
            <a:custGeom>
              <a:avLst/>
              <a:gdLst/>
              <a:ahLst/>
              <a:cxnLst/>
              <a:rect l="l" t="t" r="r" b="b"/>
              <a:pathLst>
                <a:path w="3775" h="460" extrusionOk="0">
                  <a:moveTo>
                    <a:pt x="230" y="0"/>
                  </a:moveTo>
                  <a:cubicBezTo>
                    <a:pt x="101" y="0"/>
                    <a:pt x="0" y="100"/>
                    <a:pt x="0" y="230"/>
                  </a:cubicBezTo>
                  <a:cubicBezTo>
                    <a:pt x="0" y="358"/>
                    <a:pt x="101" y="459"/>
                    <a:pt x="230" y="459"/>
                  </a:cubicBezTo>
                  <a:lnTo>
                    <a:pt x="3545" y="459"/>
                  </a:lnTo>
                  <a:cubicBezTo>
                    <a:pt x="3673" y="459"/>
                    <a:pt x="3775" y="358"/>
                    <a:pt x="3775" y="230"/>
                  </a:cubicBezTo>
                  <a:cubicBezTo>
                    <a:pt x="3775" y="100"/>
                    <a:pt x="3673" y="0"/>
                    <a:pt x="35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3"/>
            <p:cNvSpPr/>
            <p:nvPr/>
          </p:nvSpPr>
          <p:spPr>
            <a:xfrm>
              <a:off x="3711616" y="1670324"/>
              <a:ext cx="79341" cy="9962"/>
            </a:xfrm>
            <a:custGeom>
              <a:avLst/>
              <a:gdLst/>
              <a:ahLst/>
              <a:cxnLst/>
              <a:rect l="l" t="t" r="r" b="b"/>
              <a:pathLst>
                <a:path w="3775" h="474" extrusionOk="0">
                  <a:moveTo>
                    <a:pt x="230" y="0"/>
                  </a:moveTo>
                  <a:cubicBezTo>
                    <a:pt x="101" y="0"/>
                    <a:pt x="0" y="100"/>
                    <a:pt x="0" y="230"/>
                  </a:cubicBezTo>
                  <a:cubicBezTo>
                    <a:pt x="0" y="359"/>
                    <a:pt x="101" y="473"/>
                    <a:pt x="230" y="473"/>
                  </a:cubicBezTo>
                  <a:lnTo>
                    <a:pt x="3545" y="473"/>
                  </a:lnTo>
                  <a:cubicBezTo>
                    <a:pt x="3673" y="473"/>
                    <a:pt x="3775" y="359"/>
                    <a:pt x="3775" y="230"/>
                  </a:cubicBezTo>
                  <a:cubicBezTo>
                    <a:pt x="3775" y="100"/>
                    <a:pt x="3673" y="0"/>
                    <a:pt x="35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3"/>
            <p:cNvSpPr/>
            <p:nvPr/>
          </p:nvSpPr>
          <p:spPr>
            <a:xfrm>
              <a:off x="3711616" y="1701977"/>
              <a:ext cx="79341" cy="9668"/>
            </a:xfrm>
            <a:custGeom>
              <a:avLst/>
              <a:gdLst/>
              <a:ahLst/>
              <a:cxnLst/>
              <a:rect l="l" t="t" r="r" b="b"/>
              <a:pathLst>
                <a:path w="3775" h="460" extrusionOk="0">
                  <a:moveTo>
                    <a:pt x="230" y="0"/>
                  </a:moveTo>
                  <a:cubicBezTo>
                    <a:pt x="101" y="0"/>
                    <a:pt x="0" y="101"/>
                    <a:pt x="0" y="230"/>
                  </a:cubicBezTo>
                  <a:cubicBezTo>
                    <a:pt x="0" y="360"/>
                    <a:pt x="101" y="460"/>
                    <a:pt x="230" y="460"/>
                  </a:cubicBezTo>
                  <a:lnTo>
                    <a:pt x="3545" y="460"/>
                  </a:lnTo>
                  <a:cubicBezTo>
                    <a:pt x="3673" y="460"/>
                    <a:pt x="3775" y="360"/>
                    <a:pt x="3775" y="230"/>
                  </a:cubicBezTo>
                  <a:cubicBezTo>
                    <a:pt x="3775" y="101"/>
                    <a:pt x="3673" y="0"/>
                    <a:pt x="35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3"/>
            <p:cNvSpPr/>
            <p:nvPr/>
          </p:nvSpPr>
          <p:spPr>
            <a:xfrm>
              <a:off x="3711616" y="1733335"/>
              <a:ext cx="79341" cy="9983"/>
            </a:xfrm>
            <a:custGeom>
              <a:avLst/>
              <a:gdLst/>
              <a:ahLst/>
              <a:cxnLst/>
              <a:rect l="l" t="t" r="r" b="b"/>
              <a:pathLst>
                <a:path w="3775" h="475" extrusionOk="0">
                  <a:moveTo>
                    <a:pt x="230" y="1"/>
                  </a:moveTo>
                  <a:cubicBezTo>
                    <a:pt x="101" y="1"/>
                    <a:pt x="0" y="102"/>
                    <a:pt x="0" y="230"/>
                  </a:cubicBezTo>
                  <a:cubicBezTo>
                    <a:pt x="0" y="360"/>
                    <a:pt x="101" y="475"/>
                    <a:pt x="230" y="475"/>
                  </a:cubicBezTo>
                  <a:lnTo>
                    <a:pt x="3545" y="475"/>
                  </a:lnTo>
                  <a:cubicBezTo>
                    <a:pt x="3673" y="475"/>
                    <a:pt x="3775" y="360"/>
                    <a:pt x="3775" y="230"/>
                  </a:cubicBezTo>
                  <a:cubicBezTo>
                    <a:pt x="3775" y="102"/>
                    <a:pt x="3673" y="1"/>
                    <a:pt x="35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3"/>
            <p:cNvSpPr/>
            <p:nvPr/>
          </p:nvSpPr>
          <p:spPr>
            <a:xfrm>
              <a:off x="3711616" y="1764693"/>
              <a:ext cx="79341" cy="9983"/>
            </a:xfrm>
            <a:custGeom>
              <a:avLst/>
              <a:gdLst/>
              <a:ahLst/>
              <a:cxnLst/>
              <a:rect l="l" t="t" r="r" b="b"/>
              <a:pathLst>
                <a:path w="3775" h="475" extrusionOk="0">
                  <a:moveTo>
                    <a:pt x="230" y="1"/>
                  </a:moveTo>
                  <a:cubicBezTo>
                    <a:pt x="101" y="1"/>
                    <a:pt x="0" y="116"/>
                    <a:pt x="0" y="245"/>
                  </a:cubicBezTo>
                  <a:cubicBezTo>
                    <a:pt x="0" y="374"/>
                    <a:pt x="101" y="475"/>
                    <a:pt x="230" y="475"/>
                  </a:cubicBezTo>
                  <a:lnTo>
                    <a:pt x="3545" y="475"/>
                  </a:lnTo>
                  <a:cubicBezTo>
                    <a:pt x="3673" y="475"/>
                    <a:pt x="3775" y="374"/>
                    <a:pt x="3775" y="245"/>
                  </a:cubicBezTo>
                  <a:cubicBezTo>
                    <a:pt x="3775" y="116"/>
                    <a:pt x="3673" y="1"/>
                    <a:pt x="35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3"/>
            <p:cNvSpPr/>
            <p:nvPr/>
          </p:nvSpPr>
          <p:spPr>
            <a:xfrm>
              <a:off x="3509869" y="1558511"/>
              <a:ext cx="40122" cy="16541"/>
            </a:xfrm>
            <a:custGeom>
              <a:avLst/>
              <a:gdLst/>
              <a:ahLst/>
              <a:cxnLst/>
              <a:rect l="l" t="t" r="r" b="b"/>
              <a:pathLst>
                <a:path w="1909" h="787" extrusionOk="0">
                  <a:moveTo>
                    <a:pt x="954" y="0"/>
                  </a:moveTo>
                  <a:cubicBezTo>
                    <a:pt x="768" y="0"/>
                    <a:pt x="581" y="4"/>
                    <a:pt x="387" y="11"/>
                  </a:cubicBezTo>
                  <a:cubicBezTo>
                    <a:pt x="173" y="11"/>
                    <a:pt x="1" y="197"/>
                    <a:pt x="1" y="413"/>
                  </a:cubicBezTo>
                  <a:cubicBezTo>
                    <a:pt x="1" y="614"/>
                    <a:pt x="173" y="786"/>
                    <a:pt x="387" y="786"/>
                  </a:cubicBezTo>
                  <a:lnTo>
                    <a:pt x="1507" y="786"/>
                  </a:lnTo>
                  <a:cubicBezTo>
                    <a:pt x="1515" y="787"/>
                    <a:pt x="1523" y="787"/>
                    <a:pt x="1531" y="787"/>
                  </a:cubicBezTo>
                  <a:cubicBezTo>
                    <a:pt x="1735" y="787"/>
                    <a:pt x="1895" y="620"/>
                    <a:pt x="1895" y="413"/>
                  </a:cubicBezTo>
                  <a:cubicBezTo>
                    <a:pt x="1908" y="197"/>
                    <a:pt x="1736" y="11"/>
                    <a:pt x="1522" y="11"/>
                  </a:cubicBezTo>
                  <a:cubicBezTo>
                    <a:pt x="1328" y="4"/>
                    <a:pt x="1141" y="0"/>
                    <a:pt x="9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3"/>
            <p:cNvSpPr/>
            <p:nvPr/>
          </p:nvSpPr>
          <p:spPr>
            <a:xfrm>
              <a:off x="3469137" y="1558742"/>
              <a:ext cx="21459" cy="16310"/>
            </a:xfrm>
            <a:custGeom>
              <a:avLst/>
              <a:gdLst/>
              <a:ahLst/>
              <a:cxnLst/>
              <a:rect l="l" t="t" r="r" b="b"/>
              <a:pathLst>
                <a:path w="1021" h="776" extrusionOk="0">
                  <a:moveTo>
                    <a:pt x="389" y="0"/>
                  </a:moveTo>
                  <a:cubicBezTo>
                    <a:pt x="173" y="0"/>
                    <a:pt x="1" y="173"/>
                    <a:pt x="1" y="387"/>
                  </a:cubicBezTo>
                  <a:cubicBezTo>
                    <a:pt x="1" y="603"/>
                    <a:pt x="173" y="775"/>
                    <a:pt x="389" y="775"/>
                  </a:cubicBezTo>
                  <a:lnTo>
                    <a:pt x="632" y="775"/>
                  </a:lnTo>
                  <a:cubicBezTo>
                    <a:pt x="848" y="775"/>
                    <a:pt x="1020" y="603"/>
                    <a:pt x="1020" y="387"/>
                  </a:cubicBezTo>
                  <a:cubicBezTo>
                    <a:pt x="1020" y="173"/>
                    <a:pt x="848" y="0"/>
                    <a:pt x="6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3"/>
            <p:cNvSpPr/>
            <p:nvPr/>
          </p:nvSpPr>
          <p:spPr>
            <a:xfrm>
              <a:off x="3651002" y="1473979"/>
              <a:ext cx="30475" cy="30496"/>
            </a:xfrm>
            <a:custGeom>
              <a:avLst/>
              <a:gdLst/>
              <a:ahLst/>
              <a:cxnLst/>
              <a:rect l="l" t="t" r="r" b="b"/>
              <a:pathLst>
                <a:path w="1450" h="1451" extrusionOk="0">
                  <a:moveTo>
                    <a:pt x="718" y="1"/>
                  </a:moveTo>
                  <a:cubicBezTo>
                    <a:pt x="316" y="1"/>
                    <a:pt x="1" y="331"/>
                    <a:pt x="1" y="733"/>
                  </a:cubicBezTo>
                  <a:cubicBezTo>
                    <a:pt x="1" y="1135"/>
                    <a:pt x="316" y="1451"/>
                    <a:pt x="718" y="1451"/>
                  </a:cubicBezTo>
                  <a:cubicBezTo>
                    <a:pt x="1120" y="1451"/>
                    <a:pt x="1449" y="1135"/>
                    <a:pt x="1449" y="733"/>
                  </a:cubicBezTo>
                  <a:cubicBezTo>
                    <a:pt x="1449" y="331"/>
                    <a:pt x="1120" y="1"/>
                    <a:pt x="7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3"/>
            <p:cNvSpPr/>
            <p:nvPr/>
          </p:nvSpPr>
          <p:spPr>
            <a:xfrm>
              <a:off x="3463420" y="1436589"/>
              <a:ext cx="12989" cy="13010"/>
            </a:xfrm>
            <a:custGeom>
              <a:avLst/>
              <a:gdLst/>
              <a:ahLst/>
              <a:cxnLst/>
              <a:rect l="l" t="t" r="r" b="b"/>
              <a:pathLst>
                <a:path w="618" h="619" extrusionOk="0">
                  <a:moveTo>
                    <a:pt x="317" y="1"/>
                  </a:moveTo>
                  <a:cubicBezTo>
                    <a:pt x="144" y="1"/>
                    <a:pt x="1" y="130"/>
                    <a:pt x="1" y="303"/>
                  </a:cubicBezTo>
                  <a:cubicBezTo>
                    <a:pt x="1" y="475"/>
                    <a:pt x="144" y="618"/>
                    <a:pt x="317" y="618"/>
                  </a:cubicBezTo>
                  <a:cubicBezTo>
                    <a:pt x="474" y="618"/>
                    <a:pt x="617" y="475"/>
                    <a:pt x="617" y="303"/>
                  </a:cubicBezTo>
                  <a:cubicBezTo>
                    <a:pt x="617" y="130"/>
                    <a:pt x="474" y="1"/>
                    <a:pt x="3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3"/>
            <p:cNvSpPr/>
            <p:nvPr/>
          </p:nvSpPr>
          <p:spPr>
            <a:xfrm>
              <a:off x="3712205" y="1423852"/>
              <a:ext cx="46175" cy="51136"/>
            </a:xfrm>
            <a:custGeom>
              <a:avLst/>
              <a:gdLst/>
              <a:ahLst/>
              <a:cxnLst/>
              <a:rect l="l" t="t" r="r" b="b"/>
              <a:pathLst>
                <a:path w="2197" h="2433" extrusionOk="0">
                  <a:moveTo>
                    <a:pt x="1106" y="1"/>
                  </a:moveTo>
                  <a:cubicBezTo>
                    <a:pt x="1067" y="1"/>
                    <a:pt x="1027" y="26"/>
                    <a:pt x="1005" y="76"/>
                  </a:cubicBezTo>
                  <a:lnTo>
                    <a:pt x="762" y="765"/>
                  </a:lnTo>
                  <a:cubicBezTo>
                    <a:pt x="747" y="794"/>
                    <a:pt x="733" y="822"/>
                    <a:pt x="705" y="836"/>
                  </a:cubicBezTo>
                  <a:lnTo>
                    <a:pt x="87" y="1109"/>
                  </a:lnTo>
                  <a:cubicBezTo>
                    <a:pt x="1" y="1152"/>
                    <a:pt x="1" y="1282"/>
                    <a:pt x="87" y="1324"/>
                  </a:cubicBezTo>
                  <a:lnTo>
                    <a:pt x="705" y="1597"/>
                  </a:lnTo>
                  <a:cubicBezTo>
                    <a:pt x="733" y="1611"/>
                    <a:pt x="747" y="1640"/>
                    <a:pt x="762" y="1668"/>
                  </a:cubicBezTo>
                  <a:lnTo>
                    <a:pt x="1005" y="2357"/>
                  </a:lnTo>
                  <a:cubicBezTo>
                    <a:pt x="1027" y="2408"/>
                    <a:pt x="1067" y="2433"/>
                    <a:pt x="1106" y="2433"/>
                  </a:cubicBezTo>
                  <a:cubicBezTo>
                    <a:pt x="1146" y="2433"/>
                    <a:pt x="1185" y="2408"/>
                    <a:pt x="1206" y="2357"/>
                  </a:cubicBezTo>
                  <a:lnTo>
                    <a:pt x="1451" y="1668"/>
                  </a:lnTo>
                  <a:cubicBezTo>
                    <a:pt x="1451" y="1640"/>
                    <a:pt x="1479" y="1611"/>
                    <a:pt x="1508" y="1597"/>
                  </a:cubicBezTo>
                  <a:lnTo>
                    <a:pt x="2111" y="1324"/>
                  </a:lnTo>
                  <a:cubicBezTo>
                    <a:pt x="2197" y="1282"/>
                    <a:pt x="2197" y="1152"/>
                    <a:pt x="2111" y="1109"/>
                  </a:cubicBezTo>
                  <a:lnTo>
                    <a:pt x="1508" y="836"/>
                  </a:lnTo>
                  <a:cubicBezTo>
                    <a:pt x="1479" y="822"/>
                    <a:pt x="1451" y="794"/>
                    <a:pt x="1451" y="765"/>
                  </a:cubicBezTo>
                  <a:lnTo>
                    <a:pt x="1206" y="76"/>
                  </a:lnTo>
                  <a:cubicBezTo>
                    <a:pt x="1185" y="26"/>
                    <a:pt x="1146" y="1"/>
                    <a:pt x="11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3"/>
            <p:cNvSpPr/>
            <p:nvPr/>
          </p:nvSpPr>
          <p:spPr>
            <a:xfrm>
              <a:off x="3549067" y="1435769"/>
              <a:ext cx="63368" cy="68622"/>
            </a:xfrm>
            <a:custGeom>
              <a:avLst/>
              <a:gdLst/>
              <a:ahLst/>
              <a:cxnLst/>
              <a:rect l="l" t="t" r="r" b="b"/>
              <a:pathLst>
                <a:path w="3015" h="3265" extrusionOk="0">
                  <a:moveTo>
                    <a:pt x="1507" y="1"/>
                  </a:moveTo>
                  <a:cubicBezTo>
                    <a:pt x="1453" y="1"/>
                    <a:pt x="1400" y="33"/>
                    <a:pt x="1378" y="97"/>
                  </a:cubicBezTo>
                  <a:lnTo>
                    <a:pt x="1034" y="1030"/>
                  </a:lnTo>
                  <a:cubicBezTo>
                    <a:pt x="1019" y="1073"/>
                    <a:pt x="990" y="1101"/>
                    <a:pt x="962" y="1116"/>
                  </a:cubicBezTo>
                  <a:lnTo>
                    <a:pt x="116" y="1489"/>
                  </a:lnTo>
                  <a:cubicBezTo>
                    <a:pt x="1" y="1547"/>
                    <a:pt x="1" y="1733"/>
                    <a:pt x="116" y="1776"/>
                  </a:cubicBezTo>
                  <a:lnTo>
                    <a:pt x="962" y="2149"/>
                  </a:lnTo>
                  <a:cubicBezTo>
                    <a:pt x="990" y="2163"/>
                    <a:pt x="1019" y="2207"/>
                    <a:pt x="1034" y="2236"/>
                  </a:cubicBezTo>
                  <a:lnTo>
                    <a:pt x="1378" y="3168"/>
                  </a:lnTo>
                  <a:cubicBezTo>
                    <a:pt x="1400" y="3232"/>
                    <a:pt x="1453" y="3265"/>
                    <a:pt x="1507" y="3265"/>
                  </a:cubicBezTo>
                  <a:cubicBezTo>
                    <a:pt x="1561" y="3265"/>
                    <a:pt x="1615" y="3232"/>
                    <a:pt x="1637" y="3168"/>
                  </a:cubicBezTo>
                  <a:lnTo>
                    <a:pt x="1981" y="2236"/>
                  </a:lnTo>
                  <a:cubicBezTo>
                    <a:pt x="1995" y="2207"/>
                    <a:pt x="2023" y="2163"/>
                    <a:pt x="2052" y="2149"/>
                  </a:cubicBezTo>
                  <a:lnTo>
                    <a:pt x="2899" y="1776"/>
                  </a:lnTo>
                  <a:cubicBezTo>
                    <a:pt x="3014" y="1733"/>
                    <a:pt x="3014" y="1547"/>
                    <a:pt x="2899" y="1489"/>
                  </a:cubicBezTo>
                  <a:lnTo>
                    <a:pt x="2052" y="1116"/>
                  </a:lnTo>
                  <a:cubicBezTo>
                    <a:pt x="2023" y="1101"/>
                    <a:pt x="1995" y="1073"/>
                    <a:pt x="1981" y="1030"/>
                  </a:cubicBezTo>
                  <a:lnTo>
                    <a:pt x="1637" y="97"/>
                  </a:lnTo>
                  <a:cubicBezTo>
                    <a:pt x="1615" y="33"/>
                    <a:pt x="1561" y="1"/>
                    <a:pt x="15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6" name="Google Shape;806;p33"/>
          <p:cNvGrpSpPr/>
          <p:nvPr/>
        </p:nvGrpSpPr>
        <p:grpSpPr>
          <a:xfrm>
            <a:off x="7002450" y="3146245"/>
            <a:ext cx="322780" cy="320545"/>
            <a:chOff x="2191399" y="2114676"/>
            <a:chExt cx="412868" cy="410009"/>
          </a:xfrm>
        </p:grpSpPr>
        <p:sp>
          <p:nvSpPr>
            <p:cNvPr id="807" name="Google Shape;807;p33"/>
            <p:cNvSpPr/>
            <p:nvPr/>
          </p:nvSpPr>
          <p:spPr>
            <a:xfrm>
              <a:off x="2192282" y="2246603"/>
              <a:ext cx="411985" cy="278083"/>
            </a:xfrm>
            <a:custGeom>
              <a:avLst/>
              <a:gdLst/>
              <a:ahLst/>
              <a:cxnLst/>
              <a:rect l="l" t="t" r="r" b="b"/>
              <a:pathLst>
                <a:path w="19602" h="13231" extrusionOk="0">
                  <a:moveTo>
                    <a:pt x="15899" y="776"/>
                  </a:moveTo>
                  <a:cubicBezTo>
                    <a:pt x="16000" y="791"/>
                    <a:pt x="16029" y="819"/>
                    <a:pt x="16029" y="934"/>
                  </a:cubicBezTo>
                  <a:lnTo>
                    <a:pt x="15526" y="5281"/>
                  </a:lnTo>
                  <a:lnTo>
                    <a:pt x="15526" y="2928"/>
                  </a:lnTo>
                  <a:cubicBezTo>
                    <a:pt x="15526" y="2067"/>
                    <a:pt x="14824" y="1365"/>
                    <a:pt x="13963" y="1365"/>
                  </a:cubicBezTo>
                  <a:lnTo>
                    <a:pt x="2599" y="1365"/>
                  </a:lnTo>
                  <a:lnTo>
                    <a:pt x="2656" y="877"/>
                  </a:lnTo>
                  <a:cubicBezTo>
                    <a:pt x="2656" y="819"/>
                    <a:pt x="2713" y="776"/>
                    <a:pt x="2785" y="776"/>
                  </a:cubicBezTo>
                  <a:close/>
                  <a:moveTo>
                    <a:pt x="5009" y="2139"/>
                  </a:moveTo>
                  <a:lnTo>
                    <a:pt x="776" y="6573"/>
                  </a:lnTo>
                  <a:lnTo>
                    <a:pt x="776" y="2928"/>
                  </a:lnTo>
                  <a:cubicBezTo>
                    <a:pt x="776" y="2498"/>
                    <a:pt x="1120" y="2139"/>
                    <a:pt x="1551" y="2139"/>
                  </a:cubicBezTo>
                  <a:close/>
                  <a:moveTo>
                    <a:pt x="13963" y="2139"/>
                  </a:moveTo>
                  <a:cubicBezTo>
                    <a:pt x="14393" y="2139"/>
                    <a:pt x="14751" y="2498"/>
                    <a:pt x="14751" y="2928"/>
                  </a:cubicBezTo>
                  <a:lnTo>
                    <a:pt x="14751" y="6601"/>
                  </a:lnTo>
                  <a:lnTo>
                    <a:pt x="10404" y="2139"/>
                  </a:lnTo>
                  <a:close/>
                  <a:moveTo>
                    <a:pt x="9342" y="2139"/>
                  </a:moveTo>
                  <a:cubicBezTo>
                    <a:pt x="9342" y="2153"/>
                    <a:pt x="14737" y="7692"/>
                    <a:pt x="14751" y="7692"/>
                  </a:cubicBezTo>
                  <a:lnTo>
                    <a:pt x="14751" y="11681"/>
                  </a:lnTo>
                  <a:cubicBezTo>
                    <a:pt x="14751" y="12111"/>
                    <a:pt x="14393" y="12456"/>
                    <a:pt x="13963" y="12456"/>
                  </a:cubicBezTo>
                  <a:lnTo>
                    <a:pt x="1551" y="12456"/>
                  </a:lnTo>
                  <a:cubicBezTo>
                    <a:pt x="1120" y="12456"/>
                    <a:pt x="776" y="12111"/>
                    <a:pt x="776" y="11681"/>
                  </a:cubicBezTo>
                  <a:lnTo>
                    <a:pt x="776" y="7678"/>
                  </a:lnTo>
                  <a:cubicBezTo>
                    <a:pt x="776" y="7678"/>
                    <a:pt x="6056" y="2153"/>
                    <a:pt x="6071" y="2139"/>
                  </a:cubicBezTo>
                  <a:close/>
                  <a:moveTo>
                    <a:pt x="18066" y="2570"/>
                  </a:moveTo>
                  <a:cubicBezTo>
                    <a:pt x="18281" y="2570"/>
                    <a:pt x="18482" y="2656"/>
                    <a:pt x="18612" y="2813"/>
                  </a:cubicBezTo>
                  <a:cubicBezTo>
                    <a:pt x="18740" y="2985"/>
                    <a:pt x="18798" y="3186"/>
                    <a:pt x="18769" y="3402"/>
                  </a:cubicBezTo>
                  <a:lnTo>
                    <a:pt x="16846" y="11925"/>
                  </a:lnTo>
                  <a:lnTo>
                    <a:pt x="16846" y="11939"/>
                  </a:lnTo>
                  <a:cubicBezTo>
                    <a:pt x="16804" y="12169"/>
                    <a:pt x="16645" y="12369"/>
                    <a:pt x="16431" y="12456"/>
                  </a:cubicBezTo>
                  <a:cubicBezTo>
                    <a:pt x="16459" y="12398"/>
                    <a:pt x="16473" y="12341"/>
                    <a:pt x="16488" y="12270"/>
                  </a:cubicBezTo>
                  <a:lnTo>
                    <a:pt x="17965" y="2570"/>
                  </a:lnTo>
                  <a:close/>
                  <a:moveTo>
                    <a:pt x="17119" y="1279"/>
                  </a:moveTo>
                  <a:cubicBezTo>
                    <a:pt x="17263" y="1279"/>
                    <a:pt x="17406" y="1336"/>
                    <a:pt x="17492" y="1451"/>
                  </a:cubicBezTo>
                  <a:cubicBezTo>
                    <a:pt x="17592" y="1566"/>
                    <a:pt x="17636" y="1709"/>
                    <a:pt x="17607" y="1866"/>
                  </a:cubicBezTo>
                  <a:lnTo>
                    <a:pt x="16029" y="12197"/>
                  </a:lnTo>
                  <a:cubicBezTo>
                    <a:pt x="16000" y="12327"/>
                    <a:pt x="15928" y="12442"/>
                    <a:pt x="15828" y="12513"/>
                  </a:cubicBezTo>
                  <a:lnTo>
                    <a:pt x="15455" y="12513"/>
                  </a:lnTo>
                  <a:lnTo>
                    <a:pt x="15455" y="12470"/>
                  </a:lnTo>
                  <a:lnTo>
                    <a:pt x="15455" y="12456"/>
                  </a:lnTo>
                  <a:lnTo>
                    <a:pt x="16775" y="1279"/>
                  </a:lnTo>
                  <a:close/>
                  <a:moveTo>
                    <a:pt x="2785" y="1"/>
                  </a:moveTo>
                  <a:cubicBezTo>
                    <a:pt x="2325" y="1"/>
                    <a:pt x="1952" y="317"/>
                    <a:pt x="1881" y="776"/>
                  </a:cubicBezTo>
                  <a:lnTo>
                    <a:pt x="1809" y="1365"/>
                  </a:lnTo>
                  <a:lnTo>
                    <a:pt x="1551" y="1365"/>
                  </a:lnTo>
                  <a:cubicBezTo>
                    <a:pt x="705" y="1365"/>
                    <a:pt x="1" y="2067"/>
                    <a:pt x="1" y="2928"/>
                  </a:cubicBezTo>
                  <a:lnTo>
                    <a:pt x="1" y="11681"/>
                  </a:lnTo>
                  <a:cubicBezTo>
                    <a:pt x="1" y="12542"/>
                    <a:pt x="705" y="13230"/>
                    <a:pt x="1551" y="13230"/>
                  </a:cubicBezTo>
                  <a:lnTo>
                    <a:pt x="16144" y="13230"/>
                  </a:lnTo>
                  <a:cubicBezTo>
                    <a:pt x="16861" y="13230"/>
                    <a:pt x="17464" y="12786"/>
                    <a:pt x="17592" y="12082"/>
                  </a:cubicBezTo>
                  <a:lnTo>
                    <a:pt x="19515" y="3559"/>
                  </a:lnTo>
                  <a:cubicBezTo>
                    <a:pt x="19515" y="3559"/>
                    <a:pt x="19515" y="3546"/>
                    <a:pt x="19530" y="3546"/>
                  </a:cubicBezTo>
                  <a:cubicBezTo>
                    <a:pt x="19601" y="3115"/>
                    <a:pt x="19486" y="2670"/>
                    <a:pt x="19199" y="2325"/>
                  </a:cubicBezTo>
                  <a:cubicBezTo>
                    <a:pt x="18927" y="1996"/>
                    <a:pt x="18511" y="1795"/>
                    <a:pt x="18080" y="1795"/>
                  </a:cubicBezTo>
                  <a:cubicBezTo>
                    <a:pt x="18080" y="1566"/>
                    <a:pt x="18009" y="1336"/>
                    <a:pt x="17851" y="1149"/>
                  </a:cubicBezTo>
                  <a:cubicBezTo>
                    <a:pt x="17665" y="934"/>
                    <a:pt x="17406" y="819"/>
                    <a:pt x="17119" y="819"/>
                  </a:cubicBezTo>
                  <a:lnTo>
                    <a:pt x="16804" y="819"/>
                  </a:lnTo>
                  <a:cubicBezTo>
                    <a:pt x="16789" y="632"/>
                    <a:pt x="16703" y="460"/>
                    <a:pt x="16588" y="317"/>
                  </a:cubicBezTo>
                  <a:cubicBezTo>
                    <a:pt x="16416" y="116"/>
                    <a:pt x="16157" y="1"/>
                    <a:pt x="158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3"/>
            <p:cNvSpPr/>
            <p:nvPr/>
          </p:nvSpPr>
          <p:spPr>
            <a:xfrm>
              <a:off x="2382890" y="2429960"/>
              <a:ext cx="9983" cy="20240"/>
            </a:xfrm>
            <a:custGeom>
              <a:avLst/>
              <a:gdLst/>
              <a:ahLst/>
              <a:cxnLst/>
              <a:rect l="l" t="t" r="r" b="b"/>
              <a:pathLst>
                <a:path w="475" h="963" extrusionOk="0">
                  <a:moveTo>
                    <a:pt x="230" y="1"/>
                  </a:moveTo>
                  <a:cubicBezTo>
                    <a:pt x="101" y="1"/>
                    <a:pt x="0" y="116"/>
                    <a:pt x="0" y="231"/>
                  </a:cubicBezTo>
                  <a:lnTo>
                    <a:pt x="0" y="733"/>
                  </a:lnTo>
                  <a:cubicBezTo>
                    <a:pt x="0" y="862"/>
                    <a:pt x="101" y="963"/>
                    <a:pt x="230" y="963"/>
                  </a:cubicBezTo>
                  <a:cubicBezTo>
                    <a:pt x="359" y="963"/>
                    <a:pt x="474" y="862"/>
                    <a:pt x="474" y="733"/>
                  </a:cubicBezTo>
                  <a:lnTo>
                    <a:pt x="474" y="231"/>
                  </a:lnTo>
                  <a:cubicBezTo>
                    <a:pt x="474" y="116"/>
                    <a:pt x="359" y="1"/>
                    <a:pt x="2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3"/>
            <p:cNvSpPr/>
            <p:nvPr/>
          </p:nvSpPr>
          <p:spPr>
            <a:xfrm>
              <a:off x="2457985" y="2423654"/>
              <a:ext cx="9668" cy="20198"/>
            </a:xfrm>
            <a:custGeom>
              <a:avLst/>
              <a:gdLst/>
              <a:ahLst/>
              <a:cxnLst/>
              <a:rect l="l" t="t" r="r" b="b"/>
              <a:pathLst>
                <a:path w="460" h="961" extrusionOk="0">
                  <a:moveTo>
                    <a:pt x="230" y="0"/>
                  </a:moveTo>
                  <a:cubicBezTo>
                    <a:pt x="100" y="0"/>
                    <a:pt x="1" y="100"/>
                    <a:pt x="1" y="230"/>
                  </a:cubicBezTo>
                  <a:lnTo>
                    <a:pt x="1" y="718"/>
                  </a:lnTo>
                  <a:cubicBezTo>
                    <a:pt x="1" y="846"/>
                    <a:pt x="100" y="961"/>
                    <a:pt x="230" y="961"/>
                  </a:cubicBezTo>
                  <a:cubicBezTo>
                    <a:pt x="359" y="961"/>
                    <a:pt x="460" y="846"/>
                    <a:pt x="460" y="718"/>
                  </a:cubicBezTo>
                  <a:lnTo>
                    <a:pt x="460" y="230"/>
                  </a:lnTo>
                  <a:cubicBezTo>
                    <a:pt x="460" y="100"/>
                    <a:pt x="359" y="0"/>
                    <a:pt x="2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3"/>
            <p:cNvSpPr/>
            <p:nvPr/>
          </p:nvSpPr>
          <p:spPr>
            <a:xfrm>
              <a:off x="2411537" y="2447467"/>
              <a:ext cx="9689" cy="19925"/>
            </a:xfrm>
            <a:custGeom>
              <a:avLst/>
              <a:gdLst/>
              <a:ahLst/>
              <a:cxnLst/>
              <a:rect l="l" t="t" r="r" b="b"/>
              <a:pathLst>
                <a:path w="461" h="948" extrusionOk="0">
                  <a:moveTo>
                    <a:pt x="230" y="0"/>
                  </a:moveTo>
                  <a:cubicBezTo>
                    <a:pt x="101" y="0"/>
                    <a:pt x="1" y="101"/>
                    <a:pt x="1" y="230"/>
                  </a:cubicBezTo>
                  <a:lnTo>
                    <a:pt x="1" y="718"/>
                  </a:lnTo>
                  <a:cubicBezTo>
                    <a:pt x="1" y="847"/>
                    <a:pt x="101" y="947"/>
                    <a:pt x="230" y="947"/>
                  </a:cubicBezTo>
                  <a:cubicBezTo>
                    <a:pt x="359" y="947"/>
                    <a:pt x="460" y="847"/>
                    <a:pt x="460" y="718"/>
                  </a:cubicBezTo>
                  <a:lnTo>
                    <a:pt x="460" y="230"/>
                  </a:lnTo>
                  <a:cubicBezTo>
                    <a:pt x="460" y="101"/>
                    <a:pt x="359" y="0"/>
                    <a:pt x="2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3"/>
            <p:cNvSpPr/>
            <p:nvPr/>
          </p:nvSpPr>
          <p:spPr>
            <a:xfrm>
              <a:off x="2236314" y="2381746"/>
              <a:ext cx="41047" cy="38903"/>
            </a:xfrm>
            <a:custGeom>
              <a:avLst/>
              <a:gdLst/>
              <a:ahLst/>
              <a:cxnLst/>
              <a:rect l="l" t="t" r="r" b="b"/>
              <a:pathLst>
                <a:path w="1953" h="1851" extrusionOk="0">
                  <a:moveTo>
                    <a:pt x="1527" y="1"/>
                  </a:moveTo>
                  <a:cubicBezTo>
                    <a:pt x="1420" y="1"/>
                    <a:pt x="1318" y="44"/>
                    <a:pt x="1250" y="129"/>
                  </a:cubicBezTo>
                  <a:cubicBezTo>
                    <a:pt x="1063" y="330"/>
                    <a:pt x="877" y="502"/>
                    <a:pt x="676" y="703"/>
                  </a:cubicBezTo>
                  <a:cubicBezTo>
                    <a:pt x="504" y="860"/>
                    <a:pt x="316" y="1018"/>
                    <a:pt x="159" y="1204"/>
                  </a:cubicBezTo>
                  <a:cubicBezTo>
                    <a:pt x="1" y="1363"/>
                    <a:pt x="16" y="1606"/>
                    <a:pt x="173" y="1750"/>
                  </a:cubicBezTo>
                  <a:cubicBezTo>
                    <a:pt x="245" y="1822"/>
                    <a:pt x="345" y="1851"/>
                    <a:pt x="431" y="1851"/>
                  </a:cubicBezTo>
                  <a:cubicBezTo>
                    <a:pt x="532" y="1851"/>
                    <a:pt x="632" y="1807"/>
                    <a:pt x="718" y="1736"/>
                  </a:cubicBezTo>
                  <a:cubicBezTo>
                    <a:pt x="862" y="1577"/>
                    <a:pt x="1034" y="1420"/>
                    <a:pt x="1206" y="1262"/>
                  </a:cubicBezTo>
                  <a:cubicBezTo>
                    <a:pt x="1407" y="1076"/>
                    <a:pt x="1623" y="875"/>
                    <a:pt x="1809" y="645"/>
                  </a:cubicBezTo>
                  <a:cubicBezTo>
                    <a:pt x="1952" y="487"/>
                    <a:pt x="1952" y="244"/>
                    <a:pt x="1795" y="100"/>
                  </a:cubicBezTo>
                  <a:cubicBezTo>
                    <a:pt x="1715" y="33"/>
                    <a:pt x="1619" y="1"/>
                    <a:pt x="1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3"/>
            <p:cNvSpPr/>
            <p:nvPr/>
          </p:nvSpPr>
          <p:spPr>
            <a:xfrm>
              <a:off x="2285768" y="2352699"/>
              <a:ext cx="20849" cy="19378"/>
            </a:xfrm>
            <a:custGeom>
              <a:avLst/>
              <a:gdLst/>
              <a:ahLst/>
              <a:cxnLst/>
              <a:rect l="l" t="t" r="r" b="b"/>
              <a:pathLst>
                <a:path w="992" h="922" extrusionOk="0">
                  <a:moveTo>
                    <a:pt x="581" y="1"/>
                  </a:moveTo>
                  <a:cubicBezTo>
                    <a:pt x="482" y="1"/>
                    <a:pt x="381" y="40"/>
                    <a:pt x="303" y="118"/>
                  </a:cubicBezTo>
                  <a:lnTo>
                    <a:pt x="159" y="248"/>
                  </a:lnTo>
                  <a:cubicBezTo>
                    <a:pt x="16" y="405"/>
                    <a:pt x="1" y="650"/>
                    <a:pt x="159" y="807"/>
                  </a:cubicBezTo>
                  <a:cubicBezTo>
                    <a:pt x="231" y="880"/>
                    <a:pt x="332" y="922"/>
                    <a:pt x="431" y="922"/>
                  </a:cubicBezTo>
                  <a:cubicBezTo>
                    <a:pt x="532" y="922"/>
                    <a:pt x="632" y="880"/>
                    <a:pt x="705" y="807"/>
                  </a:cubicBezTo>
                  <a:lnTo>
                    <a:pt x="848" y="664"/>
                  </a:lnTo>
                  <a:cubicBezTo>
                    <a:pt x="992" y="520"/>
                    <a:pt x="992" y="277"/>
                    <a:pt x="848" y="118"/>
                  </a:cubicBezTo>
                  <a:cubicBezTo>
                    <a:pt x="776" y="40"/>
                    <a:pt x="679" y="1"/>
                    <a:pt x="5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3"/>
            <p:cNvSpPr/>
            <p:nvPr/>
          </p:nvSpPr>
          <p:spPr>
            <a:xfrm>
              <a:off x="2414857" y="2130650"/>
              <a:ext cx="33187" cy="30118"/>
            </a:xfrm>
            <a:custGeom>
              <a:avLst/>
              <a:gdLst/>
              <a:ahLst/>
              <a:cxnLst/>
              <a:rect l="l" t="t" r="r" b="b"/>
              <a:pathLst>
                <a:path w="1579" h="1433" extrusionOk="0">
                  <a:moveTo>
                    <a:pt x="776" y="0"/>
                  </a:moveTo>
                  <a:cubicBezTo>
                    <a:pt x="462" y="0"/>
                    <a:pt x="172" y="226"/>
                    <a:pt x="86" y="553"/>
                  </a:cubicBezTo>
                  <a:cubicBezTo>
                    <a:pt x="0" y="941"/>
                    <a:pt x="245" y="1328"/>
                    <a:pt x="631" y="1414"/>
                  </a:cubicBezTo>
                  <a:cubicBezTo>
                    <a:pt x="684" y="1426"/>
                    <a:pt x="737" y="1432"/>
                    <a:pt x="790" y="1432"/>
                  </a:cubicBezTo>
                  <a:cubicBezTo>
                    <a:pt x="1109" y="1432"/>
                    <a:pt x="1407" y="1216"/>
                    <a:pt x="1492" y="884"/>
                  </a:cubicBezTo>
                  <a:cubicBezTo>
                    <a:pt x="1579" y="496"/>
                    <a:pt x="1335" y="109"/>
                    <a:pt x="947" y="23"/>
                  </a:cubicBezTo>
                  <a:cubicBezTo>
                    <a:pt x="890" y="8"/>
                    <a:pt x="833" y="0"/>
                    <a:pt x="7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3"/>
            <p:cNvSpPr/>
            <p:nvPr/>
          </p:nvSpPr>
          <p:spPr>
            <a:xfrm>
              <a:off x="2525220" y="2182752"/>
              <a:ext cx="14502" cy="12737"/>
            </a:xfrm>
            <a:custGeom>
              <a:avLst/>
              <a:gdLst/>
              <a:ahLst/>
              <a:cxnLst/>
              <a:rect l="l" t="t" r="r" b="b"/>
              <a:pathLst>
                <a:path w="690" h="606" extrusionOk="0">
                  <a:moveTo>
                    <a:pt x="341" y="0"/>
                  </a:moveTo>
                  <a:cubicBezTo>
                    <a:pt x="303" y="0"/>
                    <a:pt x="266" y="8"/>
                    <a:pt x="230" y="26"/>
                  </a:cubicBezTo>
                  <a:cubicBezTo>
                    <a:pt x="73" y="83"/>
                    <a:pt x="1" y="270"/>
                    <a:pt x="58" y="428"/>
                  </a:cubicBezTo>
                  <a:cubicBezTo>
                    <a:pt x="114" y="538"/>
                    <a:pt x="228" y="606"/>
                    <a:pt x="349" y="606"/>
                  </a:cubicBezTo>
                  <a:cubicBezTo>
                    <a:pt x="386" y="606"/>
                    <a:pt x="423" y="599"/>
                    <a:pt x="460" y="586"/>
                  </a:cubicBezTo>
                  <a:cubicBezTo>
                    <a:pt x="618" y="529"/>
                    <a:pt x="689" y="341"/>
                    <a:pt x="618" y="184"/>
                  </a:cubicBezTo>
                  <a:cubicBezTo>
                    <a:pt x="575" y="76"/>
                    <a:pt x="458" y="0"/>
                    <a:pt x="3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3"/>
            <p:cNvSpPr/>
            <p:nvPr/>
          </p:nvSpPr>
          <p:spPr>
            <a:xfrm>
              <a:off x="2286693" y="2166631"/>
              <a:ext cx="45545" cy="50526"/>
            </a:xfrm>
            <a:custGeom>
              <a:avLst/>
              <a:gdLst/>
              <a:ahLst/>
              <a:cxnLst/>
              <a:rect l="l" t="t" r="r" b="b"/>
              <a:pathLst>
                <a:path w="2167" h="2404" extrusionOk="0">
                  <a:moveTo>
                    <a:pt x="1084" y="0"/>
                  </a:moveTo>
                  <a:cubicBezTo>
                    <a:pt x="1044" y="0"/>
                    <a:pt x="1004" y="25"/>
                    <a:pt x="990" y="75"/>
                  </a:cubicBezTo>
                  <a:lnTo>
                    <a:pt x="747" y="764"/>
                  </a:lnTo>
                  <a:cubicBezTo>
                    <a:pt x="732" y="793"/>
                    <a:pt x="718" y="808"/>
                    <a:pt x="689" y="821"/>
                  </a:cubicBezTo>
                  <a:lnTo>
                    <a:pt x="87" y="1095"/>
                  </a:lnTo>
                  <a:cubicBezTo>
                    <a:pt x="1" y="1137"/>
                    <a:pt x="1" y="1267"/>
                    <a:pt x="87" y="1309"/>
                  </a:cubicBezTo>
                  <a:lnTo>
                    <a:pt x="689" y="1583"/>
                  </a:lnTo>
                  <a:cubicBezTo>
                    <a:pt x="718" y="1596"/>
                    <a:pt x="732" y="1625"/>
                    <a:pt x="747" y="1654"/>
                  </a:cubicBezTo>
                  <a:lnTo>
                    <a:pt x="990" y="2329"/>
                  </a:lnTo>
                  <a:cubicBezTo>
                    <a:pt x="1004" y="2379"/>
                    <a:pt x="1044" y="2404"/>
                    <a:pt x="1084" y="2404"/>
                  </a:cubicBezTo>
                  <a:cubicBezTo>
                    <a:pt x="1123" y="2404"/>
                    <a:pt x="1163" y="2379"/>
                    <a:pt x="1177" y="2329"/>
                  </a:cubicBezTo>
                  <a:lnTo>
                    <a:pt x="1421" y="1654"/>
                  </a:lnTo>
                  <a:cubicBezTo>
                    <a:pt x="1435" y="1625"/>
                    <a:pt x="1449" y="1596"/>
                    <a:pt x="1478" y="1583"/>
                  </a:cubicBezTo>
                  <a:lnTo>
                    <a:pt x="2081" y="1309"/>
                  </a:lnTo>
                  <a:cubicBezTo>
                    <a:pt x="2167" y="1267"/>
                    <a:pt x="2167" y="1137"/>
                    <a:pt x="2081" y="1095"/>
                  </a:cubicBezTo>
                  <a:lnTo>
                    <a:pt x="1478" y="821"/>
                  </a:lnTo>
                  <a:cubicBezTo>
                    <a:pt x="1449" y="808"/>
                    <a:pt x="1435" y="793"/>
                    <a:pt x="1421" y="764"/>
                  </a:cubicBezTo>
                  <a:lnTo>
                    <a:pt x="1177" y="75"/>
                  </a:lnTo>
                  <a:cubicBezTo>
                    <a:pt x="1163" y="25"/>
                    <a:pt x="1123" y="0"/>
                    <a:pt x="10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3"/>
            <p:cNvSpPr/>
            <p:nvPr/>
          </p:nvSpPr>
          <p:spPr>
            <a:xfrm>
              <a:off x="2558407" y="2191958"/>
              <a:ext cx="45566" cy="50526"/>
            </a:xfrm>
            <a:custGeom>
              <a:avLst/>
              <a:gdLst/>
              <a:ahLst/>
              <a:cxnLst/>
              <a:rect l="l" t="t" r="r" b="b"/>
              <a:pathLst>
                <a:path w="2168" h="2404" extrusionOk="0">
                  <a:moveTo>
                    <a:pt x="1084" y="1"/>
                  </a:moveTo>
                  <a:cubicBezTo>
                    <a:pt x="1044" y="1"/>
                    <a:pt x="1005" y="26"/>
                    <a:pt x="991" y="76"/>
                  </a:cubicBezTo>
                  <a:lnTo>
                    <a:pt x="746" y="751"/>
                  </a:lnTo>
                  <a:cubicBezTo>
                    <a:pt x="732" y="779"/>
                    <a:pt x="718" y="808"/>
                    <a:pt x="689" y="822"/>
                  </a:cubicBezTo>
                  <a:lnTo>
                    <a:pt x="86" y="1095"/>
                  </a:lnTo>
                  <a:cubicBezTo>
                    <a:pt x="0" y="1137"/>
                    <a:pt x="0" y="1267"/>
                    <a:pt x="86" y="1310"/>
                  </a:cubicBezTo>
                  <a:lnTo>
                    <a:pt x="689" y="1583"/>
                  </a:lnTo>
                  <a:cubicBezTo>
                    <a:pt x="718" y="1597"/>
                    <a:pt x="732" y="1612"/>
                    <a:pt x="746" y="1640"/>
                  </a:cubicBezTo>
                  <a:lnTo>
                    <a:pt x="991" y="2329"/>
                  </a:lnTo>
                  <a:cubicBezTo>
                    <a:pt x="1005" y="2379"/>
                    <a:pt x="1044" y="2404"/>
                    <a:pt x="1084" y="2404"/>
                  </a:cubicBezTo>
                  <a:cubicBezTo>
                    <a:pt x="1123" y="2404"/>
                    <a:pt x="1162" y="2379"/>
                    <a:pt x="1177" y="2329"/>
                  </a:cubicBezTo>
                  <a:lnTo>
                    <a:pt x="1421" y="1640"/>
                  </a:lnTo>
                  <a:cubicBezTo>
                    <a:pt x="1435" y="1612"/>
                    <a:pt x="1450" y="1597"/>
                    <a:pt x="1479" y="1583"/>
                  </a:cubicBezTo>
                  <a:lnTo>
                    <a:pt x="2081" y="1310"/>
                  </a:lnTo>
                  <a:cubicBezTo>
                    <a:pt x="2167" y="1267"/>
                    <a:pt x="2167" y="1137"/>
                    <a:pt x="2081" y="1095"/>
                  </a:cubicBezTo>
                  <a:lnTo>
                    <a:pt x="1479" y="822"/>
                  </a:lnTo>
                  <a:cubicBezTo>
                    <a:pt x="1450" y="808"/>
                    <a:pt x="1435" y="779"/>
                    <a:pt x="1421" y="751"/>
                  </a:cubicBezTo>
                  <a:lnTo>
                    <a:pt x="1177" y="76"/>
                  </a:lnTo>
                  <a:cubicBezTo>
                    <a:pt x="1162" y="26"/>
                    <a:pt x="1123" y="1"/>
                    <a:pt x="10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3"/>
            <p:cNvSpPr/>
            <p:nvPr/>
          </p:nvSpPr>
          <p:spPr>
            <a:xfrm>
              <a:off x="2191399" y="2114676"/>
              <a:ext cx="63031" cy="68265"/>
            </a:xfrm>
            <a:custGeom>
              <a:avLst/>
              <a:gdLst/>
              <a:ahLst/>
              <a:cxnLst/>
              <a:rect l="l" t="t" r="r" b="b"/>
              <a:pathLst>
                <a:path w="2999" h="3248" extrusionOk="0">
                  <a:moveTo>
                    <a:pt x="1493" y="0"/>
                  </a:moveTo>
                  <a:cubicBezTo>
                    <a:pt x="1439" y="0"/>
                    <a:pt x="1385" y="36"/>
                    <a:pt x="1363" y="108"/>
                  </a:cubicBezTo>
                  <a:lnTo>
                    <a:pt x="1033" y="1026"/>
                  </a:lnTo>
                  <a:cubicBezTo>
                    <a:pt x="1019" y="1070"/>
                    <a:pt x="990" y="1099"/>
                    <a:pt x="947" y="1112"/>
                  </a:cubicBezTo>
                  <a:lnTo>
                    <a:pt x="115" y="1486"/>
                  </a:lnTo>
                  <a:cubicBezTo>
                    <a:pt x="0" y="1529"/>
                    <a:pt x="0" y="1715"/>
                    <a:pt x="115" y="1773"/>
                  </a:cubicBezTo>
                  <a:lnTo>
                    <a:pt x="947" y="2132"/>
                  </a:lnTo>
                  <a:cubicBezTo>
                    <a:pt x="990" y="2161"/>
                    <a:pt x="1019" y="2189"/>
                    <a:pt x="1033" y="2232"/>
                  </a:cubicBezTo>
                  <a:lnTo>
                    <a:pt x="1363" y="3150"/>
                  </a:lnTo>
                  <a:cubicBezTo>
                    <a:pt x="1385" y="3215"/>
                    <a:pt x="1439" y="3247"/>
                    <a:pt x="1493" y="3247"/>
                  </a:cubicBezTo>
                  <a:cubicBezTo>
                    <a:pt x="1546" y="3247"/>
                    <a:pt x="1600" y="3215"/>
                    <a:pt x="1621" y="3150"/>
                  </a:cubicBezTo>
                  <a:lnTo>
                    <a:pt x="1966" y="2232"/>
                  </a:lnTo>
                  <a:cubicBezTo>
                    <a:pt x="1981" y="2189"/>
                    <a:pt x="2009" y="2161"/>
                    <a:pt x="2038" y="2132"/>
                  </a:cubicBezTo>
                  <a:lnTo>
                    <a:pt x="2870" y="1773"/>
                  </a:lnTo>
                  <a:cubicBezTo>
                    <a:pt x="2999" y="1715"/>
                    <a:pt x="2999" y="1529"/>
                    <a:pt x="2870" y="1486"/>
                  </a:cubicBezTo>
                  <a:lnTo>
                    <a:pt x="2038" y="1112"/>
                  </a:lnTo>
                  <a:cubicBezTo>
                    <a:pt x="2009" y="1099"/>
                    <a:pt x="1981" y="1070"/>
                    <a:pt x="1966" y="1026"/>
                  </a:cubicBezTo>
                  <a:lnTo>
                    <a:pt x="1621" y="108"/>
                  </a:lnTo>
                  <a:cubicBezTo>
                    <a:pt x="1600" y="36"/>
                    <a:pt x="1546" y="0"/>
                    <a:pt x="14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8" name="Google Shape;818;p33"/>
          <p:cNvGrpSpPr/>
          <p:nvPr/>
        </p:nvGrpSpPr>
        <p:grpSpPr>
          <a:xfrm>
            <a:off x="1818770" y="3182783"/>
            <a:ext cx="320660" cy="321909"/>
            <a:chOff x="2814127" y="2113857"/>
            <a:chExt cx="410157" cy="411754"/>
          </a:xfrm>
        </p:grpSpPr>
        <p:sp>
          <p:nvSpPr>
            <p:cNvPr id="819" name="Google Shape;819;p33"/>
            <p:cNvSpPr/>
            <p:nvPr/>
          </p:nvSpPr>
          <p:spPr>
            <a:xfrm>
              <a:off x="2814127" y="2180272"/>
              <a:ext cx="410157" cy="345339"/>
            </a:xfrm>
            <a:custGeom>
              <a:avLst/>
              <a:gdLst/>
              <a:ahLst/>
              <a:cxnLst/>
              <a:rect l="l" t="t" r="r" b="b"/>
              <a:pathLst>
                <a:path w="19515" h="16431" extrusionOk="0">
                  <a:moveTo>
                    <a:pt x="18066" y="761"/>
                  </a:moveTo>
                  <a:cubicBezTo>
                    <a:pt x="18181" y="761"/>
                    <a:pt x="18281" y="790"/>
                    <a:pt x="18367" y="833"/>
                  </a:cubicBezTo>
                  <a:lnTo>
                    <a:pt x="17305" y="1923"/>
                  </a:lnTo>
                  <a:lnTo>
                    <a:pt x="2225" y="1923"/>
                  </a:lnTo>
                  <a:lnTo>
                    <a:pt x="1120" y="847"/>
                  </a:lnTo>
                  <a:cubicBezTo>
                    <a:pt x="1221" y="790"/>
                    <a:pt x="1336" y="761"/>
                    <a:pt x="1464" y="761"/>
                  </a:cubicBezTo>
                  <a:close/>
                  <a:moveTo>
                    <a:pt x="14651" y="3874"/>
                  </a:moveTo>
                  <a:cubicBezTo>
                    <a:pt x="14737" y="4435"/>
                    <a:pt x="15182" y="4879"/>
                    <a:pt x="15742" y="4980"/>
                  </a:cubicBezTo>
                  <a:lnTo>
                    <a:pt x="15742" y="6730"/>
                  </a:lnTo>
                  <a:cubicBezTo>
                    <a:pt x="15598" y="6759"/>
                    <a:pt x="15455" y="6830"/>
                    <a:pt x="15325" y="6903"/>
                  </a:cubicBezTo>
                  <a:cubicBezTo>
                    <a:pt x="15182" y="6974"/>
                    <a:pt x="15038" y="7060"/>
                    <a:pt x="14938" y="7060"/>
                  </a:cubicBezTo>
                  <a:cubicBezTo>
                    <a:pt x="14852" y="7060"/>
                    <a:pt x="14694" y="6974"/>
                    <a:pt x="14565" y="6903"/>
                  </a:cubicBezTo>
                  <a:cubicBezTo>
                    <a:pt x="14395" y="6812"/>
                    <a:pt x="14199" y="6704"/>
                    <a:pt x="13997" y="6704"/>
                  </a:cubicBezTo>
                  <a:cubicBezTo>
                    <a:pt x="13943" y="6704"/>
                    <a:pt x="13888" y="6712"/>
                    <a:pt x="13833" y="6730"/>
                  </a:cubicBezTo>
                  <a:cubicBezTo>
                    <a:pt x="13561" y="6816"/>
                    <a:pt x="13431" y="7088"/>
                    <a:pt x="13316" y="7318"/>
                  </a:cubicBezTo>
                  <a:cubicBezTo>
                    <a:pt x="13259" y="7448"/>
                    <a:pt x="13188" y="7591"/>
                    <a:pt x="13115" y="7649"/>
                  </a:cubicBezTo>
                  <a:cubicBezTo>
                    <a:pt x="13044" y="7706"/>
                    <a:pt x="12886" y="7720"/>
                    <a:pt x="12742" y="7735"/>
                  </a:cubicBezTo>
                  <a:cubicBezTo>
                    <a:pt x="12484" y="7777"/>
                    <a:pt x="12197" y="7821"/>
                    <a:pt x="12025" y="8036"/>
                  </a:cubicBezTo>
                  <a:cubicBezTo>
                    <a:pt x="11868" y="8265"/>
                    <a:pt x="11925" y="8552"/>
                    <a:pt x="11967" y="8810"/>
                  </a:cubicBezTo>
                  <a:cubicBezTo>
                    <a:pt x="11996" y="8954"/>
                    <a:pt x="12025" y="9112"/>
                    <a:pt x="11996" y="9198"/>
                  </a:cubicBezTo>
                  <a:cubicBezTo>
                    <a:pt x="11967" y="9284"/>
                    <a:pt x="11853" y="9384"/>
                    <a:pt x="11753" y="9485"/>
                  </a:cubicBezTo>
                  <a:cubicBezTo>
                    <a:pt x="11594" y="9629"/>
                    <a:pt x="11422" y="9801"/>
                    <a:pt x="11365" y="10016"/>
                  </a:cubicBezTo>
                  <a:lnTo>
                    <a:pt x="4879" y="10016"/>
                  </a:lnTo>
                  <a:cubicBezTo>
                    <a:pt x="4793" y="9457"/>
                    <a:pt x="4349" y="9011"/>
                    <a:pt x="3789" y="8911"/>
                  </a:cubicBezTo>
                  <a:lnTo>
                    <a:pt x="3789" y="4980"/>
                  </a:lnTo>
                  <a:cubicBezTo>
                    <a:pt x="4349" y="4879"/>
                    <a:pt x="4793" y="4435"/>
                    <a:pt x="4879" y="3874"/>
                  </a:cubicBezTo>
                  <a:close/>
                  <a:moveTo>
                    <a:pt x="17263" y="2382"/>
                  </a:moveTo>
                  <a:lnTo>
                    <a:pt x="17263" y="7763"/>
                  </a:lnTo>
                  <a:cubicBezTo>
                    <a:pt x="17219" y="7749"/>
                    <a:pt x="17190" y="7749"/>
                    <a:pt x="17148" y="7735"/>
                  </a:cubicBezTo>
                  <a:cubicBezTo>
                    <a:pt x="17004" y="7720"/>
                    <a:pt x="16846" y="7706"/>
                    <a:pt x="16775" y="7649"/>
                  </a:cubicBezTo>
                  <a:cubicBezTo>
                    <a:pt x="16703" y="7591"/>
                    <a:pt x="16631" y="7448"/>
                    <a:pt x="16559" y="7318"/>
                  </a:cubicBezTo>
                  <a:cubicBezTo>
                    <a:pt x="16473" y="7132"/>
                    <a:pt x="16373" y="6916"/>
                    <a:pt x="16201" y="6802"/>
                  </a:cubicBezTo>
                  <a:lnTo>
                    <a:pt x="16201" y="4764"/>
                  </a:lnTo>
                  <a:cubicBezTo>
                    <a:pt x="16201" y="4635"/>
                    <a:pt x="16100" y="4534"/>
                    <a:pt x="15971" y="4534"/>
                  </a:cubicBezTo>
                  <a:cubicBezTo>
                    <a:pt x="15483" y="4534"/>
                    <a:pt x="15082" y="4133"/>
                    <a:pt x="15082" y="3645"/>
                  </a:cubicBezTo>
                  <a:cubicBezTo>
                    <a:pt x="15082" y="3516"/>
                    <a:pt x="14981" y="3415"/>
                    <a:pt x="14852" y="3415"/>
                  </a:cubicBezTo>
                  <a:lnTo>
                    <a:pt x="4678" y="3415"/>
                  </a:lnTo>
                  <a:cubicBezTo>
                    <a:pt x="4550" y="3415"/>
                    <a:pt x="4449" y="3516"/>
                    <a:pt x="4449" y="3645"/>
                  </a:cubicBezTo>
                  <a:cubicBezTo>
                    <a:pt x="4449" y="4133"/>
                    <a:pt x="4047" y="4534"/>
                    <a:pt x="3559" y="4534"/>
                  </a:cubicBezTo>
                  <a:cubicBezTo>
                    <a:pt x="3431" y="4534"/>
                    <a:pt x="3330" y="4635"/>
                    <a:pt x="3330" y="4764"/>
                  </a:cubicBezTo>
                  <a:lnTo>
                    <a:pt x="3330" y="9126"/>
                  </a:lnTo>
                  <a:cubicBezTo>
                    <a:pt x="3330" y="9256"/>
                    <a:pt x="3431" y="9356"/>
                    <a:pt x="3559" y="9356"/>
                  </a:cubicBezTo>
                  <a:cubicBezTo>
                    <a:pt x="4047" y="9356"/>
                    <a:pt x="4449" y="9757"/>
                    <a:pt x="4449" y="10245"/>
                  </a:cubicBezTo>
                  <a:cubicBezTo>
                    <a:pt x="4449" y="10375"/>
                    <a:pt x="4550" y="10475"/>
                    <a:pt x="4678" y="10475"/>
                  </a:cubicBezTo>
                  <a:lnTo>
                    <a:pt x="11437" y="10475"/>
                  </a:lnTo>
                  <a:cubicBezTo>
                    <a:pt x="11508" y="10604"/>
                    <a:pt x="11638" y="10719"/>
                    <a:pt x="11753" y="10834"/>
                  </a:cubicBezTo>
                  <a:cubicBezTo>
                    <a:pt x="11853" y="10934"/>
                    <a:pt x="11967" y="11035"/>
                    <a:pt x="11996" y="11121"/>
                  </a:cubicBezTo>
                  <a:cubicBezTo>
                    <a:pt x="12025" y="11207"/>
                    <a:pt x="11996" y="11364"/>
                    <a:pt x="11967" y="11494"/>
                  </a:cubicBezTo>
                  <a:lnTo>
                    <a:pt x="2268" y="11494"/>
                  </a:lnTo>
                  <a:lnTo>
                    <a:pt x="2268" y="2382"/>
                  </a:lnTo>
                  <a:close/>
                  <a:moveTo>
                    <a:pt x="819" y="1206"/>
                  </a:moveTo>
                  <a:lnTo>
                    <a:pt x="1824" y="2181"/>
                  </a:lnTo>
                  <a:cubicBezTo>
                    <a:pt x="1809" y="2196"/>
                    <a:pt x="1809" y="2225"/>
                    <a:pt x="1809" y="2254"/>
                  </a:cubicBezTo>
                  <a:lnTo>
                    <a:pt x="1809" y="11551"/>
                  </a:lnTo>
                  <a:lnTo>
                    <a:pt x="819" y="12684"/>
                  </a:lnTo>
                  <a:cubicBezTo>
                    <a:pt x="790" y="12613"/>
                    <a:pt x="776" y="12527"/>
                    <a:pt x="776" y="12441"/>
                  </a:cubicBezTo>
                  <a:lnTo>
                    <a:pt x="776" y="1450"/>
                  </a:lnTo>
                  <a:cubicBezTo>
                    <a:pt x="776" y="1364"/>
                    <a:pt x="790" y="1278"/>
                    <a:pt x="819" y="1206"/>
                  </a:cubicBezTo>
                  <a:close/>
                  <a:moveTo>
                    <a:pt x="18698" y="1163"/>
                  </a:moveTo>
                  <a:cubicBezTo>
                    <a:pt x="18726" y="1249"/>
                    <a:pt x="18755" y="1349"/>
                    <a:pt x="18755" y="1450"/>
                  </a:cubicBezTo>
                  <a:lnTo>
                    <a:pt x="18755" y="12441"/>
                  </a:lnTo>
                  <a:cubicBezTo>
                    <a:pt x="18755" y="12527"/>
                    <a:pt x="18740" y="12613"/>
                    <a:pt x="18698" y="12699"/>
                  </a:cubicBezTo>
                  <a:lnTo>
                    <a:pt x="17951" y="12082"/>
                  </a:lnTo>
                  <a:cubicBezTo>
                    <a:pt x="17994" y="11896"/>
                    <a:pt x="17951" y="11695"/>
                    <a:pt x="17923" y="11508"/>
                  </a:cubicBezTo>
                  <a:cubicBezTo>
                    <a:pt x="17894" y="11364"/>
                    <a:pt x="17865" y="11207"/>
                    <a:pt x="17894" y="11121"/>
                  </a:cubicBezTo>
                  <a:cubicBezTo>
                    <a:pt x="17923" y="11035"/>
                    <a:pt x="18038" y="10934"/>
                    <a:pt x="18137" y="10834"/>
                  </a:cubicBezTo>
                  <a:cubicBezTo>
                    <a:pt x="18325" y="10647"/>
                    <a:pt x="18539" y="10446"/>
                    <a:pt x="18539" y="10159"/>
                  </a:cubicBezTo>
                  <a:cubicBezTo>
                    <a:pt x="18539" y="9872"/>
                    <a:pt x="18325" y="9671"/>
                    <a:pt x="18137" y="9485"/>
                  </a:cubicBezTo>
                  <a:cubicBezTo>
                    <a:pt x="18038" y="9384"/>
                    <a:pt x="17923" y="9284"/>
                    <a:pt x="17894" y="9198"/>
                  </a:cubicBezTo>
                  <a:cubicBezTo>
                    <a:pt x="17865" y="9112"/>
                    <a:pt x="17894" y="8954"/>
                    <a:pt x="17923" y="8810"/>
                  </a:cubicBezTo>
                  <a:cubicBezTo>
                    <a:pt x="17965" y="8552"/>
                    <a:pt x="18023" y="8265"/>
                    <a:pt x="17865" y="8036"/>
                  </a:cubicBezTo>
                  <a:cubicBezTo>
                    <a:pt x="17822" y="7978"/>
                    <a:pt x="17764" y="7936"/>
                    <a:pt x="17722" y="7907"/>
                  </a:cubicBezTo>
                  <a:lnTo>
                    <a:pt x="17722" y="2254"/>
                  </a:lnTo>
                  <a:cubicBezTo>
                    <a:pt x="17722" y="2225"/>
                    <a:pt x="17722" y="2196"/>
                    <a:pt x="17707" y="2168"/>
                  </a:cubicBezTo>
                  <a:lnTo>
                    <a:pt x="18698" y="1163"/>
                  </a:lnTo>
                  <a:close/>
                  <a:moveTo>
                    <a:pt x="11925" y="11953"/>
                  </a:moveTo>
                  <a:cubicBezTo>
                    <a:pt x="11925" y="12068"/>
                    <a:pt x="11954" y="12183"/>
                    <a:pt x="12025" y="12269"/>
                  </a:cubicBezTo>
                  <a:cubicBezTo>
                    <a:pt x="12097" y="12369"/>
                    <a:pt x="12197" y="12441"/>
                    <a:pt x="12298" y="12484"/>
                  </a:cubicBezTo>
                  <a:lnTo>
                    <a:pt x="12298" y="13130"/>
                  </a:lnTo>
                  <a:lnTo>
                    <a:pt x="1464" y="13130"/>
                  </a:lnTo>
                  <a:cubicBezTo>
                    <a:pt x="1336" y="13130"/>
                    <a:pt x="1221" y="13101"/>
                    <a:pt x="1120" y="13029"/>
                  </a:cubicBezTo>
                  <a:lnTo>
                    <a:pt x="2067" y="11953"/>
                  </a:lnTo>
                  <a:close/>
                  <a:moveTo>
                    <a:pt x="17664" y="12441"/>
                  </a:moveTo>
                  <a:lnTo>
                    <a:pt x="18396" y="13044"/>
                  </a:lnTo>
                  <a:cubicBezTo>
                    <a:pt x="18296" y="13101"/>
                    <a:pt x="18181" y="13130"/>
                    <a:pt x="18066" y="13130"/>
                  </a:cubicBezTo>
                  <a:lnTo>
                    <a:pt x="17592" y="13130"/>
                  </a:lnTo>
                  <a:lnTo>
                    <a:pt x="17592" y="12484"/>
                  </a:lnTo>
                  <a:cubicBezTo>
                    <a:pt x="17607" y="12470"/>
                    <a:pt x="17636" y="12455"/>
                    <a:pt x="17664" y="12441"/>
                  </a:cubicBezTo>
                  <a:close/>
                  <a:moveTo>
                    <a:pt x="15895" y="7159"/>
                  </a:moveTo>
                  <a:cubicBezTo>
                    <a:pt x="15902" y="7159"/>
                    <a:pt x="15908" y="7160"/>
                    <a:pt x="15914" y="7161"/>
                  </a:cubicBezTo>
                  <a:cubicBezTo>
                    <a:pt x="16000" y="7190"/>
                    <a:pt x="16086" y="7375"/>
                    <a:pt x="16157" y="7519"/>
                  </a:cubicBezTo>
                  <a:cubicBezTo>
                    <a:pt x="16243" y="7706"/>
                    <a:pt x="16329" y="7892"/>
                    <a:pt x="16502" y="8022"/>
                  </a:cubicBezTo>
                  <a:cubicBezTo>
                    <a:pt x="16660" y="8137"/>
                    <a:pt x="16875" y="8165"/>
                    <a:pt x="17091" y="8194"/>
                  </a:cubicBezTo>
                  <a:cubicBezTo>
                    <a:pt x="17248" y="8223"/>
                    <a:pt x="17435" y="8236"/>
                    <a:pt x="17492" y="8309"/>
                  </a:cubicBezTo>
                  <a:cubicBezTo>
                    <a:pt x="17535" y="8380"/>
                    <a:pt x="17506" y="8567"/>
                    <a:pt x="17477" y="8724"/>
                  </a:cubicBezTo>
                  <a:cubicBezTo>
                    <a:pt x="17435" y="8925"/>
                    <a:pt x="17391" y="9141"/>
                    <a:pt x="17464" y="9342"/>
                  </a:cubicBezTo>
                  <a:cubicBezTo>
                    <a:pt x="17521" y="9528"/>
                    <a:pt x="17678" y="9671"/>
                    <a:pt x="17822" y="9815"/>
                  </a:cubicBezTo>
                  <a:cubicBezTo>
                    <a:pt x="17937" y="9930"/>
                    <a:pt x="18080" y="10073"/>
                    <a:pt x="18080" y="10159"/>
                  </a:cubicBezTo>
                  <a:cubicBezTo>
                    <a:pt x="18080" y="10245"/>
                    <a:pt x="17937" y="10389"/>
                    <a:pt x="17822" y="10503"/>
                  </a:cubicBezTo>
                  <a:cubicBezTo>
                    <a:pt x="17678" y="10633"/>
                    <a:pt x="17521" y="10790"/>
                    <a:pt x="17464" y="10978"/>
                  </a:cubicBezTo>
                  <a:cubicBezTo>
                    <a:pt x="17391" y="11178"/>
                    <a:pt x="17435" y="11379"/>
                    <a:pt x="17477" y="11594"/>
                  </a:cubicBezTo>
                  <a:cubicBezTo>
                    <a:pt x="17506" y="11752"/>
                    <a:pt x="17535" y="11938"/>
                    <a:pt x="17492" y="12011"/>
                  </a:cubicBezTo>
                  <a:cubicBezTo>
                    <a:pt x="17435" y="12068"/>
                    <a:pt x="17248" y="12097"/>
                    <a:pt x="17091" y="12125"/>
                  </a:cubicBezTo>
                  <a:cubicBezTo>
                    <a:pt x="16875" y="12154"/>
                    <a:pt x="16660" y="12183"/>
                    <a:pt x="16502" y="12298"/>
                  </a:cubicBezTo>
                  <a:cubicBezTo>
                    <a:pt x="16329" y="12412"/>
                    <a:pt x="16243" y="12613"/>
                    <a:pt x="16157" y="12799"/>
                  </a:cubicBezTo>
                  <a:cubicBezTo>
                    <a:pt x="16086" y="12943"/>
                    <a:pt x="16000" y="13115"/>
                    <a:pt x="15914" y="13144"/>
                  </a:cubicBezTo>
                  <a:cubicBezTo>
                    <a:pt x="15905" y="13147"/>
                    <a:pt x="15895" y="13149"/>
                    <a:pt x="15884" y="13149"/>
                  </a:cubicBezTo>
                  <a:cubicBezTo>
                    <a:pt x="15801" y="13149"/>
                    <a:pt x="15654" y="13064"/>
                    <a:pt x="15541" y="13000"/>
                  </a:cubicBezTo>
                  <a:cubicBezTo>
                    <a:pt x="15354" y="12900"/>
                    <a:pt x="15153" y="12799"/>
                    <a:pt x="14938" y="12799"/>
                  </a:cubicBezTo>
                  <a:cubicBezTo>
                    <a:pt x="14737" y="12799"/>
                    <a:pt x="14536" y="12900"/>
                    <a:pt x="14349" y="13000"/>
                  </a:cubicBezTo>
                  <a:cubicBezTo>
                    <a:pt x="14236" y="13064"/>
                    <a:pt x="14089" y="13149"/>
                    <a:pt x="14007" y="13149"/>
                  </a:cubicBezTo>
                  <a:cubicBezTo>
                    <a:pt x="13995" y="13149"/>
                    <a:pt x="13985" y="13147"/>
                    <a:pt x="13976" y="13144"/>
                  </a:cubicBezTo>
                  <a:cubicBezTo>
                    <a:pt x="13890" y="13115"/>
                    <a:pt x="13804" y="12943"/>
                    <a:pt x="13733" y="12799"/>
                  </a:cubicBezTo>
                  <a:cubicBezTo>
                    <a:pt x="13647" y="12613"/>
                    <a:pt x="13561" y="12412"/>
                    <a:pt x="13389" y="12298"/>
                  </a:cubicBezTo>
                  <a:cubicBezTo>
                    <a:pt x="13230" y="12183"/>
                    <a:pt x="13016" y="12154"/>
                    <a:pt x="12800" y="12125"/>
                  </a:cubicBezTo>
                  <a:cubicBezTo>
                    <a:pt x="12642" y="12097"/>
                    <a:pt x="12455" y="12068"/>
                    <a:pt x="12398" y="12011"/>
                  </a:cubicBezTo>
                  <a:cubicBezTo>
                    <a:pt x="12355" y="11938"/>
                    <a:pt x="12384" y="11752"/>
                    <a:pt x="12413" y="11594"/>
                  </a:cubicBezTo>
                  <a:cubicBezTo>
                    <a:pt x="12455" y="11379"/>
                    <a:pt x="12499" y="11178"/>
                    <a:pt x="12427" y="10978"/>
                  </a:cubicBezTo>
                  <a:cubicBezTo>
                    <a:pt x="12369" y="10790"/>
                    <a:pt x="12212" y="10633"/>
                    <a:pt x="12069" y="10503"/>
                  </a:cubicBezTo>
                  <a:cubicBezTo>
                    <a:pt x="11954" y="10389"/>
                    <a:pt x="11795" y="10245"/>
                    <a:pt x="11795" y="10159"/>
                  </a:cubicBezTo>
                  <a:cubicBezTo>
                    <a:pt x="11795" y="10073"/>
                    <a:pt x="11954" y="9930"/>
                    <a:pt x="12069" y="9815"/>
                  </a:cubicBezTo>
                  <a:cubicBezTo>
                    <a:pt x="12212" y="9671"/>
                    <a:pt x="12369" y="9528"/>
                    <a:pt x="12427" y="9342"/>
                  </a:cubicBezTo>
                  <a:cubicBezTo>
                    <a:pt x="12499" y="9141"/>
                    <a:pt x="12455" y="8925"/>
                    <a:pt x="12413" y="8724"/>
                  </a:cubicBezTo>
                  <a:cubicBezTo>
                    <a:pt x="12384" y="8567"/>
                    <a:pt x="12355" y="8380"/>
                    <a:pt x="12398" y="8309"/>
                  </a:cubicBezTo>
                  <a:cubicBezTo>
                    <a:pt x="12455" y="8236"/>
                    <a:pt x="12642" y="8223"/>
                    <a:pt x="12800" y="8194"/>
                  </a:cubicBezTo>
                  <a:cubicBezTo>
                    <a:pt x="13016" y="8165"/>
                    <a:pt x="13230" y="8137"/>
                    <a:pt x="13389" y="8022"/>
                  </a:cubicBezTo>
                  <a:cubicBezTo>
                    <a:pt x="13561" y="7892"/>
                    <a:pt x="13647" y="7706"/>
                    <a:pt x="13733" y="7519"/>
                  </a:cubicBezTo>
                  <a:cubicBezTo>
                    <a:pt x="13804" y="7375"/>
                    <a:pt x="13890" y="7190"/>
                    <a:pt x="13976" y="7161"/>
                  </a:cubicBezTo>
                  <a:cubicBezTo>
                    <a:pt x="13982" y="7160"/>
                    <a:pt x="13988" y="7159"/>
                    <a:pt x="13995" y="7159"/>
                  </a:cubicBezTo>
                  <a:cubicBezTo>
                    <a:pt x="14075" y="7159"/>
                    <a:pt x="14231" y="7238"/>
                    <a:pt x="14349" y="7304"/>
                  </a:cubicBezTo>
                  <a:cubicBezTo>
                    <a:pt x="14536" y="7404"/>
                    <a:pt x="14737" y="7519"/>
                    <a:pt x="14938" y="7519"/>
                  </a:cubicBezTo>
                  <a:cubicBezTo>
                    <a:pt x="15153" y="7519"/>
                    <a:pt x="15354" y="7404"/>
                    <a:pt x="15541" y="7304"/>
                  </a:cubicBezTo>
                  <a:cubicBezTo>
                    <a:pt x="15660" y="7238"/>
                    <a:pt x="15815" y="7159"/>
                    <a:pt x="15895" y="7159"/>
                  </a:cubicBezTo>
                  <a:close/>
                  <a:moveTo>
                    <a:pt x="16817" y="12642"/>
                  </a:moveTo>
                  <a:lnTo>
                    <a:pt x="16817" y="15311"/>
                  </a:lnTo>
                  <a:cubicBezTo>
                    <a:pt x="16817" y="15426"/>
                    <a:pt x="16760" y="15540"/>
                    <a:pt x="16660" y="15598"/>
                  </a:cubicBezTo>
                  <a:cubicBezTo>
                    <a:pt x="16606" y="15642"/>
                    <a:pt x="16535" y="15665"/>
                    <a:pt x="16462" y="15665"/>
                  </a:cubicBezTo>
                  <a:cubicBezTo>
                    <a:pt x="16418" y="15665"/>
                    <a:pt x="16373" y="15657"/>
                    <a:pt x="16329" y="15640"/>
                  </a:cubicBezTo>
                  <a:lnTo>
                    <a:pt x="15082" y="15152"/>
                  </a:lnTo>
                  <a:cubicBezTo>
                    <a:pt x="15039" y="15138"/>
                    <a:pt x="14992" y="15131"/>
                    <a:pt x="14945" y="15131"/>
                  </a:cubicBezTo>
                  <a:cubicBezTo>
                    <a:pt x="14898" y="15131"/>
                    <a:pt x="14852" y="15138"/>
                    <a:pt x="14809" y="15152"/>
                  </a:cubicBezTo>
                  <a:lnTo>
                    <a:pt x="13546" y="15640"/>
                  </a:lnTo>
                  <a:cubicBezTo>
                    <a:pt x="13508" y="15657"/>
                    <a:pt x="13467" y="15665"/>
                    <a:pt x="13424" y="15665"/>
                  </a:cubicBezTo>
                  <a:cubicBezTo>
                    <a:pt x="13353" y="15665"/>
                    <a:pt x="13279" y="15642"/>
                    <a:pt x="13216" y="15598"/>
                  </a:cubicBezTo>
                  <a:cubicBezTo>
                    <a:pt x="13130" y="15540"/>
                    <a:pt x="13073" y="15426"/>
                    <a:pt x="13073" y="15311"/>
                  </a:cubicBezTo>
                  <a:lnTo>
                    <a:pt x="13073" y="12642"/>
                  </a:lnTo>
                  <a:cubicBezTo>
                    <a:pt x="13087" y="12642"/>
                    <a:pt x="13102" y="12656"/>
                    <a:pt x="13115" y="12671"/>
                  </a:cubicBezTo>
                  <a:cubicBezTo>
                    <a:pt x="13188" y="12713"/>
                    <a:pt x="13259" y="12872"/>
                    <a:pt x="13316" y="13000"/>
                  </a:cubicBezTo>
                  <a:cubicBezTo>
                    <a:pt x="13431" y="13230"/>
                    <a:pt x="13561" y="13503"/>
                    <a:pt x="13833" y="13589"/>
                  </a:cubicBezTo>
                  <a:cubicBezTo>
                    <a:pt x="13888" y="13607"/>
                    <a:pt x="13943" y="13615"/>
                    <a:pt x="13997" y="13615"/>
                  </a:cubicBezTo>
                  <a:cubicBezTo>
                    <a:pt x="14199" y="13615"/>
                    <a:pt x="14395" y="13507"/>
                    <a:pt x="14565" y="13417"/>
                  </a:cubicBezTo>
                  <a:cubicBezTo>
                    <a:pt x="14694" y="13344"/>
                    <a:pt x="14852" y="13258"/>
                    <a:pt x="14938" y="13258"/>
                  </a:cubicBezTo>
                  <a:cubicBezTo>
                    <a:pt x="15038" y="13258"/>
                    <a:pt x="15182" y="13344"/>
                    <a:pt x="15325" y="13417"/>
                  </a:cubicBezTo>
                  <a:cubicBezTo>
                    <a:pt x="15497" y="13503"/>
                    <a:pt x="15684" y="13603"/>
                    <a:pt x="15885" y="13603"/>
                  </a:cubicBezTo>
                  <a:cubicBezTo>
                    <a:pt x="15943" y="13603"/>
                    <a:pt x="16000" y="13603"/>
                    <a:pt x="16057" y="13589"/>
                  </a:cubicBezTo>
                  <a:cubicBezTo>
                    <a:pt x="16329" y="13503"/>
                    <a:pt x="16459" y="13230"/>
                    <a:pt x="16559" y="13000"/>
                  </a:cubicBezTo>
                  <a:cubicBezTo>
                    <a:pt x="16631" y="12872"/>
                    <a:pt x="16703" y="12713"/>
                    <a:pt x="16775" y="12671"/>
                  </a:cubicBezTo>
                  <a:cubicBezTo>
                    <a:pt x="16789" y="12656"/>
                    <a:pt x="16804" y="12642"/>
                    <a:pt x="16817" y="12642"/>
                  </a:cubicBezTo>
                  <a:close/>
                  <a:moveTo>
                    <a:pt x="1464" y="0"/>
                  </a:moveTo>
                  <a:cubicBezTo>
                    <a:pt x="661" y="0"/>
                    <a:pt x="1" y="647"/>
                    <a:pt x="1" y="1450"/>
                  </a:cubicBezTo>
                  <a:lnTo>
                    <a:pt x="1" y="12441"/>
                  </a:lnTo>
                  <a:cubicBezTo>
                    <a:pt x="1" y="13245"/>
                    <a:pt x="661" y="13890"/>
                    <a:pt x="1464" y="13890"/>
                  </a:cubicBezTo>
                  <a:lnTo>
                    <a:pt x="12298" y="13890"/>
                  </a:lnTo>
                  <a:lnTo>
                    <a:pt x="12298" y="15311"/>
                  </a:lnTo>
                  <a:cubicBezTo>
                    <a:pt x="12298" y="15684"/>
                    <a:pt x="12484" y="16028"/>
                    <a:pt x="12786" y="16229"/>
                  </a:cubicBezTo>
                  <a:cubicBezTo>
                    <a:pt x="12972" y="16358"/>
                    <a:pt x="13201" y="16430"/>
                    <a:pt x="13431" y="16430"/>
                  </a:cubicBezTo>
                  <a:cubicBezTo>
                    <a:pt x="13561" y="16430"/>
                    <a:pt x="13704" y="16401"/>
                    <a:pt x="13833" y="16358"/>
                  </a:cubicBezTo>
                  <a:lnTo>
                    <a:pt x="14938" y="15927"/>
                  </a:lnTo>
                  <a:lnTo>
                    <a:pt x="16057" y="16358"/>
                  </a:lnTo>
                  <a:cubicBezTo>
                    <a:pt x="16187" y="16406"/>
                    <a:pt x="16322" y="16431"/>
                    <a:pt x="16457" y="16431"/>
                  </a:cubicBezTo>
                  <a:cubicBezTo>
                    <a:pt x="16682" y="16431"/>
                    <a:pt x="16907" y="16363"/>
                    <a:pt x="17104" y="16229"/>
                  </a:cubicBezTo>
                  <a:cubicBezTo>
                    <a:pt x="17406" y="16028"/>
                    <a:pt x="17592" y="15684"/>
                    <a:pt x="17592" y="15311"/>
                  </a:cubicBezTo>
                  <a:lnTo>
                    <a:pt x="17592" y="13890"/>
                  </a:lnTo>
                  <a:lnTo>
                    <a:pt x="18066" y="13890"/>
                  </a:lnTo>
                  <a:cubicBezTo>
                    <a:pt x="18870" y="13890"/>
                    <a:pt x="19515" y="13245"/>
                    <a:pt x="19515" y="12441"/>
                  </a:cubicBezTo>
                  <a:lnTo>
                    <a:pt x="19515" y="1450"/>
                  </a:lnTo>
                  <a:cubicBezTo>
                    <a:pt x="19515" y="647"/>
                    <a:pt x="18870" y="0"/>
                    <a:pt x="180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3"/>
            <p:cNvSpPr/>
            <p:nvPr/>
          </p:nvSpPr>
          <p:spPr>
            <a:xfrm>
              <a:off x="3085253" y="2350661"/>
              <a:ext cx="85962" cy="86277"/>
            </a:xfrm>
            <a:custGeom>
              <a:avLst/>
              <a:gdLst/>
              <a:ahLst/>
              <a:cxnLst/>
              <a:rect l="l" t="t" r="r" b="b"/>
              <a:pathLst>
                <a:path w="4090" h="4105" extrusionOk="0">
                  <a:moveTo>
                    <a:pt x="2038" y="460"/>
                  </a:moveTo>
                  <a:cubicBezTo>
                    <a:pt x="2928" y="460"/>
                    <a:pt x="3630" y="1177"/>
                    <a:pt x="3630" y="2052"/>
                  </a:cubicBezTo>
                  <a:cubicBezTo>
                    <a:pt x="3630" y="2928"/>
                    <a:pt x="2928" y="3645"/>
                    <a:pt x="2038" y="3645"/>
                  </a:cubicBezTo>
                  <a:cubicBezTo>
                    <a:pt x="1162" y="3645"/>
                    <a:pt x="460" y="2928"/>
                    <a:pt x="460" y="2052"/>
                  </a:cubicBezTo>
                  <a:cubicBezTo>
                    <a:pt x="460" y="1177"/>
                    <a:pt x="1162" y="460"/>
                    <a:pt x="2038" y="460"/>
                  </a:cubicBezTo>
                  <a:close/>
                  <a:moveTo>
                    <a:pt x="2038" y="1"/>
                  </a:moveTo>
                  <a:cubicBezTo>
                    <a:pt x="919" y="1"/>
                    <a:pt x="1" y="919"/>
                    <a:pt x="1" y="2052"/>
                  </a:cubicBezTo>
                  <a:cubicBezTo>
                    <a:pt x="1" y="3186"/>
                    <a:pt x="919" y="4105"/>
                    <a:pt x="2038" y="4105"/>
                  </a:cubicBezTo>
                  <a:cubicBezTo>
                    <a:pt x="3171" y="4105"/>
                    <a:pt x="4090" y="3186"/>
                    <a:pt x="4090" y="2052"/>
                  </a:cubicBezTo>
                  <a:cubicBezTo>
                    <a:pt x="4090" y="919"/>
                    <a:pt x="3171" y="1"/>
                    <a:pt x="2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3"/>
            <p:cNvSpPr/>
            <p:nvPr/>
          </p:nvSpPr>
          <p:spPr>
            <a:xfrm>
              <a:off x="2948639" y="2294859"/>
              <a:ext cx="141469" cy="16015"/>
            </a:xfrm>
            <a:custGeom>
              <a:avLst/>
              <a:gdLst/>
              <a:ahLst/>
              <a:cxnLst/>
              <a:rect l="l" t="t" r="r" b="b"/>
              <a:pathLst>
                <a:path w="6731" h="762" extrusionOk="0">
                  <a:moveTo>
                    <a:pt x="388" y="1"/>
                  </a:moveTo>
                  <a:cubicBezTo>
                    <a:pt x="172" y="1"/>
                    <a:pt x="0" y="173"/>
                    <a:pt x="0" y="374"/>
                  </a:cubicBezTo>
                  <a:cubicBezTo>
                    <a:pt x="0" y="590"/>
                    <a:pt x="172" y="762"/>
                    <a:pt x="388" y="762"/>
                  </a:cubicBezTo>
                  <a:lnTo>
                    <a:pt x="6342" y="762"/>
                  </a:lnTo>
                  <a:cubicBezTo>
                    <a:pt x="6558" y="762"/>
                    <a:pt x="6730" y="590"/>
                    <a:pt x="6730" y="374"/>
                  </a:cubicBezTo>
                  <a:cubicBezTo>
                    <a:pt x="6730" y="173"/>
                    <a:pt x="6558" y="1"/>
                    <a:pt x="63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3"/>
            <p:cNvSpPr/>
            <p:nvPr/>
          </p:nvSpPr>
          <p:spPr>
            <a:xfrm>
              <a:off x="2948639" y="2351564"/>
              <a:ext cx="57630" cy="16015"/>
            </a:xfrm>
            <a:custGeom>
              <a:avLst/>
              <a:gdLst/>
              <a:ahLst/>
              <a:cxnLst/>
              <a:rect l="l" t="t" r="r" b="b"/>
              <a:pathLst>
                <a:path w="2742" h="762" extrusionOk="0">
                  <a:moveTo>
                    <a:pt x="388" y="0"/>
                  </a:moveTo>
                  <a:cubicBezTo>
                    <a:pt x="172" y="0"/>
                    <a:pt x="0" y="172"/>
                    <a:pt x="0" y="388"/>
                  </a:cubicBezTo>
                  <a:cubicBezTo>
                    <a:pt x="0" y="589"/>
                    <a:pt x="172" y="761"/>
                    <a:pt x="388" y="761"/>
                  </a:cubicBezTo>
                  <a:lnTo>
                    <a:pt x="2353" y="761"/>
                  </a:lnTo>
                  <a:cubicBezTo>
                    <a:pt x="2569" y="761"/>
                    <a:pt x="2741" y="589"/>
                    <a:pt x="2741" y="388"/>
                  </a:cubicBezTo>
                  <a:cubicBezTo>
                    <a:pt x="2741" y="172"/>
                    <a:pt x="2569" y="0"/>
                    <a:pt x="23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3"/>
            <p:cNvSpPr/>
            <p:nvPr/>
          </p:nvSpPr>
          <p:spPr>
            <a:xfrm>
              <a:off x="3113290" y="2368589"/>
              <a:ext cx="19042" cy="16478"/>
            </a:xfrm>
            <a:custGeom>
              <a:avLst/>
              <a:gdLst/>
              <a:ahLst/>
              <a:cxnLst/>
              <a:rect l="l" t="t" r="r" b="b"/>
              <a:pathLst>
                <a:path w="906" h="784" extrusionOk="0">
                  <a:moveTo>
                    <a:pt x="496" y="0"/>
                  </a:moveTo>
                  <a:cubicBezTo>
                    <a:pt x="470" y="0"/>
                    <a:pt x="444" y="3"/>
                    <a:pt x="417" y="9"/>
                  </a:cubicBezTo>
                  <a:cubicBezTo>
                    <a:pt x="389" y="9"/>
                    <a:pt x="345" y="23"/>
                    <a:pt x="316" y="23"/>
                  </a:cubicBezTo>
                  <a:cubicBezTo>
                    <a:pt x="288" y="37"/>
                    <a:pt x="259" y="66"/>
                    <a:pt x="230" y="80"/>
                  </a:cubicBezTo>
                  <a:cubicBezTo>
                    <a:pt x="58" y="195"/>
                    <a:pt x="1" y="410"/>
                    <a:pt x="102" y="583"/>
                  </a:cubicBezTo>
                  <a:cubicBezTo>
                    <a:pt x="173" y="711"/>
                    <a:pt x="302" y="784"/>
                    <a:pt x="446" y="784"/>
                  </a:cubicBezTo>
                  <a:cubicBezTo>
                    <a:pt x="488" y="784"/>
                    <a:pt x="546" y="769"/>
                    <a:pt x="603" y="740"/>
                  </a:cubicBezTo>
                  <a:cubicBezTo>
                    <a:pt x="804" y="683"/>
                    <a:pt x="905" y="482"/>
                    <a:pt x="848" y="281"/>
                  </a:cubicBezTo>
                  <a:cubicBezTo>
                    <a:pt x="810" y="119"/>
                    <a:pt x="665" y="0"/>
                    <a:pt x="4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3"/>
            <p:cNvSpPr/>
            <p:nvPr/>
          </p:nvSpPr>
          <p:spPr>
            <a:xfrm>
              <a:off x="3102739" y="2387462"/>
              <a:ext cx="20219" cy="24738"/>
            </a:xfrm>
            <a:custGeom>
              <a:avLst/>
              <a:gdLst/>
              <a:ahLst/>
              <a:cxnLst/>
              <a:rect l="l" t="t" r="r" b="b"/>
              <a:pathLst>
                <a:path w="962" h="1177" extrusionOk="0">
                  <a:moveTo>
                    <a:pt x="374" y="0"/>
                  </a:moveTo>
                  <a:cubicBezTo>
                    <a:pt x="158" y="0"/>
                    <a:pt x="1" y="186"/>
                    <a:pt x="1" y="387"/>
                  </a:cubicBezTo>
                  <a:cubicBezTo>
                    <a:pt x="15" y="645"/>
                    <a:pt x="72" y="818"/>
                    <a:pt x="216" y="1019"/>
                  </a:cubicBezTo>
                  <a:cubicBezTo>
                    <a:pt x="288" y="1133"/>
                    <a:pt x="416" y="1177"/>
                    <a:pt x="531" y="1177"/>
                  </a:cubicBezTo>
                  <a:cubicBezTo>
                    <a:pt x="604" y="1177"/>
                    <a:pt x="690" y="1162"/>
                    <a:pt x="747" y="1105"/>
                  </a:cubicBezTo>
                  <a:cubicBezTo>
                    <a:pt x="919" y="990"/>
                    <a:pt x="962" y="746"/>
                    <a:pt x="833" y="574"/>
                  </a:cubicBezTo>
                  <a:cubicBezTo>
                    <a:pt x="776" y="502"/>
                    <a:pt x="776" y="460"/>
                    <a:pt x="761" y="373"/>
                  </a:cubicBezTo>
                  <a:cubicBezTo>
                    <a:pt x="761" y="158"/>
                    <a:pt x="589" y="0"/>
                    <a:pt x="3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3"/>
            <p:cNvSpPr/>
            <p:nvPr/>
          </p:nvSpPr>
          <p:spPr>
            <a:xfrm>
              <a:off x="3033066" y="2132625"/>
              <a:ext cx="29572" cy="29887"/>
            </a:xfrm>
            <a:custGeom>
              <a:avLst/>
              <a:gdLst/>
              <a:ahLst/>
              <a:cxnLst/>
              <a:rect l="l" t="t" r="r" b="b"/>
              <a:pathLst>
                <a:path w="1407" h="1422" extrusionOk="0">
                  <a:moveTo>
                    <a:pt x="704" y="0"/>
                  </a:moveTo>
                  <a:cubicBezTo>
                    <a:pt x="317" y="0"/>
                    <a:pt x="1" y="316"/>
                    <a:pt x="1" y="704"/>
                  </a:cubicBezTo>
                  <a:cubicBezTo>
                    <a:pt x="1" y="1106"/>
                    <a:pt x="317" y="1421"/>
                    <a:pt x="704" y="1421"/>
                  </a:cubicBezTo>
                  <a:cubicBezTo>
                    <a:pt x="1091" y="1421"/>
                    <a:pt x="1407" y="1106"/>
                    <a:pt x="1407" y="704"/>
                  </a:cubicBezTo>
                  <a:cubicBezTo>
                    <a:pt x="1407" y="316"/>
                    <a:pt x="1091" y="0"/>
                    <a:pt x="7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3"/>
            <p:cNvSpPr/>
            <p:nvPr/>
          </p:nvSpPr>
          <p:spPr>
            <a:xfrm>
              <a:off x="3175418" y="2147400"/>
              <a:ext cx="12695" cy="12695"/>
            </a:xfrm>
            <a:custGeom>
              <a:avLst/>
              <a:gdLst/>
              <a:ahLst/>
              <a:cxnLst/>
              <a:rect l="l" t="t" r="r" b="b"/>
              <a:pathLst>
                <a:path w="604" h="604" extrusionOk="0">
                  <a:moveTo>
                    <a:pt x="302" y="1"/>
                  </a:moveTo>
                  <a:cubicBezTo>
                    <a:pt x="130" y="1"/>
                    <a:pt x="0" y="144"/>
                    <a:pt x="0" y="302"/>
                  </a:cubicBezTo>
                  <a:cubicBezTo>
                    <a:pt x="0" y="474"/>
                    <a:pt x="130" y="604"/>
                    <a:pt x="302" y="604"/>
                  </a:cubicBezTo>
                  <a:cubicBezTo>
                    <a:pt x="460" y="604"/>
                    <a:pt x="603" y="474"/>
                    <a:pt x="603" y="302"/>
                  </a:cubicBezTo>
                  <a:cubicBezTo>
                    <a:pt x="603" y="144"/>
                    <a:pt x="460" y="1"/>
                    <a:pt x="3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3"/>
            <p:cNvSpPr/>
            <p:nvPr/>
          </p:nvSpPr>
          <p:spPr>
            <a:xfrm>
              <a:off x="2814127" y="2113857"/>
              <a:ext cx="45272" cy="50001"/>
            </a:xfrm>
            <a:custGeom>
              <a:avLst/>
              <a:gdLst/>
              <a:ahLst/>
              <a:cxnLst/>
              <a:rect l="l" t="t" r="r" b="b"/>
              <a:pathLst>
                <a:path w="2154" h="2379" extrusionOk="0">
                  <a:moveTo>
                    <a:pt x="1076" y="0"/>
                  </a:moveTo>
                  <a:cubicBezTo>
                    <a:pt x="1038" y="0"/>
                    <a:pt x="998" y="25"/>
                    <a:pt x="976" y="76"/>
                  </a:cubicBezTo>
                  <a:lnTo>
                    <a:pt x="733" y="750"/>
                  </a:lnTo>
                  <a:cubicBezTo>
                    <a:pt x="733" y="778"/>
                    <a:pt x="704" y="807"/>
                    <a:pt x="676" y="822"/>
                  </a:cubicBezTo>
                  <a:lnTo>
                    <a:pt x="73" y="1080"/>
                  </a:lnTo>
                  <a:cubicBezTo>
                    <a:pt x="1" y="1123"/>
                    <a:pt x="1" y="1266"/>
                    <a:pt x="73" y="1295"/>
                  </a:cubicBezTo>
                  <a:lnTo>
                    <a:pt x="676" y="1568"/>
                  </a:lnTo>
                  <a:cubicBezTo>
                    <a:pt x="704" y="1582"/>
                    <a:pt x="733" y="1611"/>
                    <a:pt x="733" y="1639"/>
                  </a:cubicBezTo>
                  <a:lnTo>
                    <a:pt x="976" y="2314"/>
                  </a:lnTo>
                  <a:cubicBezTo>
                    <a:pt x="998" y="2357"/>
                    <a:pt x="1038" y="2379"/>
                    <a:pt x="1076" y="2379"/>
                  </a:cubicBezTo>
                  <a:cubicBezTo>
                    <a:pt x="1113" y="2379"/>
                    <a:pt x="1149" y="2357"/>
                    <a:pt x="1164" y="2314"/>
                  </a:cubicBezTo>
                  <a:lnTo>
                    <a:pt x="1407" y="1639"/>
                  </a:lnTo>
                  <a:cubicBezTo>
                    <a:pt x="1422" y="1611"/>
                    <a:pt x="1436" y="1582"/>
                    <a:pt x="1464" y="1568"/>
                  </a:cubicBezTo>
                  <a:lnTo>
                    <a:pt x="2067" y="1295"/>
                  </a:lnTo>
                  <a:cubicBezTo>
                    <a:pt x="2153" y="1266"/>
                    <a:pt x="2153" y="1123"/>
                    <a:pt x="2067" y="1080"/>
                  </a:cubicBezTo>
                  <a:lnTo>
                    <a:pt x="1464" y="822"/>
                  </a:lnTo>
                  <a:cubicBezTo>
                    <a:pt x="1436" y="807"/>
                    <a:pt x="1422" y="778"/>
                    <a:pt x="1407" y="750"/>
                  </a:cubicBezTo>
                  <a:lnTo>
                    <a:pt x="1164" y="76"/>
                  </a:lnTo>
                  <a:cubicBezTo>
                    <a:pt x="1149" y="25"/>
                    <a:pt x="1113" y="0"/>
                    <a:pt x="10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3"/>
            <p:cNvSpPr/>
            <p:nvPr/>
          </p:nvSpPr>
          <p:spPr>
            <a:xfrm>
              <a:off x="3105766" y="2113857"/>
              <a:ext cx="45545" cy="50001"/>
            </a:xfrm>
            <a:custGeom>
              <a:avLst/>
              <a:gdLst/>
              <a:ahLst/>
              <a:cxnLst/>
              <a:rect l="l" t="t" r="r" b="b"/>
              <a:pathLst>
                <a:path w="2167" h="2379" extrusionOk="0">
                  <a:moveTo>
                    <a:pt x="1083" y="0"/>
                  </a:moveTo>
                  <a:cubicBezTo>
                    <a:pt x="1044" y="0"/>
                    <a:pt x="1004" y="25"/>
                    <a:pt x="990" y="76"/>
                  </a:cubicBezTo>
                  <a:lnTo>
                    <a:pt x="747" y="750"/>
                  </a:lnTo>
                  <a:cubicBezTo>
                    <a:pt x="747" y="778"/>
                    <a:pt x="718" y="807"/>
                    <a:pt x="689" y="822"/>
                  </a:cubicBezTo>
                  <a:lnTo>
                    <a:pt x="87" y="1080"/>
                  </a:lnTo>
                  <a:cubicBezTo>
                    <a:pt x="0" y="1123"/>
                    <a:pt x="0" y="1266"/>
                    <a:pt x="87" y="1295"/>
                  </a:cubicBezTo>
                  <a:lnTo>
                    <a:pt x="689" y="1568"/>
                  </a:lnTo>
                  <a:cubicBezTo>
                    <a:pt x="718" y="1582"/>
                    <a:pt x="747" y="1611"/>
                    <a:pt x="747" y="1639"/>
                  </a:cubicBezTo>
                  <a:lnTo>
                    <a:pt x="990" y="2314"/>
                  </a:lnTo>
                  <a:cubicBezTo>
                    <a:pt x="1004" y="2357"/>
                    <a:pt x="1044" y="2379"/>
                    <a:pt x="1083" y="2379"/>
                  </a:cubicBezTo>
                  <a:cubicBezTo>
                    <a:pt x="1123" y="2379"/>
                    <a:pt x="1163" y="2357"/>
                    <a:pt x="1177" y="2314"/>
                  </a:cubicBezTo>
                  <a:lnTo>
                    <a:pt x="1420" y="1639"/>
                  </a:lnTo>
                  <a:cubicBezTo>
                    <a:pt x="1435" y="1611"/>
                    <a:pt x="1449" y="1582"/>
                    <a:pt x="1478" y="1568"/>
                  </a:cubicBezTo>
                  <a:lnTo>
                    <a:pt x="2080" y="1295"/>
                  </a:lnTo>
                  <a:cubicBezTo>
                    <a:pt x="2166" y="1266"/>
                    <a:pt x="2166" y="1123"/>
                    <a:pt x="2080" y="1080"/>
                  </a:cubicBezTo>
                  <a:lnTo>
                    <a:pt x="1478" y="822"/>
                  </a:lnTo>
                  <a:cubicBezTo>
                    <a:pt x="1449" y="807"/>
                    <a:pt x="1435" y="778"/>
                    <a:pt x="1420" y="750"/>
                  </a:cubicBezTo>
                  <a:lnTo>
                    <a:pt x="1177" y="76"/>
                  </a:lnTo>
                  <a:cubicBezTo>
                    <a:pt x="1163" y="25"/>
                    <a:pt x="1123" y="0"/>
                    <a:pt x="10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9" name="Google Shape;829;p33"/>
          <p:cNvGrpSpPr/>
          <p:nvPr/>
        </p:nvGrpSpPr>
        <p:grpSpPr>
          <a:xfrm>
            <a:off x="7003978" y="1348229"/>
            <a:ext cx="321827" cy="319067"/>
            <a:chOff x="3435089" y="2115664"/>
            <a:chExt cx="411649" cy="408118"/>
          </a:xfrm>
        </p:grpSpPr>
        <p:sp>
          <p:nvSpPr>
            <p:cNvPr id="830" name="Google Shape;830;p33"/>
            <p:cNvSpPr/>
            <p:nvPr/>
          </p:nvSpPr>
          <p:spPr>
            <a:xfrm>
              <a:off x="3435089" y="2225817"/>
              <a:ext cx="411649" cy="297965"/>
            </a:xfrm>
            <a:custGeom>
              <a:avLst/>
              <a:gdLst/>
              <a:ahLst/>
              <a:cxnLst/>
              <a:rect l="l" t="t" r="r" b="b"/>
              <a:pathLst>
                <a:path w="19586" h="14177" extrusionOk="0">
                  <a:moveTo>
                    <a:pt x="16386" y="2009"/>
                  </a:moveTo>
                  <a:cubicBezTo>
                    <a:pt x="16472" y="2009"/>
                    <a:pt x="16544" y="2080"/>
                    <a:pt x="16544" y="2167"/>
                  </a:cubicBezTo>
                  <a:lnTo>
                    <a:pt x="16544" y="10604"/>
                  </a:lnTo>
                  <a:lnTo>
                    <a:pt x="3042" y="10604"/>
                  </a:lnTo>
                  <a:lnTo>
                    <a:pt x="3042" y="2167"/>
                  </a:lnTo>
                  <a:cubicBezTo>
                    <a:pt x="3042" y="2080"/>
                    <a:pt x="3113" y="2009"/>
                    <a:pt x="3199" y="2009"/>
                  </a:cubicBezTo>
                  <a:close/>
                  <a:moveTo>
                    <a:pt x="16702" y="760"/>
                  </a:moveTo>
                  <a:cubicBezTo>
                    <a:pt x="17247" y="760"/>
                    <a:pt x="17678" y="1206"/>
                    <a:pt x="17678" y="1736"/>
                  </a:cubicBezTo>
                  <a:lnTo>
                    <a:pt x="17678" y="10604"/>
                  </a:lnTo>
                  <a:lnTo>
                    <a:pt x="17003" y="10604"/>
                  </a:lnTo>
                  <a:lnTo>
                    <a:pt x="17003" y="2167"/>
                  </a:lnTo>
                  <a:cubicBezTo>
                    <a:pt x="17003" y="1837"/>
                    <a:pt x="16731" y="1550"/>
                    <a:pt x="16386" y="1550"/>
                  </a:cubicBezTo>
                  <a:lnTo>
                    <a:pt x="3199" y="1550"/>
                  </a:lnTo>
                  <a:cubicBezTo>
                    <a:pt x="2855" y="1550"/>
                    <a:pt x="2583" y="1837"/>
                    <a:pt x="2583" y="2167"/>
                  </a:cubicBezTo>
                  <a:lnTo>
                    <a:pt x="2583" y="10604"/>
                  </a:lnTo>
                  <a:lnTo>
                    <a:pt x="1908" y="10604"/>
                  </a:lnTo>
                  <a:lnTo>
                    <a:pt x="1908" y="1736"/>
                  </a:lnTo>
                  <a:cubicBezTo>
                    <a:pt x="1908" y="1206"/>
                    <a:pt x="2338" y="760"/>
                    <a:pt x="2884" y="760"/>
                  </a:cubicBezTo>
                  <a:close/>
                  <a:moveTo>
                    <a:pt x="13358" y="11365"/>
                  </a:moveTo>
                  <a:cubicBezTo>
                    <a:pt x="13201" y="11738"/>
                    <a:pt x="12842" y="11996"/>
                    <a:pt x="12411" y="11996"/>
                  </a:cubicBezTo>
                  <a:lnTo>
                    <a:pt x="7160" y="11996"/>
                  </a:lnTo>
                  <a:cubicBezTo>
                    <a:pt x="6744" y="11996"/>
                    <a:pt x="6371" y="11738"/>
                    <a:pt x="6227" y="11365"/>
                  </a:cubicBezTo>
                  <a:close/>
                  <a:moveTo>
                    <a:pt x="18797" y="11365"/>
                  </a:moveTo>
                  <a:cubicBezTo>
                    <a:pt x="18811" y="11365"/>
                    <a:pt x="18826" y="11378"/>
                    <a:pt x="18826" y="11393"/>
                  </a:cubicBezTo>
                  <a:cubicBezTo>
                    <a:pt x="18826" y="12498"/>
                    <a:pt x="17907" y="13416"/>
                    <a:pt x="16788" y="13416"/>
                  </a:cubicBezTo>
                  <a:lnTo>
                    <a:pt x="2784" y="13416"/>
                  </a:lnTo>
                  <a:cubicBezTo>
                    <a:pt x="1678" y="13416"/>
                    <a:pt x="760" y="12498"/>
                    <a:pt x="760" y="11393"/>
                  </a:cubicBezTo>
                  <a:cubicBezTo>
                    <a:pt x="760" y="11378"/>
                    <a:pt x="775" y="11365"/>
                    <a:pt x="789" y="11365"/>
                  </a:cubicBezTo>
                  <a:lnTo>
                    <a:pt x="5740" y="11365"/>
                  </a:lnTo>
                  <a:cubicBezTo>
                    <a:pt x="5912" y="11996"/>
                    <a:pt x="6486" y="12455"/>
                    <a:pt x="7160" y="12455"/>
                  </a:cubicBezTo>
                  <a:lnTo>
                    <a:pt x="12411" y="12455"/>
                  </a:lnTo>
                  <a:cubicBezTo>
                    <a:pt x="13100" y="12455"/>
                    <a:pt x="13674" y="11996"/>
                    <a:pt x="13846" y="11365"/>
                  </a:cubicBezTo>
                  <a:close/>
                  <a:moveTo>
                    <a:pt x="2884" y="1"/>
                  </a:moveTo>
                  <a:cubicBezTo>
                    <a:pt x="1923" y="1"/>
                    <a:pt x="1133" y="775"/>
                    <a:pt x="1133" y="1736"/>
                  </a:cubicBezTo>
                  <a:lnTo>
                    <a:pt x="1133" y="10604"/>
                  </a:lnTo>
                  <a:lnTo>
                    <a:pt x="789" y="10604"/>
                  </a:lnTo>
                  <a:cubicBezTo>
                    <a:pt x="344" y="10604"/>
                    <a:pt x="0" y="10948"/>
                    <a:pt x="0" y="11393"/>
                  </a:cubicBezTo>
                  <a:cubicBezTo>
                    <a:pt x="0" y="12928"/>
                    <a:pt x="1248" y="14177"/>
                    <a:pt x="2784" y="14177"/>
                  </a:cubicBezTo>
                  <a:lnTo>
                    <a:pt x="16788" y="14177"/>
                  </a:lnTo>
                  <a:cubicBezTo>
                    <a:pt x="18338" y="14177"/>
                    <a:pt x="19585" y="12928"/>
                    <a:pt x="19585" y="11393"/>
                  </a:cubicBezTo>
                  <a:cubicBezTo>
                    <a:pt x="19585" y="10948"/>
                    <a:pt x="19227" y="10604"/>
                    <a:pt x="18797" y="10604"/>
                  </a:cubicBezTo>
                  <a:lnTo>
                    <a:pt x="18452" y="10604"/>
                  </a:lnTo>
                  <a:lnTo>
                    <a:pt x="18452" y="1736"/>
                  </a:lnTo>
                  <a:cubicBezTo>
                    <a:pt x="18452" y="775"/>
                    <a:pt x="17663" y="1"/>
                    <a:pt x="167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3"/>
            <p:cNvSpPr/>
            <p:nvPr/>
          </p:nvSpPr>
          <p:spPr>
            <a:xfrm>
              <a:off x="3608483" y="2295174"/>
              <a:ext cx="149582" cy="126378"/>
            </a:xfrm>
            <a:custGeom>
              <a:avLst/>
              <a:gdLst/>
              <a:ahLst/>
              <a:cxnLst/>
              <a:rect l="l" t="t" r="r" b="b"/>
              <a:pathLst>
                <a:path w="7117" h="6013" extrusionOk="0">
                  <a:moveTo>
                    <a:pt x="6529" y="460"/>
                  </a:moveTo>
                  <a:cubicBezTo>
                    <a:pt x="6600" y="460"/>
                    <a:pt x="6658" y="502"/>
                    <a:pt x="6658" y="575"/>
                  </a:cubicBezTo>
                  <a:lnTo>
                    <a:pt x="6658" y="1120"/>
                  </a:lnTo>
                  <a:lnTo>
                    <a:pt x="474" y="1120"/>
                  </a:lnTo>
                  <a:lnTo>
                    <a:pt x="474" y="575"/>
                  </a:lnTo>
                  <a:cubicBezTo>
                    <a:pt x="474" y="502"/>
                    <a:pt x="517" y="460"/>
                    <a:pt x="589" y="460"/>
                  </a:cubicBezTo>
                  <a:close/>
                  <a:moveTo>
                    <a:pt x="6658" y="1579"/>
                  </a:moveTo>
                  <a:lnTo>
                    <a:pt x="6658" y="5438"/>
                  </a:lnTo>
                  <a:cubicBezTo>
                    <a:pt x="6658" y="5496"/>
                    <a:pt x="6600" y="5553"/>
                    <a:pt x="6529" y="5553"/>
                  </a:cubicBezTo>
                  <a:lnTo>
                    <a:pt x="589" y="5553"/>
                  </a:lnTo>
                  <a:cubicBezTo>
                    <a:pt x="517" y="5553"/>
                    <a:pt x="474" y="5496"/>
                    <a:pt x="474" y="5438"/>
                  </a:cubicBezTo>
                  <a:lnTo>
                    <a:pt x="474" y="1579"/>
                  </a:lnTo>
                  <a:close/>
                  <a:moveTo>
                    <a:pt x="589" y="1"/>
                  </a:moveTo>
                  <a:cubicBezTo>
                    <a:pt x="273" y="1"/>
                    <a:pt x="0" y="259"/>
                    <a:pt x="0" y="575"/>
                  </a:cubicBezTo>
                  <a:lnTo>
                    <a:pt x="0" y="5438"/>
                  </a:lnTo>
                  <a:cubicBezTo>
                    <a:pt x="0" y="5754"/>
                    <a:pt x="273" y="6012"/>
                    <a:pt x="589" y="6012"/>
                  </a:cubicBezTo>
                  <a:lnTo>
                    <a:pt x="6529" y="6012"/>
                  </a:lnTo>
                  <a:cubicBezTo>
                    <a:pt x="6859" y="6012"/>
                    <a:pt x="7117" y="5754"/>
                    <a:pt x="7117" y="5438"/>
                  </a:cubicBezTo>
                  <a:lnTo>
                    <a:pt x="7117" y="575"/>
                  </a:lnTo>
                  <a:cubicBezTo>
                    <a:pt x="7117" y="259"/>
                    <a:pt x="6859" y="1"/>
                    <a:pt x="65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3"/>
            <p:cNvSpPr/>
            <p:nvPr/>
          </p:nvSpPr>
          <p:spPr>
            <a:xfrm>
              <a:off x="3517709" y="2288554"/>
              <a:ext cx="41636" cy="43128"/>
            </a:xfrm>
            <a:custGeom>
              <a:avLst/>
              <a:gdLst/>
              <a:ahLst/>
              <a:cxnLst/>
              <a:rect l="l" t="t" r="r" b="b"/>
              <a:pathLst>
                <a:path w="1981" h="2052" extrusionOk="0">
                  <a:moveTo>
                    <a:pt x="1507" y="459"/>
                  </a:moveTo>
                  <a:lnTo>
                    <a:pt x="1507" y="473"/>
                  </a:lnTo>
                  <a:lnTo>
                    <a:pt x="1363" y="1578"/>
                  </a:lnTo>
                  <a:cubicBezTo>
                    <a:pt x="1363" y="1592"/>
                    <a:pt x="1349" y="1592"/>
                    <a:pt x="1349" y="1592"/>
                  </a:cubicBezTo>
                  <a:lnTo>
                    <a:pt x="646" y="1592"/>
                  </a:lnTo>
                  <a:cubicBezTo>
                    <a:pt x="632" y="1592"/>
                    <a:pt x="632" y="1592"/>
                    <a:pt x="632" y="1578"/>
                  </a:cubicBezTo>
                  <a:lnTo>
                    <a:pt x="474" y="473"/>
                  </a:lnTo>
                  <a:lnTo>
                    <a:pt x="474" y="459"/>
                  </a:lnTo>
                  <a:close/>
                  <a:moveTo>
                    <a:pt x="489" y="0"/>
                  </a:moveTo>
                  <a:cubicBezTo>
                    <a:pt x="345" y="0"/>
                    <a:pt x="215" y="57"/>
                    <a:pt x="129" y="157"/>
                  </a:cubicBezTo>
                  <a:cubicBezTo>
                    <a:pt x="29" y="272"/>
                    <a:pt x="1" y="402"/>
                    <a:pt x="14" y="545"/>
                  </a:cubicBezTo>
                  <a:lnTo>
                    <a:pt x="173" y="1650"/>
                  </a:lnTo>
                  <a:cubicBezTo>
                    <a:pt x="202" y="1879"/>
                    <a:pt x="402" y="2051"/>
                    <a:pt x="646" y="2051"/>
                  </a:cubicBezTo>
                  <a:lnTo>
                    <a:pt x="1349" y="2051"/>
                  </a:lnTo>
                  <a:cubicBezTo>
                    <a:pt x="1593" y="2051"/>
                    <a:pt x="1794" y="1879"/>
                    <a:pt x="1822" y="1636"/>
                  </a:cubicBezTo>
                  <a:lnTo>
                    <a:pt x="1966" y="530"/>
                  </a:lnTo>
                  <a:cubicBezTo>
                    <a:pt x="1981" y="402"/>
                    <a:pt x="1937" y="258"/>
                    <a:pt x="1851" y="157"/>
                  </a:cubicBezTo>
                  <a:cubicBezTo>
                    <a:pt x="1765" y="57"/>
                    <a:pt x="1621" y="0"/>
                    <a:pt x="14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3"/>
            <p:cNvSpPr/>
            <p:nvPr/>
          </p:nvSpPr>
          <p:spPr>
            <a:xfrm>
              <a:off x="3722188" y="2377206"/>
              <a:ext cx="9668" cy="19925"/>
            </a:xfrm>
            <a:custGeom>
              <a:avLst/>
              <a:gdLst/>
              <a:ahLst/>
              <a:cxnLst/>
              <a:rect l="l" t="t" r="r" b="b"/>
              <a:pathLst>
                <a:path w="460" h="948" extrusionOk="0">
                  <a:moveTo>
                    <a:pt x="230" y="0"/>
                  </a:moveTo>
                  <a:cubicBezTo>
                    <a:pt x="115" y="0"/>
                    <a:pt x="0" y="100"/>
                    <a:pt x="0" y="230"/>
                  </a:cubicBezTo>
                  <a:lnTo>
                    <a:pt x="0" y="718"/>
                  </a:lnTo>
                  <a:cubicBezTo>
                    <a:pt x="0" y="846"/>
                    <a:pt x="115" y="948"/>
                    <a:pt x="230" y="948"/>
                  </a:cubicBezTo>
                  <a:cubicBezTo>
                    <a:pt x="358" y="948"/>
                    <a:pt x="459" y="846"/>
                    <a:pt x="459" y="718"/>
                  </a:cubicBezTo>
                  <a:lnTo>
                    <a:pt x="459" y="230"/>
                  </a:lnTo>
                  <a:cubicBezTo>
                    <a:pt x="459" y="100"/>
                    <a:pt x="358" y="0"/>
                    <a:pt x="2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3"/>
            <p:cNvSpPr/>
            <p:nvPr/>
          </p:nvSpPr>
          <p:spPr>
            <a:xfrm>
              <a:off x="3698333" y="2360308"/>
              <a:ext cx="9689" cy="19925"/>
            </a:xfrm>
            <a:custGeom>
              <a:avLst/>
              <a:gdLst/>
              <a:ahLst/>
              <a:cxnLst/>
              <a:rect l="l" t="t" r="r" b="b"/>
              <a:pathLst>
                <a:path w="461" h="948" extrusionOk="0">
                  <a:moveTo>
                    <a:pt x="230" y="1"/>
                  </a:moveTo>
                  <a:cubicBezTo>
                    <a:pt x="102" y="1"/>
                    <a:pt x="1" y="101"/>
                    <a:pt x="1" y="231"/>
                  </a:cubicBezTo>
                  <a:lnTo>
                    <a:pt x="1" y="718"/>
                  </a:lnTo>
                  <a:cubicBezTo>
                    <a:pt x="1" y="847"/>
                    <a:pt x="102" y="948"/>
                    <a:pt x="230" y="948"/>
                  </a:cubicBezTo>
                  <a:cubicBezTo>
                    <a:pt x="360" y="948"/>
                    <a:pt x="460" y="847"/>
                    <a:pt x="460" y="718"/>
                  </a:cubicBezTo>
                  <a:lnTo>
                    <a:pt x="460" y="231"/>
                  </a:lnTo>
                  <a:cubicBezTo>
                    <a:pt x="460" y="101"/>
                    <a:pt x="360" y="1"/>
                    <a:pt x="2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3"/>
            <p:cNvSpPr/>
            <p:nvPr/>
          </p:nvSpPr>
          <p:spPr>
            <a:xfrm>
              <a:off x="3510479" y="2372666"/>
              <a:ext cx="16310" cy="28689"/>
            </a:xfrm>
            <a:custGeom>
              <a:avLst/>
              <a:gdLst/>
              <a:ahLst/>
              <a:cxnLst/>
              <a:rect l="l" t="t" r="r" b="b"/>
              <a:pathLst>
                <a:path w="776" h="1365" extrusionOk="0">
                  <a:moveTo>
                    <a:pt x="387" y="1"/>
                  </a:moveTo>
                  <a:cubicBezTo>
                    <a:pt x="172" y="1"/>
                    <a:pt x="0" y="173"/>
                    <a:pt x="0" y="389"/>
                  </a:cubicBezTo>
                  <a:lnTo>
                    <a:pt x="0" y="976"/>
                  </a:lnTo>
                  <a:cubicBezTo>
                    <a:pt x="0" y="1192"/>
                    <a:pt x="172" y="1364"/>
                    <a:pt x="387" y="1364"/>
                  </a:cubicBezTo>
                  <a:cubicBezTo>
                    <a:pt x="603" y="1364"/>
                    <a:pt x="775" y="1192"/>
                    <a:pt x="775" y="976"/>
                  </a:cubicBezTo>
                  <a:lnTo>
                    <a:pt x="775" y="389"/>
                  </a:lnTo>
                  <a:cubicBezTo>
                    <a:pt x="775" y="173"/>
                    <a:pt x="603" y="1"/>
                    <a:pt x="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3"/>
            <p:cNvSpPr/>
            <p:nvPr/>
          </p:nvSpPr>
          <p:spPr>
            <a:xfrm>
              <a:off x="3510479" y="2346142"/>
              <a:ext cx="16310" cy="18706"/>
            </a:xfrm>
            <a:custGeom>
              <a:avLst/>
              <a:gdLst/>
              <a:ahLst/>
              <a:cxnLst/>
              <a:rect l="l" t="t" r="r" b="b"/>
              <a:pathLst>
                <a:path w="776" h="890" extrusionOk="0">
                  <a:moveTo>
                    <a:pt x="387" y="0"/>
                  </a:moveTo>
                  <a:cubicBezTo>
                    <a:pt x="172" y="0"/>
                    <a:pt x="0" y="172"/>
                    <a:pt x="0" y="373"/>
                  </a:cubicBezTo>
                  <a:lnTo>
                    <a:pt x="0" y="503"/>
                  </a:lnTo>
                  <a:cubicBezTo>
                    <a:pt x="0" y="717"/>
                    <a:pt x="172" y="890"/>
                    <a:pt x="387" y="890"/>
                  </a:cubicBezTo>
                  <a:cubicBezTo>
                    <a:pt x="603" y="890"/>
                    <a:pt x="775" y="717"/>
                    <a:pt x="775" y="503"/>
                  </a:cubicBezTo>
                  <a:lnTo>
                    <a:pt x="775" y="373"/>
                  </a:lnTo>
                  <a:cubicBezTo>
                    <a:pt x="775" y="172"/>
                    <a:pt x="603" y="0"/>
                    <a:pt x="3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3"/>
            <p:cNvSpPr/>
            <p:nvPr/>
          </p:nvSpPr>
          <p:spPr>
            <a:xfrm>
              <a:off x="3455266" y="2159696"/>
              <a:ext cx="32913" cy="29824"/>
            </a:xfrm>
            <a:custGeom>
              <a:avLst/>
              <a:gdLst/>
              <a:ahLst/>
              <a:cxnLst/>
              <a:rect l="l" t="t" r="r" b="b"/>
              <a:pathLst>
                <a:path w="1566" h="1419" extrusionOk="0">
                  <a:moveTo>
                    <a:pt x="776" y="0"/>
                  </a:moveTo>
                  <a:cubicBezTo>
                    <a:pt x="457" y="0"/>
                    <a:pt x="161" y="217"/>
                    <a:pt x="87" y="549"/>
                  </a:cubicBezTo>
                  <a:cubicBezTo>
                    <a:pt x="1" y="922"/>
                    <a:pt x="230" y="1310"/>
                    <a:pt x="618" y="1396"/>
                  </a:cubicBezTo>
                  <a:cubicBezTo>
                    <a:pt x="675" y="1411"/>
                    <a:pt x="733" y="1418"/>
                    <a:pt x="789" y="1418"/>
                  </a:cubicBezTo>
                  <a:cubicBezTo>
                    <a:pt x="1103" y="1418"/>
                    <a:pt x="1392" y="1196"/>
                    <a:pt x="1464" y="879"/>
                  </a:cubicBezTo>
                  <a:cubicBezTo>
                    <a:pt x="1565" y="491"/>
                    <a:pt x="1321" y="105"/>
                    <a:pt x="934" y="19"/>
                  </a:cubicBezTo>
                  <a:cubicBezTo>
                    <a:pt x="881" y="6"/>
                    <a:pt x="828" y="0"/>
                    <a:pt x="7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3"/>
            <p:cNvSpPr/>
            <p:nvPr/>
          </p:nvSpPr>
          <p:spPr>
            <a:xfrm>
              <a:off x="3708295" y="2134433"/>
              <a:ext cx="12695" cy="12674"/>
            </a:xfrm>
            <a:custGeom>
              <a:avLst/>
              <a:gdLst/>
              <a:ahLst/>
              <a:cxnLst/>
              <a:rect l="l" t="t" r="r" b="b"/>
              <a:pathLst>
                <a:path w="604" h="603" extrusionOk="0">
                  <a:moveTo>
                    <a:pt x="302" y="0"/>
                  </a:moveTo>
                  <a:cubicBezTo>
                    <a:pt x="130" y="0"/>
                    <a:pt x="1" y="130"/>
                    <a:pt x="1" y="302"/>
                  </a:cubicBezTo>
                  <a:cubicBezTo>
                    <a:pt x="1" y="474"/>
                    <a:pt x="130" y="603"/>
                    <a:pt x="302" y="603"/>
                  </a:cubicBezTo>
                  <a:cubicBezTo>
                    <a:pt x="474" y="603"/>
                    <a:pt x="604" y="474"/>
                    <a:pt x="604" y="302"/>
                  </a:cubicBezTo>
                  <a:cubicBezTo>
                    <a:pt x="604" y="130"/>
                    <a:pt x="474" y="0"/>
                    <a:pt x="3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3"/>
            <p:cNvSpPr/>
            <p:nvPr/>
          </p:nvSpPr>
          <p:spPr>
            <a:xfrm>
              <a:off x="3515901" y="2115664"/>
              <a:ext cx="45251" cy="50232"/>
            </a:xfrm>
            <a:custGeom>
              <a:avLst/>
              <a:gdLst/>
              <a:ahLst/>
              <a:cxnLst/>
              <a:rect l="l" t="t" r="r" b="b"/>
              <a:pathLst>
                <a:path w="2153" h="2390" extrusionOk="0">
                  <a:moveTo>
                    <a:pt x="1074" y="0"/>
                  </a:moveTo>
                  <a:cubicBezTo>
                    <a:pt x="1037" y="0"/>
                    <a:pt x="998" y="25"/>
                    <a:pt x="976" y="76"/>
                  </a:cubicBezTo>
                  <a:lnTo>
                    <a:pt x="732" y="750"/>
                  </a:lnTo>
                  <a:cubicBezTo>
                    <a:pt x="732" y="779"/>
                    <a:pt x="703" y="807"/>
                    <a:pt x="689" y="822"/>
                  </a:cubicBezTo>
                  <a:lnTo>
                    <a:pt x="72" y="1094"/>
                  </a:lnTo>
                  <a:cubicBezTo>
                    <a:pt x="1" y="1123"/>
                    <a:pt x="1" y="1266"/>
                    <a:pt x="72" y="1295"/>
                  </a:cubicBezTo>
                  <a:lnTo>
                    <a:pt x="689" y="1568"/>
                  </a:lnTo>
                  <a:cubicBezTo>
                    <a:pt x="703" y="1582"/>
                    <a:pt x="732" y="1611"/>
                    <a:pt x="732" y="1639"/>
                  </a:cubicBezTo>
                  <a:lnTo>
                    <a:pt x="976" y="2314"/>
                  </a:lnTo>
                  <a:cubicBezTo>
                    <a:pt x="998" y="2364"/>
                    <a:pt x="1037" y="2389"/>
                    <a:pt x="1074" y="2389"/>
                  </a:cubicBezTo>
                  <a:cubicBezTo>
                    <a:pt x="1112" y="2389"/>
                    <a:pt x="1148" y="2364"/>
                    <a:pt x="1162" y="2314"/>
                  </a:cubicBezTo>
                  <a:lnTo>
                    <a:pt x="1407" y="1639"/>
                  </a:lnTo>
                  <a:cubicBezTo>
                    <a:pt x="1420" y="1611"/>
                    <a:pt x="1435" y="1582"/>
                    <a:pt x="1464" y="1568"/>
                  </a:cubicBezTo>
                  <a:lnTo>
                    <a:pt x="2067" y="1295"/>
                  </a:lnTo>
                  <a:cubicBezTo>
                    <a:pt x="2153" y="1266"/>
                    <a:pt x="2153" y="1123"/>
                    <a:pt x="2067" y="1094"/>
                  </a:cubicBezTo>
                  <a:lnTo>
                    <a:pt x="1464" y="822"/>
                  </a:lnTo>
                  <a:cubicBezTo>
                    <a:pt x="1435" y="807"/>
                    <a:pt x="1420" y="779"/>
                    <a:pt x="1407" y="750"/>
                  </a:cubicBezTo>
                  <a:lnTo>
                    <a:pt x="1162" y="76"/>
                  </a:lnTo>
                  <a:cubicBezTo>
                    <a:pt x="1148" y="25"/>
                    <a:pt x="1112" y="0"/>
                    <a:pt x="10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3"/>
            <p:cNvSpPr/>
            <p:nvPr/>
          </p:nvSpPr>
          <p:spPr>
            <a:xfrm>
              <a:off x="3743584" y="2132100"/>
              <a:ext cx="62443" cy="67718"/>
            </a:xfrm>
            <a:custGeom>
              <a:avLst/>
              <a:gdLst/>
              <a:ahLst/>
              <a:cxnLst/>
              <a:rect l="l" t="t" r="r" b="b"/>
              <a:pathLst>
                <a:path w="2971" h="3222" extrusionOk="0">
                  <a:moveTo>
                    <a:pt x="1493" y="0"/>
                  </a:moveTo>
                  <a:cubicBezTo>
                    <a:pt x="1439" y="0"/>
                    <a:pt x="1385" y="33"/>
                    <a:pt x="1364" y="98"/>
                  </a:cubicBezTo>
                  <a:lnTo>
                    <a:pt x="1033" y="1016"/>
                  </a:lnTo>
                  <a:cubicBezTo>
                    <a:pt x="1020" y="1045"/>
                    <a:pt x="991" y="1087"/>
                    <a:pt x="947" y="1102"/>
                  </a:cubicBezTo>
                  <a:lnTo>
                    <a:pt x="130" y="1460"/>
                  </a:lnTo>
                  <a:cubicBezTo>
                    <a:pt x="0" y="1517"/>
                    <a:pt x="0" y="1705"/>
                    <a:pt x="130" y="1747"/>
                  </a:cubicBezTo>
                  <a:lnTo>
                    <a:pt x="947" y="2120"/>
                  </a:lnTo>
                  <a:cubicBezTo>
                    <a:pt x="991" y="2135"/>
                    <a:pt x="1020" y="2164"/>
                    <a:pt x="1033" y="2206"/>
                  </a:cubicBezTo>
                  <a:lnTo>
                    <a:pt x="1364" y="3125"/>
                  </a:lnTo>
                  <a:cubicBezTo>
                    <a:pt x="1385" y="3189"/>
                    <a:pt x="1439" y="3222"/>
                    <a:pt x="1493" y="3222"/>
                  </a:cubicBezTo>
                  <a:cubicBezTo>
                    <a:pt x="1546" y="3222"/>
                    <a:pt x="1600" y="3189"/>
                    <a:pt x="1622" y="3125"/>
                  </a:cubicBezTo>
                  <a:lnTo>
                    <a:pt x="1952" y="2206"/>
                  </a:lnTo>
                  <a:cubicBezTo>
                    <a:pt x="1967" y="2164"/>
                    <a:pt x="1995" y="2135"/>
                    <a:pt x="2038" y="2120"/>
                  </a:cubicBezTo>
                  <a:lnTo>
                    <a:pt x="2856" y="1747"/>
                  </a:lnTo>
                  <a:cubicBezTo>
                    <a:pt x="2971" y="1705"/>
                    <a:pt x="2971" y="1517"/>
                    <a:pt x="2856" y="1460"/>
                  </a:cubicBezTo>
                  <a:lnTo>
                    <a:pt x="2038" y="1102"/>
                  </a:lnTo>
                  <a:cubicBezTo>
                    <a:pt x="1995" y="1087"/>
                    <a:pt x="1967" y="1045"/>
                    <a:pt x="1952" y="1016"/>
                  </a:cubicBezTo>
                  <a:lnTo>
                    <a:pt x="1622" y="98"/>
                  </a:lnTo>
                  <a:cubicBezTo>
                    <a:pt x="1600" y="33"/>
                    <a:pt x="1546" y="0"/>
                    <a:pt x="14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6" name="Google Shape;866;p35"/>
          <p:cNvGrpSpPr/>
          <p:nvPr/>
        </p:nvGrpSpPr>
        <p:grpSpPr>
          <a:xfrm>
            <a:off x="749751" y="2112831"/>
            <a:ext cx="7541301" cy="1587645"/>
            <a:chOff x="3034807" y="3386847"/>
            <a:chExt cx="2994600" cy="507900"/>
          </a:xfrm>
        </p:grpSpPr>
        <p:sp>
          <p:nvSpPr>
            <p:cNvPr id="867" name="Google Shape;867;p35"/>
            <p:cNvSpPr/>
            <p:nvPr/>
          </p:nvSpPr>
          <p:spPr>
            <a:xfrm>
              <a:off x="3034807" y="3386847"/>
              <a:ext cx="2994600" cy="5079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5"/>
            <p:cNvSpPr/>
            <p:nvPr/>
          </p:nvSpPr>
          <p:spPr>
            <a:xfrm>
              <a:off x="3090099" y="3428400"/>
              <a:ext cx="2883600" cy="424800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9" name="Google Shape;869;p35"/>
          <p:cNvSpPr txBox="1">
            <a:spLocks noGrp="1"/>
          </p:cNvSpPr>
          <p:nvPr>
            <p:ph type="title"/>
          </p:nvPr>
        </p:nvSpPr>
        <p:spPr>
          <a:xfrm>
            <a:off x="1328375" y="2322850"/>
            <a:ext cx="6487200" cy="11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fontAlgn="base">
              <a:spcAft>
                <a:spcPts val="1650"/>
              </a:spcAft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цели политики ценообразования: расширение рынка услуг, сохранение конкурентоспособности, спрос на данную услугу</a:t>
            </a:r>
          </a:p>
        </p:txBody>
      </p:sp>
      <p:sp>
        <p:nvSpPr>
          <p:cNvPr id="870" name="Google Shape;870;p35"/>
          <p:cNvSpPr txBox="1">
            <a:spLocks noGrp="1"/>
          </p:cNvSpPr>
          <p:nvPr>
            <p:ph type="subTitle" idx="1"/>
          </p:nvPr>
        </p:nvSpPr>
        <p:spPr>
          <a:xfrm>
            <a:off x="729800" y="3887150"/>
            <a:ext cx="7694100" cy="37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Ценообразование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71" name="Google Shape;871;p35"/>
          <p:cNvGrpSpPr/>
          <p:nvPr/>
        </p:nvGrpSpPr>
        <p:grpSpPr>
          <a:xfrm>
            <a:off x="3866032" y="636222"/>
            <a:ext cx="1412563" cy="1289940"/>
            <a:chOff x="7242000" y="2746163"/>
            <a:chExt cx="827900" cy="756075"/>
          </a:xfrm>
        </p:grpSpPr>
        <p:sp>
          <p:nvSpPr>
            <p:cNvPr id="872" name="Google Shape;872;p35"/>
            <p:cNvSpPr/>
            <p:nvPr/>
          </p:nvSpPr>
          <p:spPr>
            <a:xfrm>
              <a:off x="7897275" y="2746163"/>
              <a:ext cx="119775" cy="134275"/>
            </a:xfrm>
            <a:custGeom>
              <a:avLst/>
              <a:gdLst/>
              <a:ahLst/>
              <a:cxnLst/>
              <a:rect l="l" t="t" r="r" b="b"/>
              <a:pathLst>
                <a:path w="4791" h="5371" extrusionOk="0">
                  <a:moveTo>
                    <a:pt x="1327" y="0"/>
                  </a:moveTo>
                  <a:cubicBezTo>
                    <a:pt x="1029" y="0"/>
                    <a:pt x="769" y="241"/>
                    <a:pt x="562" y="428"/>
                  </a:cubicBezTo>
                  <a:cubicBezTo>
                    <a:pt x="336" y="622"/>
                    <a:pt x="120" y="870"/>
                    <a:pt x="66" y="1172"/>
                  </a:cubicBezTo>
                  <a:cubicBezTo>
                    <a:pt x="1" y="1518"/>
                    <a:pt x="152" y="1841"/>
                    <a:pt x="346" y="2122"/>
                  </a:cubicBezTo>
                  <a:cubicBezTo>
                    <a:pt x="756" y="2693"/>
                    <a:pt x="1274" y="3179"/>
                    <a:pt x="1760" y="3697"/>
                  </a:cubicBezTo>
                  <a:cubicBezTo>
                    <a:pt x="1997" y="3944"/>
                    <a:pt x="2234" y="4203"/>
                    <a:pt x="2439" y="4484"/>
                  </a:cubicBezTo>
                  <a:cubicBezTo>
                    <a:pt x="2623" y="4732"/>
                    <a:pt x="2762" y="5056"/>
                    <a:pt x="3021" y="5239"/>
                  </a:cubicBezTo>
                  <a:cubicBezTo>
                    <a:pt x="3142" y="5329"/>
                    <a:pt x="3281" y="5370"/>
                    <a:pt x="3421" y="5370"/>
                  </a:cubicBezTo>
                  <a:cubicBezTo>
                    <a:pt x="3582" y="5370"/>
                    <a:pt x="3746" y="5315"/>
                    <a:pt x="3884" y="5217"/>
                  </a:cubicBezTo>
                  <a:cubicBezTo>
                    <a:pt x="4100" y="5066"/>
                    <a:pt x="4327" y="4862"/>
                    <a:pt x="4478" y="4646"/>
                  </a:cubicBezTo>
                  <a:cubicBezTo>
                    <a:pt x="4790" y="4214"/>
                    <a:pt x="4499" y="3750"/>
                    <a:pt x="4241" y="3383"/>
                  </a:cubicBezTo>
                  <a:cubicBezTo>
                    <a:pt x="3949" y="2941"/>
                    <a:pt x="3604" y="2477"/>
                    <a:pt x="3227" y="2100"/>
                  </a:cubicBezTo>
                  <a:cubicBezTo>
                    <a:pt x="3024" y="1906"/>
                    <a:pt x="2749" y="1712"/>
                    <a:pt x="2461" y="1712"/>
                  </a:cubicBezTo>
                  <a:cubicBezTo>
                    <a:pt x="2397" y="1712"/>
                    <a:pt x="2331" y="1722"/>
                    <a:pt x="2266" y="1744"/>
                  </a:cubicBezTo>
                  <a:cubicBezTo>
                    <a:pt x="1932" y="1852"/>
                    <a:pt x="1770" y="2218"/>
                    <a:pt x="1803" y="2553"/>
                  </a:cubicBezTo>
                  <a:cubicBezTo>
                    <a:pt x="1846" y="2909"/>
                    <a:pt x="2062" y="3287"/>
                    <a:pt x="2288" y="3567"/>
                  </a:cubicBezTo>
                  <a:cubicBezTo>
                    <a:pt x="2525" y="3869"/>
                    <a:pt x="2817" y="4117"/>
                    <a:pt x="3076" y="4387"/>
                  </a:cubicBezTo>
                  <a:cubicBezTo>
                    <a:pt x="3116" y="4427"/>
                    <a:pt x="3161" y="4444"/>
                    <a:pt x="3203" y="4444"/>
                  </a:cubicBezTo>
                  <a:cubicBezTo>
                    <a:pt x="3345" y="4444"/>
                    <a:pt x="3467" y="4261"/>
                    <a:pt x="3335" y="4128"/>
                  </a:cubicBezTo>
                  <a:cubicBezTo>
                    <a:pt x="3140" y="3923"/>
                    <a:pt x="2935" y="3728"/>
                    <a:pt x="2741" y="3524"/>
                  </a:cubicBezTo>
                  <a:cubicBezTo>
                    <a:pt x="2547" y="3319"/>
                    <a:pt x="2396" y="3093"/>
                    <a:pt x="2277" y="2834"/>
                  </a:cubicBezTo>
                  <a:cubicBezTo>
                    <a:pt x="2170" y="2628"/>
                    <a:pt x="2083" y="2305"/>
                    <a:pt x="2309" y="2132"/>
                  </a:cubicBezTo>
                  <a:cubicBezTo>
                    <a:pt x="2359" y="2095"/>
                    <a:pt x="2413" y="2079"/>
                    <a:pt x="2468" y="2079"/>
                  </a:cubicBezTo>
                  <a:cubicBezTo>
                    <a:pt x="2652" y="2079"/>
                    <a:pt x="2852" y="2251"/>
                    <a:pt x="2968" y="2359"/>
                  </a:cubicBezTo>
                  <a:cubicBezTo>
                    <a:pt x="3270" y="2671"/>
                    <a:pt x="3539" y="3028"/>
                    <a:pt x="3798" y="3383"/>
                  </a:cubicBezTo>
                  <a:cubicBezTo>
                    <a:pt x="3927" y="3556"/>
                    <a:pt x="4046" y="3740"/>
                    <a:pt x="4143" y="3934"/>
                  </a:cubicBezTo>
                  <a:cubicBezTo>
                    <a:pt x="4208" y="4042"/>
                    <a:pt x="4284" y="4182"/>
                    <a:pt x="4251" y="4301"/>
                  </a:cubicBezTo>
                  <a:cubicBezTo>
                    <a:pt x="4186" y="4516"/>
                    <a:pt x="3949" y="4678"/>
                    <a:pt x="3798" y="4818"/>
                  </a:cubicBezTo>
                  <a:cubicBezTo>
                    <a:pt x="3679" y="4916"/>
                    <a:pt x="3546" y="5005"/>
                    <a:pt x="3412" y="5005"/>
                  </a:cubicBezTo>
                  <a:cubicBezTo>
                    <a:pt x="3339" y="5005"/>
                    <a:pt x="3266" y="4979"/>
                    <a:pt x="3194" y="4915"/>
                  </a:cubicBezTo>
                  <a:cubicBezTo>
                    <a:pt x="3000" y="4732"/>
                    <a:pt x="2881" y="4462"/>
                    <a:pt x="2719" y="4257"/>
                  </a:cubicBezTo>
                  <a:cubicBezTo>
                    <a:pt x="2547" y="4020"/>
                    <a:pt x="2364" y="3804"/>
                    <a:pt x="2158" y="3589"/>
                  </a:cubicBezTo>
                  <a:cubicBezTo>
                    <a:pt x="1770" y="3157"/>
                    <a:pt x="1339" y="2747"/>
                    <a:pt x="961" y="2305"/>
                  </a:cubicBezTo>
                  <a:cubicBezTo>
                    <a:pt x="778" y="2089"/>
                    <a:pt x="562" y="1852"/>
                    <a:pt x="465" y="1582"/>
                  </a:cubicBezTo>
                  <a:cubicBezTo>
                    <a:pt x="368" y="1323"/>
                    <a:pt x="444" y="1075"/>
                    <a:pt x="627" y="870"/>
                  </a:cubicBezTo>
                  <a:cubicBezTo>
                    <a:pt x="713" y="773"/>
                    <a:pt x="821" y="676"/>
                    <a:pt x="929" y="600"/>
                  </a:cubicBezTo>
                  <a:cubicBezTo>
                    <a:pt x="1032" y="507"/>
                    <a:pt x="1176" y="374"/>
                    <a:pt x="1321" y="374"/>
                  </a:cubicBezTo>
                  <a:cubicBezTo>
                    <a:pt x="1327" y="374"/>
                    <a:pt x="1333" y="374"/>
                    <a:pt x="1339" y="374"/>
                  </a:cubicBezTo>
                  <a:cubicBezTo>
                    <a:pt x="1544" y="385"/>
                    <a:pt x="1760" y="525"/>
                    <a:pt x="1911" y="655"/>
                  </a:cubicBezTo>
                  <a:cubicBezTo>
                    <a:pt x="2288" y="989"/>
                    <a:pt x="2655" y="1312"/>
                    <a:pt x="2989" y="1690"/>
                  </a:cubicBezTo>
                  <a:cubicBezTo>
                    <a:pt x="3028" y="1734"/>
                    <a:pt x="3073" y="1753"/>
                    <a:pt x="3116" y="1753"/>
                  </a:cubicBezTo>
                  <a:cubicBezTo>
                    <a:pt x="3251" y="1753"/>
                    <a:pt x="3371" y="1570"/>
                    <a:pt x="3248" y="1431"/>
                  </a:cubicBezTo>
                  <a:cubicBezTo>
                    <a:pt x="2892" y="1032"/>
                    <a:pt x="2503" y="676"/>
                    <a:pt x="2094" y="331"/>
                  </a:cubicBezTo>
                  <a:cubicBezTo>
                    <a:pt x="1911" y="169"/>
                    <a:pt x="1652" y="51"/>
                    <a:pt x="1414" y="7"/>
                  </a:cubicBezTo>
                  <a:cubicBezTo>
                    <a:pt x="1385" y="3"/>
                    <a:pt x="1356" y="0"/>
                    <a:pt x="1327" y="0"/>
                  </a:cubicBezTo>
                  <a:close/>
                </a:path>
              </a:pathLst>
            </a:custGeom>
            <a:solidFill>
              <a:srgbClr val="0330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5"/>
            <p:cNvSpPr/>
            <p:nvPr/>
          </p:nvSpPr>
          <p:spPr>
            <a:xfrm>
              <a:off x="7943400" y="3210638"/>
              <a:ext cx="126500" cy="167175"/>
            </a:xfrm>
            <a:custGeom>
              <a:avLst/>
              <a:gdLst/>
              <a:ahLst/>
              <a:cxnLst/>
              <a:rect l="l" t="t" r="r" b="b"/>
              <a:pathLst>
                <a:path w="5060" h="6687" extrusionOk="0">
                  <a:moveTo>
                    <a:pt x="2950" y="0"/>
                  </a:moveTo>
                  <a:cubicBezTo>
                    <a:pt x="2894" y="0"/>
                    <a:pt x="2845" y="8"/>
                    <a:pt x="2805" y="25"/>
                  </a:cubicBezTo>
                  <a:cubicBezTo>
                    <a:pt x="2104" y="327"/>
                    <a:pt x="1" y="5191"/>
                    <a:pt x="205" y="5537"/>
                  </a:cubicBezTo>
                  <a:cubicBezTo>
                    <a:pt x="379" y="5854"/>
                    <a:pt x="2072" y="6687"/>
                    <a:pt x="2757" y="6687"/>
                  </a:cubicBezTo>
                  <a:cubicBezTo>
                    <a:pt x="2840" y="6687"/>
                    <a:pt x="2908" y="6675"/>
                    <a:pt x="2957" y="6648"/>
                  </a:cubicBezTo>
                  <a:cubicBezTo>
                    <a:pt x="3410" y="6389"/>
                    <a:pt x="5059" y="1535"/>
                    <a:pt x="5016" y="1179"/>
                  </a:cubicBezTo>
                  <a:cubicBezTo>
                    <a:pt x="4967" y="863"/>
                    <a:pt x="3542" y="0"/>
                    <a:pt x="2950" y="0"/>
                  </a:cubicBezTo>
                  <a:close/>
                </a:path>
              </a:pathLst>
            </a:custGeom>
            <a:solidFill>
              <a:srgbClr val="0330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5"/>
            <p:cNvSpPr/>
            <p:nvPr/>
          </p:nvSpPr>
          <p:spPr>
            <a:xfrm>
              <a:off x="7976300" y="3210638"/>
              <a:ext cx="93050" cy="98250"/>
            </a:xfrm>
            <a:custGeom>
              <a:avLst/>
              <a:gdLst/>
              <a:ahLst/>
              <a:cxnLst/>
              <a:rect l="l" t="t" r="r" b="b"/>
              <a:pathLst>
                <a:path w="3722" h="3930" extrusionOk="0">
                  <a:moveTo>
                    <a:pt x="1634" y="0"/>
                  </a:moveTo>
                  <a:cubicBezTo>
                    <a:pt x="1578" y="0"/>
                    <a:pt x="1529" y="8"/>
                    <a:pt x="1489" y="25"/>
                  </a:cubicBezTo>
                  <a:cubicBezTo>
                    <a:pt x="1166" y="165"/>
                    <a:pt x="551" y="1265"/>
                    <a:pt x="1" y="2451"/>
                  </a:cubicBezTo>
                  <a:lnTo>
                    <a:pt x="2859" y="3930"/>
                  </a:lnTo>
                  <a:cubicBezTo>
                    <a:pt x="3323" y="2646"/>
                    <a:pt x="3722" y="1351"/>
                    <a:pt x="3700" y="1179"/>
                  </a:cubicBezTo>
                  <a:cubicBezTo>
                    <a:pt x="3651" y="863"/>
                    <a:pt x="2226" y="0"/>
                    <a:pt x="1634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5"/>
            <p:cNvSpPr/>
            <p:nvPr/>
          </p:nvSpPr>
          <p:spPr>
            <a:xfrm>
              <a:off x="7996800" y="3225538"/>
              <a:ext cx="73100" cy="152100"/>
            </a:xfrm>
            <a:custGeom>
              <a:avLst/>
              <a:gdLst/>
              <a:ahLst/>
              <a:cxnLst/>
              <a:rect l="l" t="t" r="r" b="b"/>
              <a:pathLst>
                <a:path w="2924" h="6084" extrusionOk="0">
                  <a:moveTo>
                    <a:pt x="2266" y="0"/>
                  </a:moveTo>
                  <a:cubicBezTo>
                    <a:pt x="2158" y="486"/>
                    <a:pt x="1974" y="1263"/>
                    <a:pt x="1672" y="2244"/>
                  </a:cubicBezTo>
                  <a:cubicBezTo>
                    <a:pt x="1262" y="3593"/>
                    <a:pt x="356" y="5307"/>
                    <a:pt x="1" y="5966"/>
                  </a:cubicBezTo>
                  <a:cubicBezTo>
                    <a:pt x="241" y="6036"/>
                    <a:pt x="458" y="6084"/>
                    <a:pt x="618" y="6084"/>
                  </a:cubicBezTo>
                  <a:cubicBezTo>
                    <a:pt x="703" y="6084"/>
                    <a:pt x="772" y="6071"/>
                    <a:pt x="821" y="6041"/>
                  </a:cubicBezTo>
                  <a:cubicBezTo>
                    <a:pt x="1274" y="5793"/>
                    <a:pt x="2923" y="939"/>
                    <a:pt x="2880" y="583"/>
                  </a:cubicBezTo>
                  <a:cubicBezTo>
                    <a:pt x="2859" y="453"/>
                    <a:pt x="2600" y="227"/>
                    <a:pt x="2266" y="0"/>
                  </a:cubicBezTo>
                  <a:close/>
                </a:path>
              </a:pathLst>
            </a:custGeom>
            <a:solidFill>
              <a:srgbClr val="A45D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5"/>
            <p:cNvSpPr/>
            <p:nvPr/>
          </p:nvSpPr>
          <p:spPr>
            <a:xfrm>
              <a:off x="7870050" y="3060488"/>
              <a:ext cx="300" cy="300"/>
            </a:xfrm>
            <a:custGeom>
              <a:avLst/>
              <a:gdLst/>
              <a:ahLst/>
              <a:cxnLst/>
              <a:rect l="l" t="t" r="r" b="b"/>
              <a:pathLst>
                <a:path w="12" h="12" extrusionOk="0">
                  <a:moveTo>
                    <a:pt x="11" y="1"/>
                  </a:moveTo>
                  <a:cubicBezTo>
                    <a:pt x="1" y="1"/>
                    <a:pt x="1" y="1"/>
                    <a:pt x="1" y="12"/>
                  </a:cubicBezTo>
                  <a:lnTo>
                    <a:pt x="11" y="1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5"/>
            <p:cNvSpPr/>
            <p:nvPr/>
          </p:nvSpPr>
          <p:spPr>
            <a:xfrm>
              <a:off x="7856050" y="3034338"/>
              <a:ext cx="30475" cy="26450"/>
            </a:xfrm>
            <a:custGeom>
              <a:avLst/>
              <a:gdLst/>
              <a:ahLst/>
              <a:cxnLst/>
              <a:rect l="l" t="t" r="r" b="b"/>
              <a:pathLst>
                <a:path w="1219" h="1058" extrusionOk="0">
                  <a:moveTo>
                    <a:pt x="636" y="1"/>
                  </a:moveTo>
                  <a:cubicBezTo>
                    <a:pt x="583" y="1"/>
                    <a:pt x="528" y="11"/>
                    <a:pt x="475" y="11"/>
                  </a:cubicBezTo>
                  <a:cubicBezTo>
                    <a:pt x="399" y="11"/>
                    <a:pt x="334" y="54"/>
                    <a:pt x="269" y="87"/>
                  </a:cubicBezTo>
                  <a:cubicBezTo>
                    <a:pt x="205" y="119"/>
                    <a:pt x="161" y="162"/>
                    <a:pt x="129" y="216"/>
                  </a:cubicBezTo>
                  <a:cubicBezTo>
                    <a:pt x="54" y="303"/>
                    <a:pt x="10" y="421"/>
                    <a:pt x="0" y="529"/>
                  </a:cubicBezTo>
                  <a:cubicBezTo>
                    <a:pt x="0" y="605"/>
                    <a:pt x="22" y="670"/>
                    <a:pt x="54" y="723"/>
                  </a:cubicBezTo>
                  <a:cubicBezTo>
                    <a:pt x="75" y="756"/>
                    <a:pt x="97" y="777"/>
                    <a:pt x="118" y="809"/>
                  </a:cubicBezTo>
                  <a:cubicBezTo>
                    <a:pt x="140" y="852"/>
                    <a:pt x="183" y="874"/>
                    <a:pt x="216" y="907"/>
                  </a:cubicBezTo>
                  <a:lnTo>
                    <a:pt x="216" y="917"/>
                  </a:lnTo>
                  <a:lnTo>
                    <a:pt x="226" y="917"/>
                  </a:lnTo>
                  <a:cubicBezTo>
                    <a:pt x="248" y="917"/>
                    <a:pt x="259" y="939"/>
                    <a:pt x="269" y="939"/>
                  </a:cubicBezTo>
                  <a:cubicBezTo>
                    <a:pt x="269" y="960"/>
                    <a:pt x="280" y="960"/>
                    <a:pt x="291" y="972"/>
                  </a:cubicBezTo>
                  <a:cubicBezTo>
                    <a:pt x="295" y="968"/>
                    <a:pt x="299" y="967"/>
                    <a:pt x="304" y="967"/>
                  </a:cubicBezTo>
                  <a:cubicBezTo>
                    <a:pt x="314" y="967"/>
                    <a:pt x="324" y="972"/>
                    <a:pt x="324" y="972"/>
                  </a:cubicBezTo>
                  <a:cubicBezTo>
                    <a:pt x="345" y="1004"/>
                    <a:pt x="367" y="1004"/>
                    <a:pt x="399" y="1004"/>
                  </a:cubicBezTo>
                  <a:cubicBezTo>
                    <a:pt x="410" y="1004"/>
                    <a:pt x="420" y="1015"/>
                    <a:pt x="432" y="1015"/>
                  </a:cubicBezTo>
                  <a:cubicBezTo>
                    <a:pt x="463" y="1031"/>
                    <a:pt x="489" y="1040"/>
                    <a:pt x="517" y="1040"/>
                  </a:cubicBezTo>
                  <a:cubicBezTo>
                    <a:pt x="528" y="1040"/>
                    <a:pt x="538" y="1039"/>
                    <a:pt x="550" y="1036"/>
                  </a:cubicBezTo>
                  <a:cubicBezTo>
                    <a:pt x="561" y="1036"/>
                    <a:pt x="561" y="1036"/>
                    <a:pt x="571" y="1047"/>
                  </a:cubicBezTo>
                  <a:cubicBezTo>
                    <a:pt x="583" y="1047"/>
                    <a:pt x="593" y="1047"/>
                    <a:pt x="604" y="1058"/>
                  </a:cubicBezTo>
                  <a:lnTo>
                    <a:pt x="626" y="1058"/>
                  </a:lnTo>
                  <a:cubicBezTo>
                    <a:pt x="639" y="1044"/>
                    <a:pt x="655" y="1040"/>
                    <a:pt x="672" y="1040"/>
                  </a:cubicBezTo>
                  <a:cubicBezTo>
                    <a:pt x="695" y="1040"/>
                    <a:pt x="719" y="1047"/>
                    <a:pt x="744" y="1047"/>
                  </a:cubicBezTo>
                  <a:lnTo>
                    <a:pt x="755" y="1047"/>
                  </a:lnTo>
                  <a:cubicBezTo>
                    <a:pt x="777" y="1025"/>
                    <a:pt x="809" y="1036"/>
                    <a:pt x="841" y="1025"/>
                  </a:cubicBezTo>
                  <a:cubicBezTo>
                    <a:pt x="863" y="1015"/>
                    <a:pt x="895" y="1004"/>
                    <a:pt x="928" y="993"/>
                  </a:cubicBezTo>
                  <a:cubicBezTo>
                    <a:pt x="936" y="993"/>
                    <a:pt x="938" y="979"/>
                    <a:pt x="944" y="979"/>
                  </a:cubicBezTo>
                  <a:cubicBezTo>
                    <a:pt x="945" y="979"/>
                    <a:pt x="947" y="980"/>
                    <a:pt x="949" y="982"/>
                  </a:cubicBezTo>
                  <a:lnTo>
                    <a:pt x="949" y="972"/>
                  </a:lnTo>
                  <a:cubicBezTo>
                    <a:pt x="953" y="975"/>
                    <a:pt x="955" y="976"/>
                    <a:pt x="957" y="976"/>
                  </a:cubicBezTo>
                  <a:cubicBezTo>
                    <a:pt x="960" y="976"/>
                    <a:pt x="960" y="972"/>
                    <a:pt x="960" y="972"/>
                  </a:cubicBezTo>
                  <a:cubicBezTo>
                    <a:pt x="992" y="960"/>
                    <a:pt x="1014" y="939"/>
                    <a:pt x="1024" y="928"/>
                  </a:cubicBezTo>
                  <a:cubicBezTo>
                    <a:pt x="1057" y="896"/>
                    <a:pt x="1079" y="874"/>
                    <a:pt x="1100" y="842"/>
                  </a:cubicBezTo>
                  <a:cubicBezTo>
                    <a:pt x="1132" y="799"/>
                    <a:pt x="1154" y="745"/>
                    <a:pt x="1175" y="701"/>
                  </a:cubicBezTo>
                  <a:cubicBezTo>
                    <a:pt x="1208" y="637"/>
                    <a:pt x="1219" y="562"/>
                    <a:pt x="1208" y="486"/>
                  </a:cubicBezTo>
                  <a:cubicBezTo>
                    <a:pt x="1197" y="421"/>
                    <a:pt x="1187" y="368"/>
                    <a:pt x="1154" y="324"/>
                  </a:cubicBezTo>
                  <a:cubicBezTo>
                    <a:pt x="1143" y="303"/>
                    <a:pt x="1132" y="281"/>
                    <a:pt x="1143" y="270"/>
                  </a:cubicBezTo>
                  <a:cubicBezTo>
                    <a:pt x="1132" y="248"/>
                    <a:pt x="1111" y="238"/>
                    <a:pt x="1100" y="216"/>
                  </a:cubicBezTo>
                  <a:cubicBezTo>
                    <a:pt x="1079" y="184"/>
                    <a:pt x="1057" y="162"/>
                    <a:pt x="1024" y="141"/>
                  </a:cubicBezTo>
                  <a:cubicBezTo>
                    <a:pt x="1003" y="130"/>
                    <a:pt x="971" y="119"/>
                    <a:pt x="960" y="97"/>
                  </a:cubicBezTo>
                  <a:cubicBezTo>
                    <a:pt x="938" y="76"/>
                    <a:pt x="906" y="65"/>
                    <a:pt x="885" y="65"/>
                  </a:cubicBezTo>
                  <a:cubicBezTo>
                    <a:pt x="798" y="33"/>
                    <a:pt x="722" y="11"/>
                    <a:pt x="636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5"/>
            <p:cNvSpPr/>
            <p:nvPr/>
          </p:nvSpPr>
          <p:spPr>
            <a:xfrm>
              <a:off x="7886250" y="3038913"/>
              <a:ext cx="275" cy="575"/>
            </a:xfrm>
            <a:custGeom>
              <a:avLst/>
              <a:gdLst/>
              <a:ahLst/>
              <a:cxnLst/>
              <a:rect l="l" t="t" r="r" b="b"/>
              <a:pathLst>
                <a:path w="11" h="23" extrusionOk="0">
                  <a:moveTo>
                    <a:pt x="0" y="1"/>
                  </a:moveTo>
                  <a:lnTo>
                    <a:pt x="0" y="22"/>
                  </a:lnTo>
                  <a:lnTo>
                    <a:pt x="11" y="1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5"/>
            <p:cNvSpPr/>
            <p:nvPr/>
          </p:nvSpPr>
          <p:spPr>
            <a:xfrm>
              <a:off x="7884625" y="3039463"/>
              <a:ext cx="2725" cy="2450"/>
            </a:xfrm>
            <a:custGeom>
              <a:avLst/>
              <a:gdLst/>
              <a:ahLst/>
              <a:cxnLst/>
              <a:rect l="l" t="t" r="r" b="b"/>
              <a:pathLst>
                <a:path w="109" h="98" extrusionOk="0">
                  <a:moveTo>
                    <a:pt x="65" y="0"/>
                  </a:moveTo>
                  <a:cubicBezTo>
                    <a:pt x="54" y="22"/>
                    <a:pt x="44" y="33"/>
                    <a:pt x="32" y="43"/>
                  </a:cubicBezTo>
                  <a:cubicBezTo>
                    <a:pt x="22" y="55"/>
                    <a:pt x="11" y="55"/>
                    <a:pt x="0" y="65"/>
                  </a:cubicBezTo>
                  <a:cubicBezTo>
                    <a:pt x="11" y="76"/>
                    <a:pt x="22" y="87"/>
                    <a:pt x="32" y="87"/>
                  </a:cubicBezTo>
                  <a:cubicBezTo>
                    <a:pt x="44" y="98"/>
                    <a:pt x="54" y="98"/>
                    <a:pt x="65" y="98"/>
                  </a:cubicBezTo>
                  <a:cubicBezTo>
                    <a:pt x="97" y="87"/>
                    <a:pt x="108" y="43"/>
                    <a:pt x="87" y="11"/>
                  </a:cubicBezTo>
                  <a:cubicBezTo>
                    <a:pt x="76" y="11"/>
                    <a:pt x="76" y="0"/>
                    <a:pt x="65" y="0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5"/>
            <p:cNvSpPr/>
            <p:nvPr/>
          </p:nvSpPr>
          <p:spPr>
            <a:xfrm>
              <a:off x="7886500" y="3038813"/>
              <a:ext cx="2175" cy="1050"/>
            </a:xfrm>
            <a:custGeom>
              <a:avLst/>
              <a:gdLst/>
              <a:ahLst/>
              <a:cxnLst/>
              <a:rect l="l" t="t" r="r" b="b"/>
              <a:pathLst>
                <a:path w="87" h="42" extrusionOk="0">
                  <a:moveTo>
                    <a:pt x="26" y="1"/>
                  </a:moveTo>
                  <a:cubicBezTo>
                    <a:pt x="18" y="1"/>
                    <a:pt x="10" y="6"/>
                    <a:pt x="1" y="16"/>
                  </a:cubicBezTo>
                  <a:cubicBezTo>
                    <a:pt x="12" y="16"/>
                    <a:pt x="12" y="26"/>
                    <a:pt x="22" y="26"/>
                  </a:cubicBezTo>
                  <a:cubicBezTo>
                    <a:pt x="37" y="34"/>
                    <a:pt x="53" y="42"/>
                    <a:pt x="64" y="42"/>
                  </a:cubicBezTo>
                  <a:cubicBezTo>
                    <a:pt x="69" y="42"/>
                    <a:pt x="73" y="41"/>
                    <a:pt x="76" y="37"/>
                  </a:cubicBezTo>
                  <a:lnTo>
                    <a:pt x="87" y="37"/>
                  </a:lnTo>
                  <a:cubicBezTo>
                    <a:pt x="76" y="37"/>
                    <a:pt x="65" y="26"/>
                    <a:pt x="65" y="26"/>
                  </a:cubicBezTo>
                  <a:cubicBezTo>
                    <a:pt x="48" y="9"/>
                    <a:pt x="36" y="1"/>
                    <a:pt x="26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5"/>
            <p:cNvSpPr/>
            <p:nvPr/>
          </p:nvSpPr>
          <p:spPr>
            <a:xfrm>
              <a:off x="7242000" y="2811588"/>
              <a:ext cx="727325" cy="677050"/>
            </a:xfrm>
            <a:custGeom>
              <a:avLst/>
              <a:gdLst/>
              <a:ahLst/>
              <a:cxnLst/>
              <a:rect l="l" t="t" r="r" b="b"/>
              <a:pathLst>
                <a:path w="29093" h="27082" extrusionOk="0">
                  <a:moveTo>
                    <a:pt x="25195" y="8720"/>
                  </a:moveTo>
                  <a:cubicBezTo>
                    <a:pt x="25237" y="8720"/>
                    <a:pt x="25279" y="8725"/>
                    <a:pt x="25317" y="8738"/>
                  </a:cubicBezTo>
                  <a:cubicBezTo>
                    <a:pt x="25435" y="8770"/>
                    <a:pt x="25554" y="8803"/>
                    <a:pt x="25651" y="8868"/>
                  </a:cubicBezTo>
                  <a:cubicBezTo>
                    <a:pt x="25694" y="8889"/>
                    <a:pt x="25737" y="8921"/>
                    <a:pt x="25781" y="8954"/>
                  </a:cubicBezTo>
                  <a:cubicBezTo>
                    <a:pt x="25792" y="8964"/>
                    <a:pt x="25813" y="8975"/>
                    <a:pt x="25813" y="8986"/>
                  </a:cubicBezTo>
                  <a:cubicBezTo>
                    <a:pt x="25824" y="9007"/>
                    <a:pt x="25835" y="9029"/>
                    <a:pt x="25856" y="9040"/>
                  </a:cubicBezTo>
                  <a:cubicBezTo>
                    <a:pt x="25867" y="9051"/>
                    <a:pt x="25878" y="9062"/>
                    <a:pt x="25878" y="9072"/>
                  </a:cubicBezTo>
                  <a:cubicBezTo>
                    <a:pt x="25878" y="9094"/>
                    <a:pt x="25878" y="9115"/>
                    <a:pt x="25867" y="9126"/>
                  </a:cubicBezTo>
                  <a:cubicBezTo>
                    <a:pt x="25874" y="9121"/>
                    <a:pt x="25881" y="9119"/>
                    <a:pt x="25887" y="9119"/>
                  </a:cubicBezTo>
                  <a:cubicBezTo>
                    <a:pt x="25905" y="9119"/>
                    <a:pt x="25915" y="9142"/>
                    <a:pt x="25932" y="9158"/>
                  </a:cubicBezTo>
                  <a:cubicBezTo>
                    <a:pt x="25953" y="9223"/>
                    <a:pt x="25975" y="9288"/>
                    <a:pt x="25975" y="9364"/>
                  </a:cubicBezTo>
                  <a:cubicBezTo>
                    <a:pt x="25996" y="9472"/>
                    <a:pt x="25975" y="9590"/>
                    <a:pt x="25932" y="9698"/>
                  </a:cubicBezTo>
                  <a:cubicBezTo>
                    <a:pt x="25878" y="9827"/>
                    <a:pt x="25792" y="9957"/>
                    <a:pt x="25673" y="10043"/>
                  </a:cubicBezTo>
                  <a:cubicBezTo>
                    <a:pt x="25537" y="10133"/>
                    <a:pt x="25381" y="10171"/>
                    <a:pt x="25229" y="10171"/>
                  </a:cubicBezTo>
                  <a:cubicBezTo>
                    <a:pt x="25164" y="10171"/>
                    <a:pt x="25099" y="10164"/>
                    <a:pt x="25037" y="10151"/>
                  </a:cubicBezTo>
                  <a:cubicBezTo>
                    <a:pt x="24918" y="10119"/>
                    <a:pt x="24799" y="10076"/>
                    <a:pt x="24702" y="10000"/>
                  </a:cubicBezTo>
                  <a:cubicBezTo>
                    <a:pt x="24605" y="9935"/>
                    <a:pt x="24519" y="9860"/>
                    <a:pt x="24465" y="9752"/>
                  </a:cubicBezTo>
                  <a:cubicBezTo>
                    <a:pt x="24400" y="9633"/>
                    <a:pt x="24368" y="9493"/>
                    <a:pt x="24389" y="9364"/>
                  </a:cubicBezTo>
                  <a:cubicBezTo>
                    <a:pt x="24400" y="9299"/>
                    <a:pt x="24411" y="9223"/>
                    <a:pt x="24443" y="9170"/>
                  </a:cubicBezTo>
                  <a:cubicBezTo>
                    <a:pt x="24497" y="9083"/>
                    <a:pt x="24540" y="8986"/>
                    <a:pt x="24616" y="8932"/>
                  </a:cubicBezTo>
                  <a:cubicBezTo>
                    <a:pt x="24670" y="8889"/>
                    <a:pt x="24713" y="8824"/>
                    <a:pt x="24788" y="8813"/>
                  </a:cubicBezTo>
                  <a:cubicBezTo>
                    <a:pt x="24810" y="8792"/>
                    <a:pt x="24853" y="8781"/>
                    <a:pt x="24886" y="8760"/>
                  </a:cubicBezTo>
                  <a:cubicBezTo>
                    <a:pt x="24950" y="8738"/>
                    <a:pt x="25025" y="8727"/>
                    <a:pt x="25112" y="8727"/>
                  </a:cubicBezTo>
                  <a:cubicBezTo>
                    <a:pt x="25138" y="8723"/>
                    <a:pt x="25167" y="8720"/>
                    <a:pt x="25195" y="8720"/>
                  </a:cubicBezTo>
                  <a:close/>
                  <a:moveTo>
                    <a:pt x="17734" y="23138"/>
                  </a:moveTo>
                  <a:cubicBezTo>
                    <a:pt x="17734" y="23149"/>
                    <a:pt x="17723" y="23149"/>
                    <a:pt x="17734" y="23149"/>
                  </a:cubicBezTo>
                  <a:lnTo>
                    <a:pt x="17734" y="23138"/>
                  </a:lnTo>
                  <a:close/>
                  <a:moveTo>
                    <a:pt x="17626" y="21542"/>
                  </a:moveTo>
                  <a:cubicBezTo>
                    <a:pt x="17766" y="21542"/>
                    <a:pt x="17906" y="21563"/>
                    <a:pt x="18025" y="21628"/>
                  </a:cubicBezTo>
                  <a:cubicBezTo>
                    <a:pt x="18079" y="21661"/>
                    <a:pt x="18133" y="21704"/>
                    <a:pt x="18187" y="21736"/>
                  </a:cubicBezTo>
                  <a:cubicBezTo>
                    <a:pt x="18198" y="21757"/>
                    <a:pt x="18219" y="21769"/>
                    <a:pt x="18219" y="21779"/>
                  </a:cubicBezTo>
                  <a:cubicBezTo>
                    <a:pt x="18230" y="21812"/>
                    <a:pt x="18241" y="21833"/>
                    <a:pt x="18263" y="21855"/>
                  </a:cubicBezTo>
                  <a:cubicBezTo>
                    <a:pt x="18273" y="21865"/>
                    <a:pt x="18284" y="21876"/>
                    <a:pt x="18284" y="21898"/>
                  </a:cubicBezTo>
                  <a:cubicBezTo>
                    <a:pt x="18284" y="21920"/>
                    <a:pt x="18273" y="21941"/>
                    <a:pt x="18251" y="21952"/>
                  </a:cubicBezTo>
                  <a:cubicBezTo>
                    <a:pt x="18241" y="21952"/>
                    <a:pt x="18219" y="21941"/>
                    <a:pt x="18198" y="21920"/>
                  </a:cubicBezTo>
                  <a:cubicBezTo>
                    <a:pt x="18198" y="21908"/>
                    <a:pt x="18187" y="21898"/>
                    <a:pt x="18165" y="21887"/>
                  </a:cubicBezTo>
                  <a:lnTo>
                    <a:pt x="18165" y="21887"/>
                  </a:lnTo>
                  <a:cubicBezTo>
                    <a:pt x="18165" y="21908"/>
                    <a:pt x="18176" y="21920"/>
                    <a:pt x="18187" y="21930"/>
                  </a:cubicBezTo>
                  <a:cubicBezTo>
                    <a:pt x="18198" y="21973"/>
                    <a:pt x="18187" y="22006"/>
                    <a:pt x="18155" y="22006"/>
                  </a:cubicBezTo>
                  <a:cubicBezTo>
                    <a:pt x="18143" y="22006"/>
                    <a:pt x="18133" y="22006"/>
                    <a:pt x="18122" y="21995"/>
                  </a:cubicBezTo>
                  <a:lnTo>
                    <a:pt x="18057" y="21898"/>
                  </a:lnTo>
                  <a:cubicBezTo>
                    <a:pt x="18036" y="21865"/>
                    <a:pt x="18004" y="21844"/>
                    <a:pt x="17982" y="21833"/>
                  </a:cubicBezTo>
                  <a:cubicBezTo>
                    <a:pt x="17949" y="21812"/>
                    <a:pt x="17928" y="21801"/>
                    <a:pt x="17906" y="21779"/>
                  </a:cubicBezTo>
                  <a:cubicBezTo>
                    <a:pt x="17885" y="21757"/>
                    <a:pt x="17841" y="21757"/>
                    <a:pt x="17820" y="21757"/>
                  </a:cubicBezTo>
                  <a:cubicBezTo>
                    <a:pt x="17761" y="21744"/>
                    <a:pt x="17705" y="21735"/>
                    <a:pt x="17649" y="21735"/>
                  </a:cubicBezTo>
                  <a:cubicBezTo>
                    <a:pt x="17613" y="21735"/>
                    <a:pt x="17577" y="21739"/>
                    <a:pt x="17539" y="21747"/>
                  </a:cubicBezTo>
                  <a:cubicBezTo>
                    <a:pt x="17486" y="21757"/>
                    <a:pt x="17432" y="21779"/>
                    <a:pt x="17378" y="21801"/>
                  </a:cubicBezTo>
                  <a:cubicBezTo>
                    <a:pt x="17292" y="21833"/>
                    <a:pt x="17237" y="21898"/>
                    <a:pt x="17184" y="21963"/>
                  </a:cubicBezTo>
                  <a:cubicBezTo>
                    <a:pt x="17130" y="22016"/>
                    <a:pt x="17108" y="22081"/>
                    <a:pt x="17076" y="22157"/>
                  </a:cubicBezTo>
                  <a:cubicBezTo>
                    <a:pt x="17033" y="22275"/>
                    <a:pt x="17022" y="22426"/>
                    <a:pt x="17054" y="22556"/>
                  </a:cubicBezTo>
                  <a:cubicBezTo>
                    <a:pt x="17065" y="22632"/>
                    <a:pt x="17098" y="22718"/>
                    <a:pt x="17151" y="22783"/>
                  </a:cubicBezTo>
                  <a:cubicBezTo>
                    <a:pt x="17173" y="22814"/>
                    <a:pt x="17205" y="22847"/>
                    <a:pt x="17227" y="22890"/>
                  </a:cubicBezTo>
                  <a:cubicBezTo>
                    <a:pt x="17259" y="22934"/>
                    <a:pt x="17302" y="22955"/>
                    <a:pt x="17345" y="22998"/>
                  </a:cubicBezTo>
                  <a:lnTo>
                    <a:pt x="17345" y="23009"/>
                  </a:lnTo>
                  <a:lnTo>
                    <a:pt x="17356" y="23009"/>
                  </a:lnTo>
                  <a:cubicBezTo>
                    <a:pt x="17378" y="23009"/>
                    <a:pt x="17388" y="23030"/>
                    <a:pt x="17400" y="23041"/>
                  </a:cubicBezTo>
                  <a:cubicBezTo>
                    <a:pt x="17400" y="23052"/>
                    <a:pt x="17410" y="23063"/>
                    <a:pt x="17421" y="23063"/>
                  </a:cubicBezTo>
                  <a:cubicBezTo>
                    <a:pt x="17443" y="23063"/>
                    <a:pt x="17464" y="23063"/>
                    <a:pt x="17464" y="23073"/>
                  </a:cubicBezTo>
                  <a:cubicBezTo>
                    <a:pt x="17486" y="23106"/>
                    <a:pt x="17518" y="23106"/>
                    <a:pt x="17551" y="23106"/>
                  </a:cubicBezTo>
                  <a:cubicBezTo>
                    <a:pt x="17561" y="23106"/>
                    <a:pt x="17572" y="23117"/>
                    <a:pt x="17583" y="23117"/>
                  </a:cubicBezTo>
                  <a:cubicBezTo>
                    <a:pt x="17626" y="23138"/>
                    <a:pt x="17669" y="23138"/>
                    <a:pt x="17712" y="23138"/>
                  </a:cubicBezTo>
                  <a:lnTo>
                    <a:pt x="17734" y="23138"/>
                  </a:lnTo>
                  <a:cubicBezTo>
                    <a:pt x="17755" y="23138"/>
                    <a:pt x="17766" y="23149"/>
                    <a:pt x="17777" y="23149"/>
                  </a:cubicBezTo>
                  <a:lnTo>
                    <a:pt x="17798" y="23149"/>
                  </a:lnTo>
                  <a:cubicBezTo>
                    <a:pt x="17820" y="23128"/>
                    <a:pt x="17853" y="23128"/>
                    <a:pt x="17874" y="23128"/>
                  </a:cubicBezTo>
                  <a:lnTo>
                    <a:pt x="17939" y="23128"/>
                  </a:lnTo>
                  <a:cubicBezTo>
                    <a:pt x="17961" y="23095"/>
                    <a:pt x="18004" y="23095"/>
                    <a:pt x="18036" y="23085"/>
                  </a:cubicBezTo>
                  <a:cubicBezTo>
                    <a:pt x="18068" y="23073"/>
                    <a:pt x="18090" y="23041"/>
                    <a:pt x="18122" y="23041"/>
                  </a:cubicBezTo>
                  <a:cubicBezTo>
                    <a:pt x="18143" y="23030"/>
                    <a:pt x="18133" y="23009"/>
                    <a:pt x="18155" y="23009"/>
                  </a:cubicBezTo>
                  <a:cubicBezTo>
                    <a:pt x="18155" y="23009"/>
                    <a:pt x="18165" y="23009"/>
                    <a:pt x="18165" y="22998"/>
                  </a:cubicBezTo>
                  <a:cubicBezTo>
                    <a:pt x="18198" y="22987"/>
                    <a:pt x="18219" y="22966"/>
                    <a:pt x="18230" y="22944"/>
                  </a:cubicBezTo>
                  <a:cubicBezTo>
                    <a:pt x="18263" y="22912"/>
                    <a:pt x="18284" y="22869"/>
                    <a:pt x="18306" y="22836"/>
                  </a:cubicBezTo>
                  <a:cubicBezTo>
                    <a:pt x="18327" y="22783"/>
                    <a:pt x="18349" y="22728"/>
                    <a:pt x="18359" y="22675"/>
                  </a:cubicBezTo>
                  <a:cubicBezTo>
                    <a:pt x="18381" y="22588"/>
                    <a:pt x="18370" y="22502"/>
                    <a:pt x="18338" y="22426"/>
                  </a:cubicBezTo>
                  <a:cubicBezTo>
                    <a:pt x="18316" y="22361"/>
                    <a:pt x="18284" y="22297"/>
                    <a:pt x="18241" y="22254"/>
                  </a:cubicBezTo>
                  <a:cubicBezTo>
                    <a:pt x="18208" y="22232"/>
                    <a:pt x="18208" y="22200"/>
                    <a:pt x="18241" y="22179"/>
                  </a:cubicBezTo>
                  <a:cubicBezTo>
                    <a:pt x="18251" y="22157"/>
                    <a:pt x="18263" y="22146"/>
                    <a:pt x="18263" y="22124"/>
                  </a:cubicBezTo>
                  <a:cubicBezTo>
                    <a:pt x="18269" y="22103"/>
                    <a:pt x="18281" y="22091"/>
                    <a:pt x="18300" y="22091"/>
                  </a:cubicBezTo>
                  <a:cubicBezTo>
                    <a:pt x="18310" y="22091"/>
                    <a:pt x="18322" y="22095"/>
                    <a:pt x="18338" y="22103"/>
                  </a:cubicBezTo>
                  <a:cubicBezTo>
                    <a:pt x="18346" y="22111"/>
                    <a:pt x="18353" y="22118"/>
                    <a:pt x="18357" y="22118"/>
                  </a:cubicBezTo>
                  <a:cubicBezTo>
                    <a:pt x="18358" y="22118"/>
                    <a:pt x="18359" y="22117"/>
                    <a:pt x="18359" y="22114"/>
                  </a:cubicBezTo>
                  <a:cubicBezTo>
                    <a:pt x="18368" y="22108"/>
                    <a:pt x="18377" y="22105"/>
                    <a:pt x="18384" y="22105"/>
                  </a:cubicBezTo>
                  <a:cubicBezTo>
                    <a:pt x="18404" y="22105"/>
                    <a:pt x="18420" y="22123"/>
                    <a:pt x="18435" y="22146"/>
                  </a:cubicBezTo>
                  <a:cubicBezTo>
                    <a:pt x="18478" y="22200"/>
                    <a:pt x="18521" y="22275"/>
                    <a:pt x="18543" y="22340"/>
                  </a:cubicBezTo>
                  <a:cubicBezTo>
                    <a:pt x="18586" y="22469"/>
                    <a:pt x="18597" y="22599"/>
                    <a:pt x="18575" y="22718"/>
                  </a:cubicBezTo>
                  <a:cubicBezTo>
                    <a:pt x="18543" y="22879"/>
                    <a:pt x="18457" y="23030"/>
                    <a:pt x="18327" y="23138"/>
                  </a:cubicBezTo>
                  <a:cubicBezTo>
                    <a:pt x="18175" y="23272"/>
                    <a:pt x="17972" y="23355"/>
                    <a:pt x="17772" y="23355"/>
                  </a:cubicBezTo>
                  <a:cubicBezTo>
                    <a:pt x="17730" y="23355"/>
                    <a:pt x="17688" y="23351"/>
                    <a:pt x="17647" y="23343"/>
                  </a:cubicBezTo>
                  <a:cubicBezTo>
                    <a:pt x="17508" y="23322"/>
                    <a:pt x="17378" y="23268"/>
                    <a:pt x="17270" y="23181"/>
                  </a:cubicBezTo>
                  <a:cubicBezTo>
                    <a:pt x="17162" y="23106"/>
                    <a:pt x="17076" y="23020"/>
                    <a:pt x="17000" y="22912"/>
                  </a:cubicBezTo>
                  <a:cubicBezTo>
                    <a:pt x="16935" y="22793"/>
                    <a:pt x="16871" y="22653"/>
                    <a:pt x="16860" y="22512"/>
                  </a:cubicBezTo>
                  <a:cubicBezTo>
                    <a:pt x="16849" y="22437"/>
                    <a:pt x="16849" y="22361"/>
                    <a:pt x="16860" y="22286"/>
                  </a:cubicBezTo>
                  <a:cubicBezTo>
                    <a:pt x="16882" y="22189"/>
                    <a:pt x="16892" y="22081"/>
                    <a:pt x="16947" y="21984"/>
                  </a:cubicBezTo>
                  <a:cubicBezTo>
                    <a:pt x="16990" y="21920"/>
                    <a:pt x="17022" y="21844"/>
                    <a:pt x="17086" y="21801"/>
                  </a:cubicBezTo>
                  <a:cubicBezTo>
                    <a:pt x="17108" y="21757"/>
                    <a:pt x="17141" y="21736"/>
                    <a:pt x="17162" y="21714"/>
                  </a:cubicBezTo>
                  <a:cubicBezTo>
                    <a:pt x="17237" y="21661"/>
                    <a:pt x="17313" y="21606"/>
                    <a:pt x="17388" y="21585"/>
                  </a:cubicBezTo>
                  <a:cubicBezTo>
                    <a:pt x="17464" y="21563"/>
                    <a:pt x="17551" y="21542"/>
                    <a:pt x="17626" y="21542"/>
                  </a:cubicBezTo>
                  <a:close/>
                  <a:moveTo>
                    <a:pt x="13883" y="1"/>
                  </a:moveTo>
                  <a:cubicBezTo>
                    <a:pt x="13883" y="1"/>
                    <a:pt x="10582" y="3571"/>
                    <a:pt x="8727" y="5750"/>
                  </a:cubicBezTo>
                  <a:cubicBezTo>
                    <a:pt x="4520" y="10680"/>
                    <a:pt x="0" y="18684"/>
                    <a:pt x="0" y="18684"/>
                  </a:cubicBezTo>
                  <a:cubicBezTo>
                    <a:pt x="0" y="18684"/>
                    <a:pt x="4790" y="21467"/>
                    <a:pt x="7217" y="22793"/>
                  </a:cubicBezTo>
                  <a:cubicBezTo>
                    <a:pt x="9568" y="24055"/>
                    <a:pt x="13063" y="26170"/>
                    <a:pt x="15609" y="26957"/>
                  </a:cubicBezTo>
                  <a:cubicBezTo>
                    <a:pt x="15830" y="27019"/>
                    <a:pt x="16059" y="27081"/>
                    <a:pt x="16284" y="27081"/>
                  </a:cubicBezTo>
                  <a:cubicBezTo>
                    <a:pt x="16410" y="27081"/>
                    <a:pt x="16535" y="27061"/>
                    <a:pt x="16655" y="27011"/>
                  </a:cubicBezTo>
                  <a:cubicBezTo>
                    <a:pt x="17000" y="26860"/>
                    <a:pt x="17184" y="26493"/>
                    <a:pt x="17356" y="26158"/>
                  </a:cubicBezTo>
                  <a:cubicBezTo>
                    <a:pt x="19762" y="21326"/>
                    <a:pt x="22858" y="16828"/>
                    <a:pt x="25910" y="12373"/>
                  </a:cubicBezTo>
                  <a:cubicBezTo>
                    <a:pt x="27129" y="10594"/>
                    <a:pt x="28165" y="8695"/>
                    <a:pt x="28995" y="6699"/>
                  </a:cubicBezTo>
                  <a:cubicBezTo>
                    <a:pt x="29049" y="6591"/>
                    <a:pt x="29092" y="6462"/>
                    <a:pt x="29049" y="6344"/>
                  </a:cubicBezTo>
                  <a:cubicBezTo>
                    <a:pt x="29017" y="6224"/>
                    <a:pt x="28898" y="6149"/>
                    <a:pt x="28779" y="6085"/>
                  </a:cubicBezTo>
                  <a:cubicBezTo>
                    <a:pt x="27873" y="5588"/>
                    <a:pt x="26870" y="5318"/>
                    <a:pt x="25900" y="4963"/>
                  </a:cubicBezTo>
                  <a:cubicBezTo>
                    <a:pt x="21811" y="3463"/>
                    <a:pt x="18219" y="421"/>
                    <a:pt x="13883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5"/>
            <p:cNvSpPr/>
            <p:nvPr/>
          </p:nvSpPr>
          <p:spPr>
            <a:xfrm>
              <a:off x="7494625" y="2897513"/>
              <a:ext cx="304775" cy="523675"/>
            </a:xfrm>
            <a:custGeom>
              <a:avLst/>
              <a:gdLst/>
              <a:ahLst/>
              <a:cxnLst/>
              <a:rect l="l" t="t" r="r" b="b"/>
              <a:pathLst>
                <a:path w="12191" h="20947" extrusionOk="0">
                  <a:moveTo>
                    <a:pt x="12169" y="0"/>
                  </a:moveTo>
                  <a:cubicBezTo>
                    <a:pt x="12161" y="0"/>
                    <a:pt x="12147" y="9"/>
                    <a:pt x="12127" y="26"/>
                  </a:cubicBezTo>
                  <a:cubicBezTo>
                    <a:pt x="12102" y="51"/>
                    <a:pt x="12084" y="63"/>
                    <a:pt x="12067" y="63"/>
                  </a:cubicBezTo>
                  <a:cubicBezTo>
                    <a:pt x="12062" y="63"/>
                    <a:pt x="12056" y="61"/>
                    <a:pt x="12051" y="59"/>
                  </a:cubicBezTo>
                  <a:cubicBezTo>
                    <a:pt x="12049" y="58"/>
                    <a:pt x="12047" y="58"/>
                    <a:pt x="12045" y="58"/>
                  </a:cubicBezTo>
                  <a:cubicBezTo>
                    <a:pt x="12011" y="58"/>
                    <a:pt x="11937" y="147"/>
                    <a:pt x="11835" y="361"/>
                  </a:cubicBezTo>
                  <a:cubicBezTo>
                    <a:pt x="11641" y="716"/>
                    <a:pt x="11447" y="1083"/>
                    <a:pt x="11264" y="1450"/>
                  </a:cubicBezTo>
                  <a:cubicBezTo>
                    <a:pt x="11027" y="1893"/>
                    <a:pt x="10800" y="2324"/>
                    <a:pt x="10563" y="2755"/>
                  </a:cubicBezTo>
                  <a:cubicBezTo>
                    <a:pt x="10390" y="3058"/>
                    <a:pt x="10229" y="3370"/>
                    <a:pt x="10066" y="3672"/>
                  </a:cubicBezTo>
                  <a:cubicBezTo>
                    <a:pt x="9937" y="3899"/>
                    <a:pt x="9819" y="4125"/>
                    <a:pt x="9700" y="4352"/>
                  </a:cubicBezTo>
                  <a:cubicBezTo>
                    <a:pt x="9613" y="4492"/>
                    <a:pt x="9527" y="4664"/>
                    <a:pt x="9441" y="4805"/>
                  </a:cubicBezTo>
                  <a:cubicBezTo>
                    <a:pt x="9430" y="4837"/>
                    <a:pt x="9409" y="4870"/>
                    <a:pt x="9387" y="4902"/>
                  </a:cubicBezTo>
                  <a:cubicBezTo>
                    <a:pt x="9344" y="4966"/>
                    <a:pt x="9333" y="5021"/>
                    <a:pt x="9290" y="5096"/>
                  </a:cubicBezTo>
                  <a:cubicBezTo>
                    <a:pt x="9182" y="5268"/>
                    <a:pt x="9085" y="5452"/>
                    <a:pt x="8988" y="5625"/>
                  </a:cubicBezTo>
                  <a:cubicBezTo>
                    <a:pt x="8891" y="5797"/>
                    <a:pt x="8783" y="5959"/>
                    <a:pt x="8707" y="6143"/>
                  </a:cubicBezTo>
                  <a:cubicBezTo>
                    <a:pt x="8697" y="6153"/>
                    <a:pt x="8675" y="6196"/>
                    <a:pt x="8654" y="6218"/>
                  </a:cubicBezTo>
                  <a:cubicBezTo>
                    <a:pt x="8535" y="6445"/>
                    <a:pt x="8384" y="6660"/>
                    <a:pt x="8287" y="6898"/>
                  </a:cubicBezTo>
                  <a:cubicBezTo>
                    <a:pt x="8276" y="6919"/>
                    <a:pt x="8244" y="6962"/>
                    <a:pt x="8222" y="7005"/>
                  </a:cubicBezTo>
                  <a:cubicBezTo>
                    <a:pt x="8179" y="7070"/>
                    <a:pt x="8136" y="7135"/>
                    <a:pt x="8103" y="7210"/>
                  </a:cubicBezTo>
                  <a:lnTo>
                    <a:pt x="8103" y="7232"/>
                  </a:lnTo>
                  <a:cubicBezTo>
                    <a:pt x="8095" y="7240"/>
                    <a:pt x="8090" y="7243"/>
                    <a:pt x="8088" y="7243"/>
                  </a:cubicBezTo>
                  <a:cubicBezTo>
                    <a:pt x="8082" y="7243"/>
                    <a:pt x="8096" y="7216"/>
                    <a:pt x="8103" y="7200"/>
                  </a:cubicBezTo>
                  <a:lnTo>
                    <a:pt x="8103" y="7200"/>
                  </a:lnTo>
                  <a:cubicBezTo>
                    <a:pt x="8082" y="7243"/>
                    <a:pt x="8050" y="7275"/>
                    <a:pt x="8028" y="7329"/>
                  </a:cubicBezTo>
                  <a:cubicBezTo>
                    <a:pt x="7909" y="7555"/>
                    <a:pt x="7780" y="7782"/>
                    <a:pt x="7650" y="8008"/>
                  </a:cubicBezTo>
                  <a:cubicBezTo>
                    <a:pt x="7618" y="8084"/>
                    <a:pt x="7564" y="8149"/>
                    <a:pt x="7532" y="8224"/>
                  </a:cubicBezTo>
                  <a:cubicBezTo>
                    <a:pt x="7456" y="8375"/>
                    <a:pt x="7391" y="8516"/>
                    <a:pt x="7283" y="8655"/>
                  </a:cubicBezTo>
                  <a:cubicBezTo>
                    <a:pt x="7251" y="8710"/>
                    <a:pt x="7208" y="8806"/>
                    <a:pt x="7176" y="8882"/>
                  </a:cubicBezTo>
                  <a:lnTo>
                    <a:pt x="7176" y="8871"/>
                  </a:lnTo>
                  <a:cubicBezTo>
                    <a:pt x="7144" y="8936"/>
                    <a:pt x="7100" y="9012"/>
                    <a:pt x="7068" y="9044"/>
                  </a:cubicBezTo>
                  <a:cubicBezTo>
                    <a:pt x="7014" y="9141"/>
                    <a:pt x="6949" y="9238"/>
                    <a:pt x="6895" y="9357"/>
                  </a:cubicBezTo>
                  <a:cubicBezTo>
                    <a:pt x="6895" y="9367"/>
                    <a:pt x="6895" y="9367"/>
                    <a:pt x="6874" y="9400"/>
                  </a:cubicBezTo>
                  <a:cubicBezTo>
                    <a:pt x="6874" y="9400"/>
                    <a:pt x="6863" y="9400"/>
                    <a:pt x="6863" y="9411"/>
                  </a:cubicBezTo>
                  <a:cubicBezTo>
                    <a:pt x="6701" y="9669"/>
                    <a:pt x="6571" y="9939"/>
                    <a:pt x="6399" y="10220"/>
                  </a:cubicBezTo>
                  <a:cubicBezTo>
                    <a:pt x="6281" y="10424"/>
                    <a:pt x="6151" y="10662"/>
                    <a:pt x="6022" y="10889"/>
                  </a:cubicBezTo>
                  <a:cubicBezTo>
                    <a:pt x="5784" y="11299"/>
                    <a:pt x="5547" y="11719"/>
                    <a:pt x="5310" y="12129"/>
                  </a:cubicBezTo>
                  <a:cubicBezTo>
                    <a:pt x="4922" y="12798"/>
                    <a:pt x="4533" y="13466"/>
                    <a:pt x="4134" y="14135"/>
                  </a:cubicBezTo>
                  <a:cubicBezTo>
                    <a:pt x="3929" y="14492"/>
                    <a:pt x="3713" y="14858"/>
                    <a:pt x="3498" y="15214"/>
                  </a:cubicBezTo>
                  <a:cubicBezTo>
                    <a:pt x="3239" y="15645"/>
                    <a:pt x="2990" y="16077"/>
                    <a:pt x="2721" y="16498"/>
                  </a:cubicBezTo>
                  <a:cubicBezTo>
                    <a:pt x="2537" y="16789"/>
                    <a:pt x="2365" y="17091"/>
                    <a:pt x="2182" y="17393"/>
                  </a:cubicBezTo>
                  <a:lnTo>
                    <a:pt x="1351" y="18763"/>
                  </a:lnTo>
                  <a:cubicBezTo>
                    <a:pt x="1264" y="18903"/>
                    <a:pt x="1178" y="19065"/>
                    <a:pt x="1081" y="19195"/>
                  </a:cubicBezTo>
                  <a:cubicBezTo>
                    <a:pt x="984" y="19334"/>
                    <a:pt x="898" y="19475"/>
                    <a:pt x="811" y="19615"/>
                  </a:cubicBezTo>
                  <a:cubicBezTo>
                    <a:pt x="693" y="19799"/>
                    <a:pt x="585" y="19971"/>
                    <a:pt x="466" y="20144"/>
                  </a:cubicBezTo>
                  <a:cubicBezTo>
                    <a:pt x="326" y="20338"/>
                    <a:pt x="207" y="20542"/>
                    <a:pt x="78" y="20748"/>
                  </a:cubicBezTo>
                  <a:cubicBezTo>
                    <a:pt x="13" y="20844"/>
                    <a:pt x="3" y="20888"/>
                    <a:pt x="3" y="20909"/>
                  </a:cubicBezTo>
                  <a:cubicBezTo>
                    <a:pt x="0" y="20923"/>
                    <a:pt x="3" y="20929"/>
                    <a:pt x="10" y="20929"/>
                  </a:cubicBezTo>
                  <a:cubicBezTo>
                    <a:pt x="34" y="20929"/>
                    <a:pt x="114" y="20841"/>
                    <a:pt x="207" y="20705"/>
                  </a:cubicBezTo>
                  <a:cubicBezTo>
                    <a:pt x="250" y="20640"/>
                    <a:pt x="294" y="20575"/>
                    <a:pt x="337" y="20521"/>
                  </a:cubicBezTo>
                  <a:lnTo>
                    <a:pt x="337" y="20521"/>
                  </a:lnTo>
                  <a:cubicBezTo>
                    <a:pt x="305" y="20575"/>
                    <a:pt x="262" y="20650"/>
                    <a:pt x="229" y="20715"/>
                  </a:cubicBezTo>
                  <a:cubicBezTo>
                    <a:pt x="164" y="20813"/>
                    <a:pt x="111" y="20920"/>
                    <a:pt x="121" y="20942"/>
                  </a:cubicBezTo>
                  <a:cubicBezTo>
                    <a:pt x="123" y="20945"/>
                    <a:pt x="125" y="20947"/>
                    <a:pt x="128" y="20947"/>
                  </a:cubicBezTo>
                  <a:cubicBezTo>
                    <a:pt x="146" y="20947"/>
                    <a:pt x="185" y="20899"/>
                    <a:pt x="240" y="20844"/>
                  </a:cubicBezTo>
                  <a:cubicBezTo>
                    <a:pt x="283" y="20791"/>
                    <a:pt x="315" y="20726"/>
                    <a:pt x="358" y="20672"/>
                  </a:cubicBezTo>
                  <a:cubicBezTo>
                    <a:pt x="423" y="20575"/>
                    <a:pt x="477" y="20478"/>
                    <a:pt x="542" y="20391"/>
                  </a:cubicBezTo>
                  <a:cubicBezTo>
                    <a:pt x="585" y="20338"/>
                    <a:pt x="639" y="20262"/>
                    <a:pt x="672" y="20197"/>
                  </a:cubicBezTo>
                  <a:cubicBezTo>
                    <a:pt x="823" y="19960"/>
                    <a:pt x="962" y="19734"/>
                    <a:pt x="1113" y="19497"/>
                  </a:cubicBezTo>
                  <a:cubicBezTo>
                    <a:pt x="1437" y="18979"/>
                    <a:pt x="1750" y="18461"/>
                    <a:pt x="2074" y="17932"/>
                  </a:cubicBezTo>
                  <a:lnTo>
                    <a:pt x="2624" y="17026"/>
                  </a:lnTo>
                  <a:cubicBezTo>
                    <a:pt x="2829" y="16692"/>
                    <a:pt x="3023" y="16368"/>
                    <a:pt x="3217" y="16034"/>
                  </a:cubicBezTo>
                  <a:cubicBezTo>
                    <a:pt x="3314" y="15883"/>
                    <a:pt x="3411" y="15732"/>
                    <a:pt x="3486" y="15581"/>
                  </a:cubicBezTo>
                  <a:cubicBezTo>
                    <a:pt x="3681" y="15300"/>
                    <a:pt x="3843" y="14988"/>
                    <a:pt x="4026" y="14686"/>
                  </a:cubicBezTo>
                  <a:cubicBezTo>
                    <a:pt x="4285" y="14276"/>
                    <a:pt x="4500" y="13855"/>
                    <a:pt x="4771" y="13434"/>
                  </a:cubicBezTo>
                  <a:cubicBezTo>
                    <a:pt x="4943" y="13143"/>
                    <a:pt x="5126" y="12819"/>
                    <a:pt x="5299" y="12507"/>
                  </a:cubicBezTo>
                  <a:cubicBezTo>
                    <a:pt x="5633" y="11956"/>
                    <a:pt x="5946" y="11385"/>
                    <a:pt x="6269" y="10824"/>
                  </a:cubicBezTo>
                  <a:cubicBezTo>
                    <a:pt x="6571" y="10306"/>
                    <a:pt x="6874" y="9788"/>
                    <a:pt x="7165" y="9271"/>
                  </a:cubicBezTo>
                  <a:cubicBezTo>
                    <a:pt x="7478" y="8731"/>
                    <a:pt x="7780" y="8192"/>
                    <a:pt x="8093" y="7653"/>
                  </a:cubicBezTo>
                  <a:cubicBezTo>
                    <a:pt x="8632" y="6692"/>
                    <a:pt x="9172" y="5733"/>
                    <a:pt x="9700" y="4772"/>
                  </a:cubicBezTo>
                  <a:lnTo>
                    <a:pt x="10725" y="2917"/>
                  </a:lnTo>
                  <a:cubicBezTo>
                    <a:pt x="10984" y="2432"/>
                    <a:pt x="11243" y="1946"/>
                    <a:pt x="11501" y="1450"/>
                  </a:cubicBezTo>
                  <a:lnTo>
                    <a:pt x="11955" y="598"/>
                  </a:lnTo>
                  <a:cubicBezTo>
                    <a:pt x="12019" y="469"/>
                    <a:pt x="12084" y="339"/>
                    <a:pt x="12062" y="318"/>
                  </a:cubicBezTo>
                  <a:cubicBezTo>
                    <a:pt x="12051" y="318"/>
                    <a:pt x="12073" y="275"/>
                    <a:pt x="12094" y="220"/>
                  </a:cubicBezTo>
                  <a:cubicBezTo>
                    <a:pt x="12166" y="69"/>
                    <a:pt x="12191" y="0"/>
                    <a:pt x="12169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5"/>
            <p:cNvSpPr/>
            <p:nvPr/>
          </p:nvSpPr>
          <p:spPr>
            <a:xfrm>
              <a:off x="7433750" y="2854638"/>
              <a:ext cx="289600" cy="532625"/>
            </a:xfrm>
            <a:custGeom>
              <a:avLst/>
              <a:gdLst/>
              <a:ahLst/>
              <a:cxnLst/>
              <a:rect l="l" t="t" r="r" b="b"/>
              <a:pathLst>
                <a:path w="11584" h="21305" extrusionOk="0">
                  <a:moveTo>
                    <a:pt x="11562" y="0"/>
                  </a:moveTo>
                  <a:cubicBezTo>
                    <a:pt x="11554" y="0"/>
                    <a:pt x="11540" y="9"/>
                    <a:pt x="11520" y="26"/>
                  </a:cubicBezTo>
                  <a:cubicBezTo>
                    <a:pt x="11496" y="50"/>
                    <a:pt x="11477" y="63"/>
                    <a:pt x="11461" y="63"/>
                  </a:cubicBezTo>
                  <a:cubicBezTo>
                    <a:pt x="11455" y="63"/>
                    <a:pt x="11450" y="61"/>
                    <a:pt x="11444" y="58"/>
                  </a:cubicBezTo>
                  <a:cubicBezTo>
                    <a:pt x="11441" y="56"/>
                    <a:pt x="11438" y="55"/>
                    <a:pt x="11434" y="55"/>
                  </a:cubicBezTo>
                  <a:cubicBezTo>
                    <a:pt x="11397" y="55"/>
                    <a:pt x="11325" y="145"/>
                    <a:pt x="11218" y="350"/>
                  </a:cubicBezTo>
                  <a:cubicBezTo>
                    <a:pt x="11013" y="705"/>
                    <a:pt x="10819" y="1072"/>
                    <a:pt x="10614" y="1429"/>
                  </a:cubicBezTo>
                  <a:cubicBezTo>
                    <a:pt x="10377" y="1860"/>
                    <a:pt x="10140" y="2292"/>
                    <a:pt x="9891" y="2723"/>
                  </a:cubicBezTo>
                  <a:cubicBezTo>
                    <a:pt x="9708" y="3025"/>
                    <a:pt x="9546" y="3327"/>
                    <a:pt x="9373" y="3629"/>
                  </a:cubicBezTo>
                  <a:cubicBezTo>
                    <a:pt x="9244" y="3855"/>
                    <a:pt x="9126" y="4071"/>
                    <a:pt x="8996" y="4298"/>
                  </a:cubicBezTo>
                  <a:cubicBezTo>
                    <a:pt x="8910" y="4449"/>
                    <a:pt x="8824" y="4610"/>
                    <a:pt x="8737" y="4751"/>
                  </a:cubicBezTo>
                  <a:cubicBezTo>
                    <a:pt x="8726" y="4783"/>
                    <a:pt x="8704" y="4816"/>
                    <a:pt x="8673" y="4848"/>
                  </a:cubicBezTo>
                  <a:lnTo>
                    <a:pt x="8683" y="4848"/>
                  </a:lnTo>
                  <a:cubicBezTo>
                    <a:pt x="8629" y="4912"/>
                    <a:pt x="8618" y="4967"/>
                    <a:pt x="8575" y="5042"/>
                  </a:cubicBezTo>
                  <a:cubicBezTo>
                    <a:pt x="8467" y="5214"/>
                    <a:pt x="8371" y="5398"/>
                    <a:pt x="8263" y="5571"/>
                  </a:cubicBezTo>
                  <a:cubicBezTo>
                    <a:pt x="8176" y="5743"/>
                    <a:pt x="8057" y="5905"/>
                    <a:pt x="7982" y="6077"/>
                  </a:cubicBezTo>
                  <a:cubicBezTo>
                    <a:pt x="7971" y="6099"/>
                    <a:pt x="7949" y="6132"/>
                    <a:pt x="7928" y="6164"/>
                  </a:cubicBezTo>
                  <a:cubicBezTo>
                    <a:pt x="7798" y="6391"/>
                    <a:pt x="7659" y="6595"/>
                    <a:pt x="7551" y="6832"/>
                  </a:cubicBezTo>
                  <a:cubicBezTo>
                    <a:pt x="7551" y="6854"/>
                    <a:pt x="7508" y="6908"/>
                    <a:pt x="7486" y="6940"/>
                  </a:cubicBezTo>
                  <a:cubicBezTo>
                    <a:pt x="7453" y="7005"/>
                    <a:pt x="7410" y="7070"/>
                    <a:pt x="7367" y="7146"/>
                  </a:cubicBezTo>
                  <a:lnTo>
                    <a:pt x="7367" y="7167"/>
                  </a:lnTo>
                  <a:cubicBezTo>
                    <a:pt x="7359" y="7176"/>
                    <a:pt x="7355" y="7179"/>
                    <a:pt x="7353" y="7179"/>
                  </a:cubicBezTo>
                  <a:cubicBezTo>
                    <a:pt x="7350" y="7179"/>
                    <a:pt x="7367" y="7153"/>
                    <a:pt x="7367" y="7146"/>
                  </a:cubicBezTo>
                  <a:lnTo>
                    <a:pt x="7367" y="7146"/>
                  </a:lnTo>
                  <a:cubicBezTo>
                    <a:pt x="7345" y="7178"/>
                    <a:pt x="7324" y="7221"/>
                    <a:pt x="7292" y="7264"/>
                  </a:cubicBezTo>
                  <a:cubicBezTo>
                    <a:pt x="7173" y="7491"/>
                    <a:pt x="7043" y="7717"/>
                    <a:pt x="6914" y="7944"/>
                  </a:cubicBezTo>
                  <a:cubicBezTo>
                    <a:pt x="6871" y="8019"/>
                    <a:pt x="6828" y="8084"/>
                    <a:pt x="6784" y="8160"/>
                  </a:cubicBezTo>
                  <a:cubicBezTo>
                    <a:pt x="6720" y="8311"/>
                    <a:pt x="6655" y="8450"/>
                    <a:pt x="6547" y="8591"/>
                  </a:cubicBezTo>
                  <a:cubicBezTo>
                    <a:pt x="6504" y="8645"/>
                    <a:pt x="6461" y="8752"/>
                    <a:pt x="6429" y="8817"/>
                  </a:cubicBezTo>
                  <a:lnTo>
                    <a:pt x="6439" y="8807"/>
                  </a:lnTo>
                  <a:lnTo>
                    <a:pt x="6439" y="8807"/>
                  </a:lnTo>
                  <a:cubicBezTo>
                    <a:pt x="6396" y="8872"/>
                    <a:pt x="6364" y="8947"/>
                    <a:pt x="6331" y="8979"/>
                  </a:cubicBezTo>
                  <a:cubicBezTo>
                    <a:pt x="6278" y="9087"/>
                    <a:pt x="6202" y="9184"/>
                    <a:pt x="6159" y="9292"/>
                  </a:cubicBezTo>
                  <a:cubicBezTo>
                    <a:pt x="6148" y="9303"/>
                    <a:pt x="6148" y="9313"/>
                    <a:pt x="6137" y="9335"/>
                  </a:cubicBezTo>
                  <a:lnTo>
                    <a:pt x="6127" y="9346"/>
                  </a:lnTo>
                  <a:cubicBezTo>
                    <a:pt x="5965" y="9605"/>
                    <a:pt x="5825" y="9885"/>
                    <a:pt x="5663" y="10155"/>
                  </a:cubicBezTo>
                  <a:cubicBezTo>
                    <a:pt x="5544" y="10360"/>
                    <a:pt x="5404" y="10608"/>
                    <a:pt x="5286" y="10835"/>
                  </a:cubicBezTo>
                  <a:cubicBezTo>
                    <a:pt x="5059" y="11255"/>
                    <a:pt x="4821" y="11665"/>
                    <a:pt x="4584" y="12086"/>
                  </a:cubicBezTo>
                  <a:lnTo>
                    <a:pt x="3441" y="14114"/>
                  </a:lnTo>
                  <a:lnTo>
                    <a:pt x="2826" y="15214"/>
                  </a:lnTo>
                  <a:cubicBezTo>
                    <a:pt x="2578" y="15646"/>
                    <a:pt x="2352" y="16087"/>
                    <a:pt x="2114" y="16530"/>
                  </a:cubicBezTo>
                  <a:cubicBezTo>
                    <a:pt x="1942" y="16832"/>
                    <a:pt x="1791" y="17145"/>
                    <a:pt x="1640" y="17458"/>
                  </a:cubicBezTo>
                  <a:cubicBezTo>
                    <a:pt x="1391" y="17943"/>
                    <a:pt x="1165" y="18429"/>
                    <a:pt x="949" y="18914"/>
                  </a:cubicBezTo>
                  <a:cubicBezTo>
                    <a:pt x="885" y="19076"/>
                    <a:pt x="820" y="19237"/>
                    <a:pt x="744" y="19388"/>
                  </a:cubicBezTo>
                  <a:cubicBezTo>
                    <a:pt x="669" y="19539"/>
                    <a:pt x="604" y="19690"/>
                    <a:pt x="539" y="19852"/>
                  </a:cubicBezTo>
                  <a:cubicBezTo>
                    <a:pt x="463" y="20047"/>
                    <a:pt x="377" y="20241"/>
                    <a:pt x="302" y="20424"/>
                  </a:cubicBezTo>
                  <a:cubicBezTo>
                    <a:pt x="205" y="20651"/>
                    <a:pt x="118" y="20866"/>
                    <a:pt x="43" y="21104"/>
                  </a:cubicBezTo>
                  <a:cubicBezTo>
                    <a:pt x="0" y="21212"/>
                    <a:pt x="0" y="21255"/>
                    <a:pt x="0" y="21287"/>
                  </a:cubicBezTo>
                  <a:cubicBezTo>
                    <a:pt x="2" y="21299"/>
                    <a:pt x="6" y="21304"/>
                    <a:pt x="12" y="21304"/>
                  </a:cubicBezTo>
                  <a:cubicBezTo>
                    <a:pt x="39" y="21304"/>
                    <a:pt x="100" y="21195"/>
                    <a:pt x="161" y="21028"/>
                  </a:cubicBezTo>
                  <a:cubicBezTo>
                    <a:pt x="194" y="20963"/>
                    <a:pt x="216" y="20888"/>
                    <a:pt x="248" y="20823"/>
                  </a:cubicBezTo>
                  <a:lnTo>
                    <a:pt x="248" y="20823"/>
                  </a:lnTo>
                  <a:cubicBezTo>
                    <a:pt x="226" y="20888"/>
                    <a:pt x="205" y="20963"/>
                    <a:pt x="183" y="21039"/>
                  </a:cubicBezTo>
                  <a:cubicBezTo>
                    <a:pt x="140" y="21147"/>
                    <a:pt x="108" y="21265"/>
                    <a:pt x="129" y="21287"/>
                  </a:cubicBezTo>
                  <a:cubicBezTo>
                    <a:pt x="130" y="21288"/>
                    <a:pt x="132" y="21288"/>
                    <a:pt x="133" y="21288"/>
                  </a:cubicBezTo>
                  <a:cubicBezTo>
                    <a:pt x="147" y="21288"/>
                    <a:pt x="187" y="21236"/>
                    <a:pt x="226" y="21157"/>
                  </a:cubicBezTo>
                  <a:cubicBezTo>
                    <a:pt x="248" y="21104"/>
                    <a:pt x="269" y="21039"/>
                    <a:pt x="302" y="20963"/>
                  </a:cubicBezTo>
                  <a:cubicBezTo>
                    <a:pt x="334" y="20855"/>
                    <a:pt x="377" y="20747"/>
                    <a:pt x="420" y="20661"/>
                  </a:cubicBezTo>
                  <a:cubicBezTo>
                    <a:pt x="453" y="20596"/>
                    <a:pt x="485" y="20521"/>
                    <a:pt x="518" y="20445"/>
                  </a:cubicBezTo>
                  <a:cubicBezTo>
                    <a:pt x="614" y="20186"/>
                    <a:pt x="712" y="19928"/>
                    <a:pt x="820" y="19680"/>
                  </a:cubicBezTo>
                  <a:cubicBezTo>
                    <a:pt x="1067" y="19119"/>
                    <a:pt x="1305" y="18558"/>
                    <a:pt x="1575" y="18019"/>
                  </a:cubicBezTo>
                  <a:cubicBezTo>
                    <a:pt x="1736" y="17695"/>
                    <a:pt x="1887" y="17371"/>
                    <a:pt x="2049" y="17058"/>
                  </a:cubicBezTo>
                  <a:cubicBezTo>
                    <a:pt x="2232" y="16713"/>
                    <a:pt x="2405" y="16379"/>
                    <a:pt x="2589" y="16044"/>
                  </a:cubicBezTo>
                  <a:cubicBezTo>
                    <a:pt x="2664" y="15883"/>
                    <a:pt x="2761" y="15732"/>
                    <a:pt x="2826" y="15570"/>
                  </a:cubicBezTo>
                  <a:cubicBezTo>
                    <a:pt x="3020" y="15289"/>
                    <a:pt x="3171" y="14966"/>
                    <a:pt x="3344" y="14664"/>
                  </a:cubicBezTo>
                  <a:cubicBezTo>
                    <a:pt x="3592" y="14254"/>
                    <a:pt x="3807" y="13822"/>
                    <a:pt x="4056" y="13391"/>
                  </a:cubicBezTo>
                  <a:cubicBezTo>
                    <a:pt x="4239" y="13100"/>
                    <a:pt x="4401" y="12776"/>
                    <a:pt x="4584" y="12463"/>
                  </a:cubicBezTo>
                  <a:cubicBezTo>
                    <a:pt x="4897" y="11902"/>
                    <a:pt x="5221" y="11331"/>
                    <a:pt x="5533" y="10770"/>
                  </a:cubicBezTo>
                  <a:cubicBezTo>
                    <a:pt x="5835" y="10252"/>
                    <a:pt x="6127" y="9734"/>
                    <a:pt x="6429" y="9205"/>
                  </a:cubicBezTo>
                  <a:cubicBezTo>
                    <a:pt x="6731" y="8666"/>
                    <a:pt x="7043" y="8127"/>
                    <a:pt x="7357" y="7587"/>
                  </a:cubicBezTo>
                  <a:cubicBezTo>
                    <a:pt x="7896" y="6638"/>
                    <a:pt x="8446" y="5679"/>
                    <a:pt x="8996" y="4729"/>
                  </a:cubicBezTo>
                  <a:lnTo>
                    <a:pt x="10042" y="2884"/>
                  </a:lnTo>
                  <a:cubicBezTo>
                    <a:pt x="10312" y="2399"/>
                    <a:pt x="10593" y="1925"/>
                    <a:pt x="10862" y="1439"/>
                  </a:cubicBezTo>
                  <a:lnTo>
                    <a:pt x="11326" y="598"/>
                  </a:lnTo>
                  <a:cubicBezTo>
                    <a:pt x="11401" y="468"/>
                    <a:pt x="11466" y="339"/>
                    <a:pt x="11444" y="317"/>
                  </a:cubicBezTo>
                  <a:cubicBezTo>
                    <a:pt x="11434" y="317"/>
                    <a:pt x="11466" y="274"/>
                    <a:pt x="11487" y="221"/>
                  </a:cubicBezTo>
                  <a:cubicBezTo>
                    <a:pt x="11559" y="69"/>
                    <a:pt x="11584" y="0"/>
                    <a:pt x="11562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5"/>
            <p:cNvSpPr/>
            <p:nvPr/>
          </p:nvSpPr>
          <p:spPr>
            <a:xfrm>
              <a:off x="7328275" y="2824288"/>
              <a:ext cx="312725" cy="506350"/>
            </a:xfrm>
            <a:custGeom>
              <a:avLst/>
              <a:gdLst/>
              <a:ahLst/>
              <a:cxnLst/>
              <a:rect l="l" t="t" r="r" b="b"/>
              <a:pathLst>
                <a:path w="12509" h="20254" extrusionOk="0">
                  <a:moveTo>
                    <a:pt x="12484" y="0"/>
                  </a:moveTo>
                  <a:cubicBezTo>
                    <a:pt x="12475" y="0"/>
                    <a:pt x="12461" y="7"/>
                    <a:pt x="12438" y="21"/>
                  </a:cubicBezTo>
                  <a:cubicBezTo>
                    <a:pt x="12415" y="37"/>
                    <a:pt x="12397" y="47"/>
                    <a:pt x="12380" y="47"/>
                  </a:cubicBezTo>
                  <a:cubicBezTo>
                    <a:pt x="12374" y="47"/>
                    <a:pt x="12368" y="46"/>
                    <a:pt x="12363" y="43"/>
                  </a:cubicBezTo>
                  <a:cubicBezTo>
                    <a:pt x="12359" y="40"/>
                    <a:pt x="12356" y="39"/>
                    <a:pt x="12352" y="39"/>
                  </a:cubicBezTo>
                  <a:cubicBezTo>
                    <a:pt x="12315" y="39"/>
                    <a:pt x="12242" y="128"/>
                    <a:pt x="12125" y="313"/>
                  </a:cubicBezTo>
                  <a:lnTo>
                    <a:pt x="11478" y="1348"/>
                  </a:lnTo>
                  <a:lnTo>
                    <a:pt x="10701" y="2578"/>
                  </a:lnTo>
                  <a:cubicBezTo>
                    <a:pt x="10518" y="2858"/>
                    <a:pt x="10335" y="3149"/>
                    <a:pt x="10162" y="3441"/>
                  </a:cubicBezTo>
                  <a:cubicBezTo>
                    <a:pt x="10022" y="3657"/>
                    <a:pt x="9893" y="3872"/>
                    <a:pt x="9752" y="4088"/>
                  </a:cubicBezTo>
                  <a:cubicBezTo>
                    <a:pt x="9677" y="4228"/>
                    <a:pt x="9580" y="4390"/>
                    <a:pt x="9483" y="4520"/>
                  </a:cubicBezTo>
                  <a:cubicBezTo>
                    <a:pt x="9472" y="4551"/>
                    <a:pt x="9450" y="4584"/>
                    <a:pt x="9429" y="4616"/>
                  </a:cubicBezTo>
                  <a:cubicBezTo>
                    <a:pt x="9375" y="4681"/>
                    <a:pt x="9364" y="4735"/>
                    <a:pt x="9321" y="4800"/>
                  </a:cubicBezTo>
                  <a:cubicBezTo>
                    <a:pt x="9202" y="4961"/>
                    <a:pt x="9105" y="5134"/>
                    <a:pt x="8997" y="5307"/>
                  </a:cubicBezTo>
                  <a:cubicBezTo>
                    <a:pt x="8900" y="5469"/>
                    <a:pt x="8781" y="5630"/>
                    <a:pt x="8706" y="5803"/>
                  </a:cubicBezTo>
                  <a:cubicBezTo>
                    <a:pt x="8695" y="5814"/>
                    <a:pt x="8663" y="5846"/>
                    <a:pt x="8652" y="5879"/>
                  </a:cubicBezTo>
                  <a:cubicBezTo>
                    <a:pt x="8522" y="6094"/>
                    <a:pt x="8361" y="6299"/>
                    <a:pt x="8264" y="6526"/>
                  </a:cubicBezTo>
                  <a:cubicBezTo>
                    <a:pt x="8253" y="6547"/>
                    <a:pt x="8220" y="6591"/>
                    <a:pt x="8189" y="6634"/>
                  </a:cubicBezTo>
                  <a:cubicBezTo>
                    <a:pt x="8145" y="6687"/>
                    <a:pt x="8113" y="6752"/>
                    <a:pt x="8069" y="6828"/>
                  </a:cubicBezTo>
                  <a:lnTo>
                    <a:pt x="8069" y="6849"/>
                  </a:lnTo>
                  <a:cubicBezTo>
                    <a:pt x="8061" y="6858"/>
                    <a:pt x="8057" y="6861"/>
                    <a:pt x="8054" y="6861"/>
                  </a:cubicBezTo>
                  <a:cubicBezTo>
                    <a:pt x="8048" y="6861"/>
                    <a:pt x="8062" y="6833"/>
                    <a:pt x="8069" y="6817"/>
                  </a:cubicBezTo>
                  <a:lnTo>
                    <a:pt x="8069" y="6817"/>
                  </a:lnTo>
                  <a:cubicBezTo>
                    <a:pt x="8038" y="6849"/>
                    <a:pt x="8016" y="6893"/>
                    <a:pt x="7994" y="6946"/>
                  </a:cubicBezTo>
                  <a:cubicBezTo>
                    <a:pt x="7865" y="7162"/>
                    <a:pt x="7735" y="7378"/>
                    <a:pt x="7595" y="7593"/>
                  </a:cubicBezTo>
                  <a:cubicBezTo>
                    <a:pt x="7552" y="7669"/>
                    <a:pt x="7509" y="7723"/>
                    <a:pt x="7465" y="7809"/>
                  </a:cubicBezTo>
                  <a:cubicBezTo>
                    <a:pt x="7390" y="7950"/>
                    <a:pt x="7326" y="8079"/>
                    <a:pt x="7218" y="8219"/>
                  </a:cubicBezTo>
                  <a:cubicBezTo>
                    <a:pt x="7175" y="8273"/>
                    <a:pt x="7131" y="8370"/>
                    <a:pt x="7099" y="8435"/>
                  </a:cubicBezTo>
                  <a:cubicBezTo>
                    <a:pt x="7067" y="8489"/>
                    <a:pt x="7024" y="8554"/>
                    <a:pt x="6991" y="8597"/>
                  </a:cubicBezTo>
                  <a:lnTo>
                    <a:pt x="6991" y="8586"/>
                  </a:lnTo>
                  <a:cubicBezTo>
                    <a:pt x="6937" y="8694"/>
                    <a:pt x="6861" y="8780"/>
                    <a:pt x="6808" y="8888"/>
                  </a:cubicBezTo>
                  <a:cubicBezTo>
                    <a:pt x="6808" y="8899"/>
                    <a:pt x="6808" y="8909"/>
                    <a:pt x="6797" y="8931"/>
                  </a:cubicBezTo>
                  <a:cubicBezTo>
                    <a:pt x="6786" y="8942"/>
                    <a:pt x="6786" y="8942"/>
                    <a:pt x="6775" y="8942"/>
                  </a:cubicBezTo>
                  <a:cubicBezTo>
                    <a:pt x="6614" y="9201"/>
                    <a:pt x="6473" y="9460"/>
                    <a:pt x="6300" y="9729"/>
                  </a:cubicBezTo>
                  <a:cubicBezTo>
                    <a:pt x="6171" y="9923"/>
                    <a:pt x="6042" y="10161"/>
                    <a:pt x="5912" y="10376"/>
                  </a:cubicBezTo>
                  <a:cubicBezTo>
                    <a:pt x="5675" y="10776"/>
                    <a:pt x="5427" y="11186"/>
                    <a:pt x="5190" y="11584"/>
                  </a:cubicBezTo>
                  <a:lnTo>
                    <a:pt x="3992" y="13526"/>
                  </a:lnTo>
                  <a:cubicBezTo>
                    <a:pt x="3776" y="13871"/>
                    <a:pt x="3561" y="14228"/>
                    <a:pt x="3334" y="14573"/>
                  </a:cubicBezTo>
                  <a:cubicBezTo>
                    <a:pt x="3076" y="14983"/>
                    <a:pt x="2817" y="15403"/>
                    <a:pt x="2547" y="15813"/>
                  </a:cubicBezTo>
                  <a:cubicBezTo>
                    <a:pt x="2364" y="16093"/>
                    <a:pt x="2180" y="16385"/>
                    <a:pt x="1997" y="16676"/>
                  </a:cubicBezTo>
                  <a:cubicBezTo>
                    <a:pt x="1716" y="17118"/>
                    <a:pt x="1425" y="17560"/>
                    <a:pt x="1156" y="18013"/>
                  </a:cubicBezTo>
                  <a:cubicBezTo>
                    <a:pt x="1069" y="18154"/>
                    <a:pt x="983" y="18305"/>
                    <a:pt x="897" y="18445"/>
                  </a:cubicBezTo>
                  <a:cubicBezTo>
                    <a:pt x="799" y="18574"/>
                    <a:pt x="724" y="18725"/>
                    <a:pt x="648" y="18866"/>
                  </a:cubicBezTo>
                  <a:cubicBezTo>
                    <a:pt x="540" y="19049"/>
                    <a:pt x="444" y="19233"/>
                    <a:pt x="346" y="19416"/>
                  </a:cubicBezTo>
                  <a:cubicBezTo>
                    <a:pt x="238" y="19621"/>
                    <a:pt x="142" y="19837"/>
                    <a:pt x="44" y="20052"/>
                  </a:cubicBezTo>
                  <a:cubicBezTo>
                    <a:pt x="1" y="20160"/>
                    <a:pt x="1" y="20204"/>
                    <a:pt x="1" y="20235"/>
                  </a:cubicBezTo>
                  <a:cubicBezTo>
                    <a:pt x="3" y="20248"/>
                    <a:pt x="7" y="20253"/>
                    <a:pt x="14" y="20253"/>
                  </a:cubicBezTo>
                  <a:cubicBezTo>
                    <a:pt x="41" y="20253"/>
                    <a:pt x="103" y="20147"/>
                    <a:pt x="174" y="19998"/>
                  </a:cubicBezTo>
                  <a:cubicBezTo>
                    <a:pt x="206" y="19923"/>
                    <a:pt x="228" y="19858"/>
                    <a:pt x="271" y="19804"/>
                  </a:cubicBezTo>
                  <a:lnTo>
                    <a:pt x="271" y="19804"/>
                  </a:lnTo>
                  <a:cubicBezTo>
                    <a:pt x="249" y="19858"/>
                    <a:pt x="217" y="19933"/>
                    <a:pt x="185" y="19998"/>
                  </a:cubicBezTo>
                  <a:cubicBezTo>
                    <a:pt x="142" y="20106"/>
                    <a:pt x="109" y="20225"/>
                    <a:pt x="120" y="20235"/>
                  </a:cubicBezTo>
                  <a:cubicBezTo>
                    <a:pt x="123" y="20239"/>
                    <a:pt x="127" y="20240"/>
                    <a:pt x="131" y="20240"/>
                  </a:cubicBezTo>
                  <a:cubicBezTo>
                    <a:pt x="152" y="20240"/>
                    <a:pt x="182" y="20192"/>
                    <a:pt x="228" y="20128"/>
                  </a:cubicBezTo>
                  <a:cubicBezTo>
                    <a:pt x="249" y="20074"/>
                    <a:pt x="281" y="20009"/>
                    <a:pt x="314" y="19945"/>
                  </a:cubicBezTo>
                  <a:cubicBezTo>
                    <a:pt x="357" y="19837"/>
                    <a:pt x="400" y="19739"/>
                    <a:pt x="454" y="19653"/>
                  </a:cubicBezTo>
                  <a:cubicBezTo>
                    <a:pt x="497" y="19599"/>
                    <a:pt x="530" y="19524"/>
                    <a:pt x="562" y="19448"/>
                  </a:cubicBezTo>
                  <a:cubicBezTo>
                    <a:pt x="681" y="19211"/>
                    <a:pt x="810" y="18974"/>
                    <a:pt x="940" y="18736"/>
                  </a:cubicBezTo>
                  <a:cubicBezTo>
                    <a:pt x="1242" y="18219"/>
                    <a:pt x="1554" y="17711"/>
                    <a:pt x="1878" y="17215"/>
                  </a:cubicBezTo>
                  <a:cubicBezTo>
                    <a:pt x="2072" y="16924"/>
                    <a:pt x="2256" y="16622"/>
                    <a:pt x="2450" y="16331"/>
                  </a:cubicBezTo>
                  <a:cubicBezTo>
                    <a:pt x="2654" y="16007"/>
                    <a:pt x="2849" y="15695"/>
                    <a:pt x="3054" y="15371"/>
                  </a:cubicBezTo>
                  <a:cubicBezTo>
                    <a:pt x="3140" y="15230"/>
                    <a:pt x="3237" y="15079"/>
                    <a:pt x="3323" y="14928"/>
                  </a:cubicBezTo>
                  <a:cubicBezTo>
                    <a:pt x="3517" y="14659"/>
                    <a:pt x="3690" y="14346"/>
                    <a:pt x="3874" y="14065"/>
                  </a:cubicBezTo>
                  <a:cubicBezTo>
                    <a:pt x="4133" y="13667"/>
                    <a:pt x="4359" y="13257"/>
                    <a:pt x="4629" y="12847"/>
                  </a:cubicBezTo>
                  <a:cubicBezTo>
                    <a:pt x="4812" y="12566"/>
                    <a:pt x="4984" y="12253"/>
                    <a:pt x="5168" y="11951"/>
                  </a:cubicBezTo>
                  <a:cubicBezTo>
                    <a:pt x="5513" y="11412"/>
                    <a:pt x="5826" y="10862"/>
                    <a:pt x="6161" y="10323"/>
                  </a:cubicBezTo>
                  <a:cubicBezTo>
                    <a:pt x="6473" y="9827"/>
                    <a:pt x="6775" y="9319"/>
                    <a:pt x="7088" y="8823"/>
                  </a:cubicBezTo>
                  <a:cubicBezTo>
                    <a:pt x="7401" y="8305"/>
                    <a:pt x="7724" y="7777"/>
                    <a:pt x="8048" y="7259"/>
                  </a:cubicBezTo>
                  <a:cubicBezTo>
                    <a:pt x="8609" y="6342"/>
                    <a:pt x="9181" y="5426"/>
                    <a:pt x="9742" y="4508"/>
                  </a:cubicBezTo>
                  <a:cubicBezTo>
                    <a:pt x="10109" y="3915"/>
                    <a:pt x="10475" y="3322"/>
                    <a:pt x="10852" y="2739"/>
                  </a:cubicBezTo>
                  <a:cubicBezTo>
                    <a:pt x="11133" y="2286"/>
                    <a:pt x="11425" y="1823"/>
                    <a:pt x="11715" y="1370"/>
                  </a:cubicBezTo>
                  <a:lnTo>
                    <a:pt x="12223" y="572"/>
                  </a:lnTo>
                  <a:cubicBezTo>
                    <a:pt x="12298" y="442"/>
                    <a:pt x="12374" y="323"/>
                    <a:pt x="12352" y="301"/>
                  </a:cubicBezTo>
                  <a:cubicBezTo>
                    <a:pt x="12341" y="291"/>
                    <a:pt x="12363" y="258"/>
                    <a:pt x="12395" y="215"/>
                  </a:cubicBezTo>
                  <a:cubicBezTo>
                    <a:pt x="12476" y="63"/>
                    <a:pt x="12508" y="0"/>
                    <a:pt x="12484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5"/>
            <p:cNvSpPr/>
            <p:nvPr/>
          </p:nvSpPr>
          <p:spPr>
            <a:xfrm>
              <a:off x="7532700" y="2873963"/>
              <a:ext cx="300975" cy="136550"/>
            </a:xfrm>
            <a:custGeom>
              <a:avLst/>
              <a:gdLst/>
              <a:ahLst/>
              <a:cxnLst/>
              <a:rect l="l" t="t" r="r" b="b"/>
              <a:pathLst>
                <a:path w="12039" h="5462" extrusionOk="0">
                  <a:moveTo>
                    <a:pt x="8988" y="3696"/>
                  </a:moveTo>
                  <a:cubicBezTo>
                    <a:pt x="8990" y="3696"/>
                    <a:pt x="8996" y="3699"/>
                    <a:pt x="9002" y="3703"/>
                  </a:cubicBezTo>
                  <a:lnTo>
                    <a:pt x="9002" y="3703"/>
                  </a:lnTo>
                  <a:lnTo>
                    <a:pt x="8996" y="3708"/>
                  </a:lnTo>
                  <a:cubicBezTo>
                    <a:pt x="8987" y="3699"/>
                    <a:pt x="8986" y="3696"/>
                    <a:pt x="8988" y="3696"/>
                  </a:cubicBezTo>
                  <a:close/>
                  <a:moveTo>
                    <a:pt x="67" y="1"/>
                  </a:moveTo>
                  <a:cubicBezTo>
                    <a:pt x="53" y="1"/>
                    <a:pt x="42" y="4"/>
                    <a:pt x="33" y="8"/>
                  </a:cubicBezTo>
                  <a:cubicBezTo>
                    <a:pt x="0" y="30"/>
                    <a:pt x="65" y="83"/>
                    <a:pt x="184" y="127"/>
                  </a:cubicBezTo>
                  <a:cubicBezTo>
                    <a:pt x="227" y="138"/>
                    <a:pt x="270" y="159"/>
                    <a:pt x="314" y="181"/>
                  </a:cubicBezTo>
                  <a:cubicBezTo>
                    <a:pt x="270" y="170"/>
                    <a:pt x="227" y="159"/>
                    <a:pt x="184" y="138"/>
                  </a:cubicBezTo>
                  <a:cubicBezTo>
                    <a:pt x="132" y="130"/>
                    <a:pt x="85" y="117"/>
                    <a:pt x="53" y="117"/>
                  </a:cubicBezTo>
                  <a:cubicBezTo>
                    <a:pt x="39" y="117"/>
                    <a:pt x="29" y="120"/>
                    <a:pt x="22" y="127"/>
                  </a:cubicBezTo>
                  <a:cubicBezTo>
                    <a:pt x="12" y="138"/>
                    <a:pt x="43" y="170"/>
                    <a:pt x="98" y="203"/>
                  </a:cubicBezTo>
                  <a:cubicBezTo>
                    <a:pt x="130" y="224"/>
                    <a:pt x="173" y="235"/>
                    <a:pt x="216" y="246"/>
                  </a:cubicBezTo>
                  <a:cubicBezTo>
                    <a:pt x="281" y="267"/>
                    <a:pt x="345" y="289"/>
                    <a:pt x="400" y="321"/>
                  </a:cubicBezTo>
                  <a:cubicBezTo>
                    <a:pt x="443" y="342"/>
                    <a:pt x="486" y="364"/>
                    <a:pt x="540" y="375"/>
                  </a:cubicBezTo>
                  <a:cubicBezTo>
                    <a:pt x="691" y="429"/>
                    <a:pt x="853" y="472"/>
                    <a:pt x="1014" y="537"/>
                  </a:cubicBezTo>
                  <a:cubicBezTo>
                    <a:pt x="1359" y="666"/>
                    <a:pt x="1716" y="763"/>
                    <a:pt x="2061" y="903"/>
                  </a:cubicBezTo>
                  <a:cubicBezTo>
                    <a:pt x="2266" y="979"/>
                    <a:pt x="2471" y="1044"/>
                    <a:pt x="2675" y="1119"/>
                  </a:cubicBezTo>
                  <a:cubicBezTo>
                    <a:pt x="2891" y="1205"/>
                    <a:pt x="3107" y="1292"/>
                    <a:pt x="3323" y="1368"/>
                  </a:cubicBezTo>
                  <a:cubicBezTo>
                    <a:pt x="3430" y="1411"/>
                    <a:pt x="3528" y="1454"/>
                    <a:pt x="3625" y="1475"/>
                  </a:cubicBezTo>
                  <a:cubicBezTo>
                    <a:pt x="3808" y="1572"/>
                    <a:pt x="4024" y="1637"/>
                    <a:pt x="4218" y="1723"/>
                  </a:cubicBezTo>
                  <a:cubicBezTo>
                    <a:pt x="4477" y="1842"/>
                    <a:pt x="4758" y="1939"/>
                    <a:pt x="5027" y="2058"/>
                  </a:cubicBezTo>
                  <a:cubicBezTo>
                    <a:pt x="5221" y="2144"/>
                    <a:pt x="5426" y="2230"/>
                    <a:pt x="5621" y="2317"/>
                  </a:cubicBezTo>
                  <a:cubicBezTo>
                    <a:pt x="5987" y="2478"/>
                    <a:pt x="6343" y="2629"/>
                    <a:pt x="6710" y="2802"/>
                  </a:cubicBezTo>
                  <a:cubicBezTo>
                    <a:pt x="7033" y="2953"/>
                    <a:pt x="7368" y="3104"/>
                    <a:pt x="7692" y="3266"/>
                  </a:cubicBezTo>
                  <a:cubicBezTo>
                    <a:pt x="8026" y="3439"/>
                    <a:pt x="8371" y="3600"/>
                    <a:pt x="8706" y="3784"/>
                  </a:cubicBezTo>
                  <a:cubicBezTo>
                    <a:pt x="9288" y="4086"/>
                    <a:pt x="9881" y="4398"/>
                    <a:pt x="10463" y="4722"/>
                  </a:cubicBezTo>
                  <a:cubicBezTo>
                    <a:pt x="10841" y="4927"/>
                    <a:pt x="11219" y="5143"/>
                    <a:pt x="11585" y="5359"/>
                  </a:cubicBezTo>
                  <a:cubicBezTo>
                    <a:pt x="11722" y="5440"/>
                    <a:pt x="11830" y="5461"/>
                    <a:pt x="11907" y="5461"/>
                  </a:cubicBezTo>
                  <a:cubicBezTo>
                    <a:pt x="11993" y="5461"/>
                    <a:pt x="12038" y="5434"/>
                    <a:pt x="12038" y="5434"/>
                  </a:cubicBezTo>
                  <a:cubicBezTo>
                    <a:pt x="12038" y="5434"/>
                    <a:pt x="11985" y="5347"/>
                    <a:pt x="11726" y="5186"/>
                  </a:cubicBezTo>
                  <a:cubicBezTo>
                    <a:pt x="11542" y="5089"/>
                    <a:pt x="11359" y="4981"/>
                    <a:pt x="11175" y="4884"/>
                  </a:cubicBezTo>
                  <a:cubicBezTo>
                    <a:pt x="11036" y="4798"/>
                    <a:pt x="10906" y="4722"/>
                    <a:pt x="10765" y="4647"/>
                  </a:cubicBezTo>
                  <a:cubicBezTo>
                    <a:pt x="10669" y="4604"/>
                    <a:pt x="10571" y="4549"/>
                    <a:pt x="10485" y="4496"/>
                  </a:cubicBezTo>
                  <a:cubicBezTo>
                    <a:pt x="10463" y="4484"/>
                    <a:pt x="10442" y="4474"/>
                    <a:pt x="10432" y="4463"/>
                  </a:cubicBezTo>
                  <a:cubicBezTo>
                    <a:pt x="10388" y="4431"/>
                    <a:pt x="10356" y="4431"/>
                    <a:pt x="10302" y="4398"/>
                  </a:cubicBezTo>
                  <a:cubicBezTo>
                    <a:pt x="10205" y="4333"/>
                    <a:pt x="10097" y="4280"/>
                    <a:pt x="9978" y="4215"/>
                  </a:cubicBezTo>
                  <a:cubicBezTo>
                    <a:pt x="9881" y="4161"/>
                    <a:pt x="9784" y="4086"/>
                    <a:pt x="9665" y="4053"/>
                  </a:cubicBezTo>
                  <a:cubicBezTo>
                    <a:pt x="9655" y="4053"/>
                    <a:pt x="9633" y="4031"/>
                    <a:pt x="9612" y="4021"/>
                  </a:cubicBezTo>
                  <a:cubicBezTo>
                    <a:pt x="9482" y="3945"/>
                    <a:pt x="9353" y="3859"/>
                    <a:pt x="9202" y="3816"/>
                  </a:cubicBezTo>
                  <a:cubicBezTo>
                    <a:pt x="9191" y="3805"/>
                    <a:pt x="9159" y="3784"/>
                    <a:pt x="9137" y="3773"/>
                  </a:cubicBezTo>
                  <a:cubicBezTo>
                    <a:pt x="9094" y="3751"/>
                    <a:pt x="9051" y="3719"/>
                    <a:pt x="9008" y="3697"/>
                  </a:cubicBezTo>
                  <a:lnTo>
                    <a:pt x="9002" y="3703"/>
                  </a:lnTo>
                  <a:lnTo>
                    <a:pt x="9002" y="3703"/>
                  </a:lnTo>
                  <a:cubicBezTo>
                    <a:pt x="8982" y="3684"/>
                    <a:pt x="8962" y="3674"/>
                    <a:pt x="8932" y="3654"/>
                  </a:cubicBezTo>
                  <a:cubicBezTo>
                    <a:pt x="8792" y="3600"/>
                    <a:pt x="8651" y="3525"/>
                    <a:pt x="8511" y="3449"/>
                  </a:cubicBezTo>
                  <a:cubicBezTo>
                    <a:pt x="8468" y="3427"/>
                    <a:pt x="8425" y="3395"/>
                    <a:pt x="8371" y="3384"/>
                  </a:cubicBezTo>
                  <a:cubicBezTo>
                    <a:pt x="8274" y="3341"/>
                    <a:pt x="8188" y="3309"/>
                    <a:pt x="8102" y="3244"/>
                  </a:cubicBezTo>
                  <a:cubicBezTo>
                    <a:pt x="8069" y="3223"/>
                    <a:pt x="8004" y="3201"/>
                    <a:pt x="7961" y="3190"/>
                  </a:cubicBezTo>
                  <a:cubicBezTo>
                    <a:pt x="7922" y="3171"/>
                    <a:pt x="7884" y="3160"/>
                    <a:pt x="7860" y="3135"/>
                  </a:cubicBezTo>
                  <a:lnTo>
                    <a:pt x="7860" y="3135"/>
                  </a:lnTo>
                  <a:cubicBezTo>
                    <a:pt x="7862" y="3135"/>
                    <a:pt x="7863" y="3136"/>
                    <a:pt x="7864" y="3137"/>
                  </a:cubicBezTo>
                  <a:lnTo>
                    <a:pt x="7853" y="3125"/>
                  </a:lnTo>
                  <a:lnTo>
                    <a:pt x="7853" y="3125"/>
                  </a:lnTo>
                  <a:cubicBezTo>
                    <a:pt x="7855" y="3129"/>
                    <a:pt x="7858" y="3132"/>
                    <a:pt x="7860" y="3135"/>
                  </a:cubicBezTo>
                  <a:lnTo>
                    <a:pt x="7860" y="3135"/>
                  </a:lnTo>
                  <a:cubicBezTo>
                    <a:pt x="7787" y="3102"/>
                    <a:pt x="7734" y="3060"/>
                    <a:pt x="7659" y="3039"/>
                  </a:cubicBezTo>
                  <a:cubicBezTo>
                    <a:pt x="7659" y="3039"/>
                    <a:pt x="7649" y="3039"/>
                    <a:pt x="7637" y="3029"/>
                  </a:cubicBezTo>
                  <a:cubicBezTo>
                    <a:pt x="7627" y="3029"/>
                    <a:pt x="7627" y="3017"/>
                    <a:pt x="7627" y="3017"/>
                  </a:cubicBezTo>
                  <a:cubicBezTo>
                    <a:pt x="7465" y="2931"/>
                    <a:pt x="7282" y="2866"/>
                    <a:pt x="7109" y="2780"/>
                  </a:cubicBezTo>
                  <a:cubicBezTo>
                    <a:pt x="6990" y="2705"/>
                    <a:pt x="6829" y="2640"/>
                    <a:pt x="6688" y="2586"/>
                  </a:cubicBezTo>
                  <a:lnTo>
                    <a:pt x="5880" y="2230"/>
                  </a:lnTo>
                  <a:lnTo>
                    <a:pt x="5232" y="1950"/>
                  </a:lnTo>
                  <a:lnTo>
                    <a:pt x="4585" y="1680"/>
                  </a:lnTo>
                  <a:cubicBezTo>
                    <a:pt x="4348" y="1572"/>
                    <a:pt x="4110" y="1486"/>
                    <a:pt x="3873" y="1389"/>
                  </a:cubicBezTo>
                  <a:cubicBezTo>
                    <a:pt x="3593" y="1270"/>
                    <a:pt x="3301" y="1162"/>
                    <a:pt x="3021" y="1054"/>
                  </a:cubicBezTo>
                  <a:cubicBezTo>
                    <a:pt x="2826" y="968"/>
                    <a:pt x="2622" y="903"/>
                    <a:pt x="2428" y="828"/>
                  </a:cubicBezTo>
                  <a:cubicBezTo>
                    <a:pt x="2115" y="720"/>
                    <a:pt x="1812" y="601"/>
                    <a:pt x="1500" y="505"/>
                  </a:cubicBezTo>
                  <a:cubicBezTo>
                    <a:pt x="1403" y="472"/>
                    <a:pt x="1306" y="450"/>
                    <a:pt x="1208" y="407"/>
                  </a:cubicBezTo>
                  <a:cubicBezTo>
                    <a:pt x="1122" y="364"/>
                    <a:pt x="1025" y="332"/>
                    <a:pt x="928" y="299"/>
                  </a:cubicBezTo>
                  <a:cubicBezTo>
                    <a:pt x="799" y="256"/>
                    <a:pt x="680" y="213"/>
                    <a:pt x="561" y="170"/>
                  </a:cubicBezTo>
                  <a:cubicBezTo>
                    <a:pt x="432" y="105"/>
                    <a:pt x="292" y="62"/>
                    <a:pt x="151" y="19"/>
                  </a:cubicBezTo>
                  <a:cubicBezTo>
                    <a:pt x="114" y="6"/>
                    <a:pt x="87" y="1"/>
                    <a:pt x="67" y="1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5"/>
            <p:cNvSpPr/>
            <p:nvPr/>
          </p:nvSpPr>
          <p:spPr>
            <a:xfrm>
              <a:off x="7472300" y="2950213"/>
              <a:ext cx="310825" cy="150675"/>
            </a:xfrm>
            <a:custGeom>
              <a:avLst/>
              <a:gdLst/>
              <a:ahLst/>
              <a:cxnLst/>
              <a:rect l="l" t="t" r="r" b="b"/>
              <a:pathLst>
                <a:path w="12433" h="6027" extrusionOk="0">
                  <a:moveTo>
                    <a:pt x="43" y="0"/>
                  </a:moveTo>
                  <a:cubicBezTo>
                    <a:pt x="0" y="22"/>
                    <a:pt x="54" y="75"/>
                    <a:pt x="162" y="130"/>
                  </a:cubicBezTo>
                  <a:cubicBezTo>
                    <a:pt x="205" y="151"/>
                    <a:pt x="249" y="162"/>
                    <a:pt x="281" y="183"/>
                  </a:cubicBezTo>
                  <a:cubicBezTo>
                    <a:pt x="237" y="183"/>
                    <a:pt x="194" y="162"/>
                    <a:pt x="162" y="140"/>
                  </a:cubicBezTo>
                  <a:cubicBezTo>
                    <a:pt x="115" y="124"/>
                    <a:pt x="67" y="114"/>
                    <a:pt x="37" y="114"/>
                  </a:cubicBezTo>
                  <a:cubicBezTo>
                    <a:pt x="26" y="114"/>
                    <a:pt x="17" y="116"/>
                    <a:pt x="11" y="119"/>
                  </a:cubicBezTo>
                  <a:cubicBezTo>
                    <a:pt x="0" y="130"/>
                    <a:pt x="33" y="162"/>
                    <a:pt x="76" y="194"/>
                  </a:cubicBezTo>
                  <a:cubicBezTo>
                    <a:pt x="108" y="216"/>
                    <a:pt x="141" y="238"/>
                    <a:pt x="184" y="248"/>
                  </a:cubicBezTo>
                  <a:cubicBezTo>
                    <a:pt x="237" y="281"/>
                    <a:pt x="302" y="302"/>
                    <a:pt x="345" y="334"/>
                  </a:cubicBezTo>
                  <a:cubicBezTo>
                    <a:pt x="378" y="356"/>
                    <a:pt x="432" y="377"/>
                    <a:pt x="464" y="399"/>
                  </a:cubicBezTo>
                  <a:cubicBezTo>
                    <a:pt x="615" y="453"/>
                    <a:pt x="755" y="518"/>
                    <a:pt x="896" y="583"/>
                  </a:cubicBezTo>
                  <a:cubicBezTo>
                    <a:pt x="1219" y="723"/>
                    <a:pt x="1543" y="852"/>
                    <a:pt x="1855" y="1003"/>
                  </a:cubicBezTo>
                  <a:cubicBezTo>
                    <a:pt x="2039" y="1079"/>
                    <a:pt x="2222" y="1165"/>
                    <a:pt x="2406" y="1240"/>
                  </a:cubicBezTo>
                  <a:cubicBezTo>
                    <a:pt x="2610" y="1338"/>
                    <a:pt x="2805" y="1424"/>
                    <a:pt x="3010" y="1510"/>
                  </a:cubicBezTo>
                  <a:cubicBezTo>
                    <a:pt x="3096" y="1554"/>
                    <a:pt x="3193" y="1597"/>
                    <a:pt x="3279" y="1629"/>
                  </a:cubicBezTo>
                  <a:cubicBezTo>
                    <a:pt x="3452" y="1726"/>
                    <a:pt x="3646" y="1791"/>
                    <a:pt x="3819" y="1877"/>
                  </a:cubicBezTo>
                  <a:cubicBezTo>
                    <a:pt x="4067" y="1995"/>
                    <a:pt x="4326" y="2093"/>
                    <a:pt x="4574" y="2222"/>
                  </a:cubicBezTo>
                  <a:cubicBezTo>
                    <a:pt x="4746" y="2309"/>
                    <a:pt x="4940" y="2395"/>
                    <a:pt x="5124" y="2481"/>
                  </a:cubicBezTo>
                  <a:cubicBezTo>
                    <a:pt x="5458" y="2632"/>
                    <a:pt x="5793" y="2783"/>
                    <a:pt x="6127" y="2945"/>
                  </a:cubicBezTo>
                  <a:cubicBezTo>
                    <a:pt x="6429" y="3096"/>
                    <a:pt x="6731" y="3236"/>
                    <a:pt x="7044" y="3387"/>
                  </a:cubicBezTo>
                  <a:cubicBezTo>
                    <a:pt x="7357" y="3549"/>
                    <a:pt x="7680" y="3700"/>
                    <a:pt x="7993" y="3862"/>
                  </a:cubicBezTo>
                  <a:cubicBezTo>
                    <a:pt x="8554" y="4142"/>
                    <a:pt x="9104" y="4423"/>
                    <a:pt x="9665" y="4703"/>
                  </a:cubicBezTo>
                  <a:lnTo>
                    <a:pt x="10733" y="5253"/>
                  </a:lnTo>
                  <a:cubicBezTo>
                    <a:pt x="11014" y="5394"/>
                    <a:pt x="11294" y="5545"/>
                    <a:pt x="11575" y="5684"/>
                  </a:cubicBezTo>
                  <a:lnTo>
                    <a:pt x="12060" y="5933"/>
                  </a:lnTo>
                  <a:cubicBezTo>
                    <a:pt x="12127" y="5958"/>
                    <a:pt x="12181" y="5983"/>
                    <a:pt x="12212" y="5983"/>
                  </a:cubicBezTo>
                  <a:cubicBezTo>
                    <a:pt x="12220" y="5983"/>
                    <a:pt x="12227" y="5981"/>
                    <a:pt x="12232" y="5976"/>
                  </a:cubicBezTo>
                  <a:cubicBezTo>
                    <a:pt x="12236" y="5973"/>
                    <a:pt x="12240" y="5971"/>
                    <a:pt x="12245" y="5971"/>
                  </a:cubicBezTo>
                  <a:cubicBezTo>
                    <a:pt x="12256" y="5971"/>
                    <a:pt x="12271" y="5979"/>
                    <a:pt x="12287" y="5987"/>
                  </a:cubicBezTo>
                  <a:cubicBezTo>
                    <a:pt x="12349" y="6013"/>
                    <a:pt x="12388" y="6026"/>
                    <a:pt x="12409" y="6026"/>
                  </a:cubicBezTo>
                  <a:cubicBezTo>
                    <a:pt x="12432" y="6026"/>
                    <a:pt x="12433" y="6010"/>
                    <a:pt x="12416" y="5976"/>
                  </a:cubicBezTo>
                  <a:cubicBezTo>
                    <a:pt x="12405" y="5955"/>
                    <a:pt x="12405" y="5933"/>
                    <a:pt x="12405" y="5922"/>
                  </a:cubicBezTo>
                  <a:cubicBezTo>
                    <a:pt x="12426" y="5879"/>
                    <a:pt x="12373" y="5836"/>
                    <a:pt x="12243" y="5771"/>
                  </a:cubicBezTo>
                  <a:cubicBezTo>
                    <a:pt x="12038" y="5674"/>
                    <a:pt x="11834" y="5566"/>
                    <a:pt x="11618" y="5458"/>
                  </a:cubicBezTo>
                  <a:cubicBezTo>
                    <a:pt x="11369" y="5339"/>
                    <a:pt x="11110" y="5210"/>
                    <a:pt x="10863" y="5080"/>
                  </a:cubicBezTo>
                  <a:cubicBezTo>
                    <a:pt x="10690" y="4984"/>
                    <a:pt x="10518" y="4897"/>
                    <a:pt x="10345" y="4811"/>
                  </a:cubicBezTo>
                  <a:cubicBezTo>
                    <a:pt x="10204" y="4746"/>
                    <a:pt x="10075" y="4682"/>
                    <a:pt x="9945" y="4617"/>
                  </a:cubicBezTo>
                  <a:cubicBezTo>
                    <a:pt x="9859" y="4574"/>
                    <a:pt x="9763" y="4531"/>
                    <a:pt x="9687" y="4476"/>
                  </a:cubicBezTo>
                  <a:cubicBezTo>
                    <a:pt x="9665" y="4476"/>
                    <a:pt x="9643" y="4466"/>
                    <a:pt x="9622" y="4444"/>
                  </a:cubicBezTo>
                  <a:cubicBezTo>
                    <a:pt x="9590" y="4423"/>
                    <a:pt x="9557" y="4423"/>
                    <a:pt x="9514" y="4401"/>
                  </a:cubicBezTo>
                  <a:cubicBezTo>
                    <a:pt x="9417" y="4337"/>
                    <a:pt x="9309" y="4293"/>
                    <a:pt x="9202" y="4239"/>
                  </a:cubicBezTo>
                  <a:cubicBezTo>
                    <a:pt x="9104" y="4186"/>
                    <a:pt x="9018" y="4121"/>
                    <a:pt x="8910" y="4088"/>
                  </a:cubicBezTo>
                  <a:cubicBezTo>
                    <a:pt x="8900" y="4088"/>
                    <a:pt x="8878" y="4066"/>
                    <a:pt x="8856" y="4066"/>
                  </a:cubicBezTo>
                  <a:cubicBezTo>
                    <a:pt x="8727" y="4002"/>
                    <a:pt x="8608" y="3905"/>
                    <a:pt x="8468" y="3872"/>
                  </a:cubicBezTo>
                  <a:cubicBezTo>
                    <a:pt x="8447" y="3872"/>
                    <a:pt x="8425" y="3851"/>
                    <a:pt x="8403" y="3840"/>
                  </a:cubicBezTo>
                  <a:cubicBezTo>
                    <a:pt x="8360" y="3819"/>
                    <a:pt x="8327" y="3797"/>
                    <a:pt x="8284" y="3776"/>
                  </a:cubicBezTo>
                  <a:lnTo>
                    <a:pt x="8274" y="3776"/>
                  </a:lnTo>
                  <a:cubicBezTo>
                    <a:pt x="8267" y="3772"/>
                    <a:pt x="8264" y="3771"/>
                    <a:pt x="8265" y="3771"/>
                  </a:cubicBezTo>
                  <a:lnTo>
                    <a:pt x="8265" y="3771"/>
                  </a:lnTo>
                  <a:cubicBezTo>
                    <a:pt x="8265" y="3771"/>
                    <a:pt x="8277" y="3776"/>
                    <a:pt x="8284" y="3776"/>
                  </a:cubicBezTo>
                  <a:cubicBezTo>
                    <a:pt x="8263" y="3754"/>
                    <a:pt x="8241" y="3743"/>
                    <a:pt x="8209" y="3733"/>
                  </a:cubicBezTo>
                  <a:cubicBezTo>
                    <a:pt x="8080" y="3678"/>
                    <a:pt x="7950" y="3613"/>
                    <a:pt x="7810" y="3549"/>
                  </a:cubicBezTo>
                  <a:cubicBezTo>
                    <a:pt x="7767" y="3527"/>
                    <a:pt x="7735" y="3495"/>
                    <a:pt x="7680" y="3484"/>
                  </a:cubicBezTo>
                  <a:cubicBezTo>
                    <a:pt x="7594" y="3452"/>
                    <a:pt x="7519" y="3419"/>
                    <a:pt x="7433" y="3355"/>
                  </a:cubicBezTo>
                  <a:cubicBezTo>
                    <a:pt x="7400" y="3333"/>
                    <a:pt x="7346" y="3311"/>
                    <a:pt x="7303" y="3311"/>
                  </a:cubicBezTo>
                  <a:cubicBezTo>
                    <a:pt x="7260" y="3290"/>
                    <a:pt x="7227" y="3268"/>
                    <a:pt x="7206" y="3247"/>
                  </a:cubicBezTo>
                  <a:cubicBezTo>
                    <a:pt x="7141" y="3225"/>
                    <a:pt x="7087" y="3182"/>
                    <a:pt x="7023" y="3160"/>
                  </a:cubicBezTo>
                  <a:lnTo>
                    <a:pt x="7001" y="3160"/>
                  </a:lnTo>
                  <a:lnTo>
                    <a:pt x="6990" y="3150"/>
                  </a:lnTo>
                  <a:cubicBezTo>
                    <a:pt x="6839" y="3064"/>
                    <a:pt x="6677" y="2999"/>
                    <a:pt x="6515" y="2913"/>
                  </a:cubicBezTo>
                  <a:cubicBezTo>
                    <a:pt x="6397" y="2848"/>
                    <a:pt x="6246" y="2794"/>
                    <a:pt x="6117" y="2729"/>
                  </a:cubicBezTo>
                  <a:cubicBezTo>
                    <a:pt x="5868" y="2621"/>
                    <a:pt x="5620" y="2503"/>
                    <a:pt x="5372" y="2384"/>
                  </a:cubicBezTo>
                  <a:lnTo>
                    <a:pt x="4175" y="1834"/>
                  </a:lnTo>
                  <a:cubicBezTo>
                    <a:pt x="3959" y="1737"/>
                    <a:pt x="3732" y="1640"/>
                    <a:pt x="3517" y="1542"/>
                  </a:cubicBezTo>
                  <a:cubicBezTo>
                    <a:pt x="3269" y="1413"/>
                    <a:pt x="2999" y="1305"/>
                    <a:pt x="2751" y="1187"/>
                  </a:cubicBezTo>
                  <a:cubicBezTo>
                    <a:pt x="2567" y="1101"/>
                    <a:pt x="2384" y="1025"/>
                    <a:pt x="2201" y="950"/>
                  </a:cubicBezTo>
                  <a:cubicBezTo>
                    <a:pt x="1920" y="820"/>
                    <a:pt x="1651" y="691"/>
                    <a:pt x="1370" y="583"/>
                  </a:cubicBezTo>
                  <a:cubicBezTo>
                    <a:pt x="1273" y="540"/>
                    <a:pt x="1176" y="507"/>
                    <a:pt x="1100" y="464"/>
                  </a:cubicBezTo>
                  <a:cubicBezTo>
                    <a:pt x="1014" y="421"/>
                    <a:pt x="928" y="377"/>
                    <a:pt x="841" y="345"/>
                  </a:cubicBezTo>
                  <a:cubicBezTo>
                    <a:pt x="734" y="302"/>
                    <a:pt x="626" y="248"/>
                    <a:pt x="518" y="194"/>
                  </a:cubicBezTo>
                  <a:cubicBezTo>
                    <a:pt x="400" y="130"/>
                    <a:pt x="270" y="75"/>
                    <a:pt x="151" y="22"/>
                  </a:cubicBezTo>
                  <a:cubicBezTo>
                    <a:pt x="86" y="0"/>
                    <a:pt x="54" y="0"/>
                    <a:pt x="43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5"/>
            <p:cNvSpPr/>
            <p:nvPr/>
          </p:nvSpPr>
          <p:spPr>
            <a:xfrm>
              <a:off x="7422125" y="3020138"/>
              <a:ext cx="312975" cy="169600"/>
            </a:xfrm>
            <a:custGeom>
              <a:avLst/>
              <a:gdLst/>
              <a:ahLst/>
              <a:cxnLst/>
              <a:rect l="l" t="t" r="r" b="b"/>
              <a:pathLst>
                <a:path w="12519" h="6784" extrusionOk="0">
                  <a:moveTo>
                    <a:pt x="74" y="0"/>
                  </a:moveTo>
                  <a:cubicBezTo>
                    <a:pt x="62" y="0"/>
                    <a:pt x="53" y="3"/>
                    <a:pt x="44" y="8"/>
                  </a:cubicBezTo>
                  <a:cubicBezTo>
                    <a:pt x="1" y="18"/>
                    <a:pt x="65" y="83"/>
                    <a:pt x="185" y="126"/>
                  </a:cubicBezTo>
                  <a:cubicBezTo>
                    <a:pt x="228" y="148"/>
                    <a:pt x="271" y="159"/>
                    <a:pt x="303" y="180"/>
                  </a:cubicBezTo>
                  <a:cubicBezTo>
                    <a:pt x="260" y="180"/>
                    <a:pt x="216" y="159"/>
                    <a:pt x="173" y="148"/>
                  </a:cubicBezTo>
                  <a:cubicBezTo>
                    <a:pt x="128" y="132"/>
                    <a:pt x="82" y="117"/>
                    <a:pt x="51" y="117"/>
                  </a:cubicBezTo>
                  <a:cubicBezTo>
                    <a:pt x="39" y="117"/>
                    <a:pt x="29" y="120"/>
                    <a:pt x="22" y="126"/>
                  </a:cubicBezTo>
                  <a:cubicBezTo>
                    <a:pt x="12" y="137"/>
                    <a:pt x="44" y="169"/>
                    <a:pt x="98" y="202"/>
                  </a:cubicBezTo>
                  <a:cubicBezTo>
                    <a:pt x="120" y="224"/>
                    <a:pt x="163" y="234"/>
                    <a:pt x="206" y="245"/>
                  </a:cubicBezTo>
                  <a:cubicBezTo>
                    <a:pt x="271" y="277"/>
                    <a:pt x="324" y="299"/>
                    <a:pt x="379" y="331"/>
                  </a:cubicBezTo>
                  <a:cubicBezTo>
                    <a:pt x="422" y="353"/>
                    <a:pt x="465" y="363"/>
                    <a:pt x="508" y="385"/>
                  </a:cubicBezTo>
                  <a:cubicBezTo>
                    <a:pt x="659" y="439"/>
                    <a:pt x="810" y="493"/>
                    <a:pt x="961" y="558"/>
                  </a:cubicBezTo>
                  <a:cubicBezTo>
                    <a:pt x="1123" y="622"/>
                    <a:pt x="1285" y="698"/>
                    <a:pt x="1457" y="763"/>
                  </a:cubicBezTo>
                  <a:cubicBezTo>
                    <a:pt x="1619" y="828"/>
                    <a:pt x="1781" y="892"/>
                    <a:pt x="1942" y="967"/>
                  </a:cubicBezTo>
                  <a:cubicBezTo>
                    <a:pt x="2137" y="1054"/>
                    <a:pt x="2331" y="1140"/>
                    <a:pt x="2514" y="1226"/>
                  </a:cubicBezTo>
                  <a:cubicBezTo>
                    <a:pt x="2719" y="1324"/>
                    <a:pt x="2924" y="1410"/>
                    <a:pt x="3129" y="1507"/>
                  </a:cubicBezTo>
                  <a:cubicBezTo>
                    <a:pt x="3215" y="1550"/>
                    <a:pt x="3313" y="1604"/>
                    <a:pt x="3409" y="1636"/>
                  </a:cubicBezTo>
                  <a:cubicBezTo>
                    <a:pt x="3582" y="1744"/>
                    <a:pt x="3766" y="1820"/>
                    <a:pt x="3949" y="1917"/>
                  </a:cubicBezTo>
                  <a:cubicBezTo>
                    <a:pt x="4197" y="2057"/>
                    <a:pt x="4456" y="2165"/>
                    <a:pt x="4704" y="2316"/>
                  </a:cubicBezTo>
                  <a:cubicBezTo>
                    <a:pt x="4876" y="2413"/>
                    <a:pt x="5071" y="2510"/>
                    <a:pt x="5254" y="2607"/>
                  </a:cubicBezTo>
                  <a:cubicBezTo>
                    <a:pt x="5588" y="2791"/>
                    <a:pt x="5923" y="2963"/>
                    <a:pt x="6257" y="3158"/>
                  </a:cubicBezTo>
                  <a:cubicBezTo>
                    <a:pt x="6559" y="3330"/>
                    <a:pt x="6861" y="3503"/>
                    <a:pt x="7163" y="3686"/>
                  </a:cubicBezTo>
                  <a:cubicBezTo>
                    <a:pt x="7476" y="3870"/>
                    <a:pt x="7789" y="4064"/>
                    <a:pt x="8102" y="4247"/>
                  </a:cubicBezTo>
                  <a:lnTo>
                    <a:pt x="9752" y="5250"/>
                  </a:lnTo>
                  <a:lnTo>
                    <a:pt x="10820" y="5886"/>
                  </a:lnTo>
                  <a:cubicBezTo>
                    <a:pt x="11101" y="6059"/>
                    <a:pt x="11381" y="6221"/>
                    <a:pt x="11662" y="6382"/>
                  </a:cubicBezTo>
                  <a:lnTo>
                    <a:pt x="12147" y="6663"/>
                  </a:lnTo>
                  <a:cubicBezTo>
                    <a:pt x="12204" y="6696"/>
                    <a:pt x="12261" y="6728"/>
                    <a:pt x="12295" y="6728"/>
                  </a:cubicBezTo>
                  <a:cubicBezTo>
                    <a:pt x="12306" y="6728"/>
                    <a:pt x="12314" y="6725"/>
                    <a:pt x="12319" y="6717"/>
                  </a:cubicBezTo>
                  <a:cubicBezTo>
                    <a:pt x="12319" y="6715"/>
                    <a:pt x="12320" y="6714"/>
                    <a:pt x="12323" y="6714"/>
                  </a:cubicBezTo>
                  <a:cubicBezTo>
                    <a:pt x="12332" y="6714"/>
                    <a:pt x="12356" y="6730"/>
                    <a:pt x="12374" y="6739"/>
                  </a:cubicBezTo>
                  <a:cubicBezTo>
                    <a:pt x="12441" y="6767"/>
                    <a:pt x="12482" y="6783"/>
                    <a:pt x="12502" y="6783"/>
                  </a:cubicBezTo>
                  <a:cubicBezTo>
                    <a:pt x="12519" y="6783"/>
                    <a:pt x="12518" y="6770"/>
                    <a:pt x="12503" y="6739"/>
                  </a:cubicBezTo>
                  <a:cubicBezTo>
                    <a:pt x="12492" y="6717"/>
                    <a:pt x="12492" y="6696"/>
                    <a:pt x="12503" y="6674"/>
                  </a:cubicBezTo>
                  <a:cubicBezTo>
                    <a:pt x="12513" y="6641"/>
                    <a:pt x="12470" y="6588"/>
                    <a:pt x="12341" y="6523"/>
                  </a:cubicBezTo>
                  <a:cubicBezTo>
                    <a:pt x="12136" y="6404"/>
                    <a:pt x="11921" y="6286"/>
                    <a:pt x="11715" y="6156"/>
                  </a:cubicBezTo>
                  <a:cubicBezTo>
                    <a:pt x="11456" y="6016"/>
                    <a:pt x="11209" y="5876"/>
                    <a:pt x="10960" y="5725"/>
                  </a:cubicBezTo>
                  <a:cubicBezTo>
                    <a:pt x="10787" y="5617"/>
                    <a:pt x="10615" y="5509"/>
                    <a:pt x="10442" y="5412"/>
                  </a:cubicBezTo>
                  <a:cubicBezTo>
                    <a:pt x="10313" y="5337"/>
                    <a:pt x="10183" y="5261"/>
                    <a:pt x="10044" y="5186"/>
                  </a:cubicBezTo>
                  <a:lnTo>
                    <a:pt x="9785" y="5023"/>
                  </a:lnTo>
                  <a:cubicBezTo>
                    <a:pt x="9763" y="5013"/>
                    <a:pt x="9742" y="5002"/>
                    <a:pt x="9730" y="4991"/>
                  </a:cubicBezTo>
                  <a:cubicBezTo>
                    <a:pt x="9698" y="4959"/>
                    <a:pt x="9655" y="4959"/>
                    <a:pt x="9612" y="4927"/>
                  </a:cubicBezTo>
                  <a:cubicBezTo>
                    <a:pt x="9526" y="4862"/>
                    <a:pt x="9418" y="4797"/>
                    <a:pt x="9310" y="4743"/>
                  </a:cubicBezTo>
                  <a:cubicBezTo>
                    <a:pt x="9213" y="4678"/>
                    <a:pt x="9126" y="4603"/>
                    <a:pt x="9018" y="4570"/>
                  </a:cubicBezTo>
                  <a:cubicBezTo>
                    <a:pt x="9008" y="4560"/>
                    <a:pt x="8987" y="4549"/>
                    <a:pt x="8965" y="4538"/>
                  </a:cubicBezTo>
                  <a:cubicBezTo>
                    <a:pt x="8846" y="4452"/>
                    <a:pt x="8728" y="4354"/>
                    <a:pt x="8577" y="4311"/>
                  </a:cubicBezTo>
                  <a:cubicBezTo>
                    <a:pt x="8565" y="4301"/>
                    <a:pt x="8544" y="4279"/>
                    <a:pt x="8522" y="4268"/>
                  </a:cubicBezTo>
                  <a:cubicBezTo>
                    <a:pt x="8479" y="4236"/>
                    <a:pt x="8447" y="4215"/>
                    <a:pt x="8404" y="4193"/>
                  </a:cubicBezTo>
                  <a:lnTo>
                    <a:pt x="8393" y="4193"/>
                  </a:lnTo>
                  <a:cubicBezTo>
                    <a:pt x="8386" y="4186"/>
                    <a:pt x="8383" y="4184"/>
                    <a:pt x="8384" y="4184"/>
                  </a:cubicBezTo>
                  <a:lnTo>
                    <a:pt x="8384" y="4184"/>
                  </a:lnTo>
                  <a:cubicBezTo>
                    <a:pt x="8384" y="4184"/>
                    <a:pt x="8397" y="4193"/>
                    <a:pt x="8404" y="4193"/>
                  </a:cubicBezTo>
                  <a:cubicBezTo>
                    <a:pt x="8382" y="4172"/>
                    <a:pt x="8361" y="4160"/>
                    <a:pt x="8328" y="4139"/>
                  </a:cubicBezTo>
                  <a:cubicBezTo>
                    <a:pt x="8199" y="4074"/>
                    <a:pt x="8069" y="3999"/>
                    <a:pt x="7940" y="3913"/>
                  </a:cubicBezTo>
                  <a:cubicBezTo>
                    <a:pt x="7897" y="3891"/>
                    <a:pt x="7865" y="3858"/>
                    <a:pt x="7810" y="3837"/>
                  </a:cubicBezTo>
                  <a:cubicBezTo>
                    <a:pt x="7724" y="3805"/>
                    <a:pt x="7638" y="3762"/>
                    <a:pt x="7563" y="3697"/>
                  </a:cubicBezTo>
                  <a:cubicBezTo>
                    <a:pt x="7530" y="3664"/>
                    <a:pt x="7476" y="3643"/>
                    <a:pt x="7433" y="3632"/>
                  </a:cubicBezTo>
                  <a:cubicBezTo>
                    <a:pt x="7400" y="3611"/>
                    <a:pt x="7357" y="3589"/>
                    <a:pt x="7336" y="3567"/>
                  </a:cubicBezTo>
                  <a:cubicBezTo>
                    <a:pt x="7282" y="3535"/>
                    <a:pt x="7228" y="3481"/>
                    <a:pt x="7153" y="3460"/>
                  </a:cubicBezTo>
                  <a:cubicBezTo>
                    <a:pt x="7153" y="3460"/>
                    <a:pt x="7142" y="3460"/>
                    <a:pt x="7131" y="3448"/>
                  </a:cubicBezTo>
                  <a:cubicBezTo>
                    <a:pt x="7120" y="3448"/>
                    <a:pt x="7131" y="3438"/>
                    <a:pt x="7120" y="3438"/>
                  </a:cubicBezTo>
                  <a:cubicBezTo>
                    <a:pt x="6969" y="3341"/>
                    <a:pt x="6808" y="3265"/>
                    <a:pt x="6645" y="3168"/>
                  </a:cubicBezTo>
                  <a:cubicBezTo>
                    <a:pt x="6538" y="3093"/>
                    <a:pt x="6386" y="3017"/>
                    <a:pt x="6257" y="2942"/>
                  </a:cubicBezTo>
                  <a:cubicBezTo>
                    <a:pt x="6009" y="2812"/>
                    <a:pt x="5761" y="2672"/>
                    <a:pt x="5513" y="2542"/>
                  </a:cubicBezTo>
                  <a:cubicBezTo>
                    <a:pt x="5114" y="2316"/>
                    <a:pt x="4715" y="2111"/>
                    <a:pt x="4315" y="1895"/>
                  </a:cubicBezTo>
                  <a:cubicBezTo>
                    <a:pt x="4089" y="1787"/>
                    <a:pt x="3874" y="1669"/>
                    <a:pt x="3658" y="1561"/>
                  </a:cubicBezTo>
                  <a:cubicBezTo>
                    <a:pt x="3388" y="1432"/>
                    <a:pt x="3129" y="1302"/>
                    <a:pt x="2860" y="1173"/>
                  </a:cubicBezTo>
                  <a:cubicBezTo>
                    <a:pt x="2676" y="1087"/>
                    <a:pt x="2493" y="1000"/>
                    <a:pt x="2299" y="924"/>
                  </a:cubicBezTo>
                  <a:lnTo>
                    <a:pt x="1878" y="730"/>
                  </a:lnTo>
                  <a:cubicBezTo>
                    <a:pt x="1727" y="665"/>
                    <a:pt x="1587" y="612"/>
                    <a:pt x="1436" y="547"/>
                  </a:cubicBezTo>
                  <a:cubicBezTo>
                    <a:pt x="1350" y="514"/>
                    <a:pt x="1242" y="482"/>
                    <a:pt x="1155" y="439"/>
                  </a:cubicBezTo>
                  <a:cubicBezTo>
                    <a:pt x="1069" y="385"/>
                    <a:pt x="983" y="353"/>
                    <a:pt x="885" y="320"/>
                  </a:cubicBezTo>
                  <a:cubicBezTo>
                    <a:pt x="767" y="277"/>
                    <a:pt x="659" y="224"/>
                    <a:pt x="551" y="180"/>
                  </a:cubicBezTo>
                  <a:cubicBezTo>
                    <a:pt x="422" y="116"/>
                    <a:pt x="292" y="73"/>
                    <a:pt x="152" y="18"/>
                  </a:cubicBezTo>
                  <a:cubicBezTo>
                    <a:pt x="114" y="6"/>
                    <a:pt x="91" y="0"/>
                    <a:pt x="74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5"/>
            <p:cNvSpPr/>
            <p:nvPr/>
          </p:nvSpPr>
          <p:spPr>
            <a:xfrm>
              <a:off x="7373325" y="3115513"/>
              <a:ext cx="308400" cy="166875"/>
            </a:xfrm>
            <a:custGeom>
              <a:avLst/>
              <a:gdLst/>
              <a:ahLst/>
              <a:cxnLst/>
              <a:rect l="l" t="t" r="r" b="b"/>
              <a:pathLst>
                <a:path w="12336" h="6675" extrusionOk="0">
                  <a:moveTo>
                    <a:pt x="8158" y="4292"/>
                  </a:moveTo>
                  <a:cubicBezTo>
                    <a:pt x="8160" y="4292"/>
                    <a:pt x="8168" y="4296"/>
                    <a:pt x="8174" y="4302"/>
                  </a:cubicBezTo>
                  <a:lnTo>
                    <a:pt x="8174" y="4302"/>
                  </a:lnTo>
                  <a:cubicBezTo>
                    <a:pt x="8171" y="4305"/>
                    <a:pt x="8166" y="4305"/>
                    <a:pt x="8166" y="4305"/>
                  </a:cubicBezTo>
                  <a:cubicBezTo>
                    <a:pt x="8157" y="4295"/>
                    <a:pt x="8155" y="4292"/>
                    <a:pt x="8158" y="4292"/>
                  </a:cubicBezTo>
                  <a:close/>
                  <a:moveTo>
                    <a:pt x="44" y="0"/>
                  </a:moveTo>
                  <a:cubicBezTo>
                    <a:pt x="1" y="11"/>
                    <a:pt x="54" y="76"/>
                    <a:pt x="162" y="141"/>
                  </a:cubicBezTo>
                  <a:cubicBezTo>
                    <a:pt x="205" y="162"/>
                    <a:pt x="248" y="184"/>
                    <a:pt x="270" y="206"/>
                  </a:cubicBezTo>
                  <a:cubicBezTo>
                    <a:pt x="238" y="194"/>
                    <a:pt x="195" y="173"/>
                    <a:pt x="152" y="151"/>
                  </a:cubicBezTo>
                  <a:cubicBezTo>
                    <a:pt x="110" y="135"/>
                    <a:pt x="62" y="112"/>
                    <a:pt x="33" y="112"/>
                  </a:cubicBezTo>
                  <a:cubicBezTo>
                    <a:pt x="24" y="112"/>
                    <a:pt x="16" y="114"/>
                    <a:pt x="11" y="119"/>
                  </a:cubicBezTo>
                  <a:cubicBezTo>
                    <a:pt x="1" y="130"/>
                    <a:pt x="22" y="162"/>
                    <a:pt x="65" y="194"/>
                  </a:cubicBezTo>
                  <a:cubicBezTo>
                    <a:pt x="97" y="227"/>
                    <a:pt x="130" y="237"/>
                    <a:pt x="173" y="259"/>
                  </a:cubicBezTo>
                  <a:cubicBezTo>
                    <a:pt x="227" y="292"/>
                    <a:pt x="292" y="324"/>
                    <a:pt x="335" y="367"/>
                  </a:cubicBezTo>
                  <a:cubicBezTo>
                    <a:pt x="368" y="388"/>
                    <a:pt x="411" y="410"/>
                    <a:pt x="454" y="432"/>
                  </a:cubicBezTo>
                  <a:cubicBezTo>
                    <a:pt x="594" y="508"/>
                    <a:pt x="734" y="572"/>
                    <a:pt x="874" y="659"/>
                  </a:cubicBezTo>
                  <a:cubicBezTo>
                    <a:pt x="1187" y="820"/>
                    <a:pt x="1500" y="971"/>
                    <a:pt x="1813" y="1144"/>
                  </a:cubicBezTo>
                  <a:cubicBezTo>
                    <a:pt x="1986" y="1241"/>
                    <a:pt x="2180" y="1338"/>
                    <a:pt x="2352" y="1435"/>
                  </a:cubicBezTo>
                  <a:cubicBezTo>
                    <a:pt x="2546" y="1532"/>
                    <a:pt x="2751" y="1640"/>
                    <a:pt x="2945" y="1737"/>
                  </a:cubicBezTo>
                  <a:cubicBezTo>
                    <a:pt x="3031" y="1791"/>
                    <a:pt x="3129" y="1834"/>
                    <a:pt x="3215" y="1877"/>
                  </a:cubicBezTo>
                  <a:cubicBezTo>
                    <a:pt x="3377" y="1985"/>
                    <a:pt x="3571" y="2061"/>
                    <a:pt x="3743" y="2169"/>
                  </a:cubicBezTo>
                  <a:cubicBezTo>
                    <a:pt x="3981" y="2298"/>
                    <a:pt x="4240" y="2416"/>
                    <a:pt x="4488" y="2557"/>
                  </a:cubicBezTo>
                  <a:cubicBezTo>
                    <a:pt x="4661" y="2654"/>
                    <a:pt x="4855" y="2740"/>
                    <a:pt x="5027" y="2848"/>
                  </a:cubicBezTo>
                  <a:cubicBezTo>
                    <a:pt x="5361" y="3020"/>
                    <a:pt x="5696" y="3183"/>
                    <a:pt x="6020" y="3366"/>
                  </a:cubicBezTo>
                  <a:cubicBezTo>
                    <a:pt x="6322" y="3528"/>
                    <a:pt x="6634" y="3689"/>
                    <a:pt x="6936" y="3862"/>
                  </a:cubicBezTo>
                  <a:cubicBezTo>
                    <a:pt x="7249" y="4034"/>
                    <a:pt x="7562" y="4197"/>
                    <a:pt x="7885" y="4369"/>
                  </a:cubicBezTo>
                  <a:cubicBezTo>
                    <a:pt x="8436" y="4682"/>
                    <a:pt x="8997" y="4984"/>
                    <a:pt x="9547" y="5286"/>
                  </a:cubicBezTo>
                  <a:cubicBezTo>
                    <a:pt x="9913" y="5480"/>
                    <a:pt x="10270" y="5674"/>
                    <a:pt x="10625" y="5868"/>
                  </a:cubicBezTo>
                  <a:cubicBezTo>
                    <a:pt x="10906" y="6019"/>
                    <a:pt x="11186" y="6160"/>
                    <a:pt x="11467" y="6311"/>
                  </a:cubicBezTo>
                  <a:cubicBezTo>
                    <a:pt x="11639" y="6397"/>
                    <a:pt x="11801" y="6483"/>
                    <a:pt x="11963" y="6570"/>
                  </a:cubicBezTo>
                  <a:cubicBezTo>
                    <a:pt x="12022" y="6603"/>
                    <a:pt x="12081" y="6630"/>
                    <a:pt x="12114" y="6630"/>
                  </a:cubicBezTo>
                  <a:cubicBezTo>
                    <a:pt x="12123" y="6630"/>
                    <a:pt x="12131" y="6628"/>
                    <a:pt x="12135" y="6623"/>
                  </a:cubicBezTo>
                  <a:cubicBezTo>
                    <a:pt x="12135" y="6620"/>
                    <a:pt x="12138" y="6619"/>
                    <a:pt x="12143" y="6619"/>
                  </a:cubicBezTo>
                  <a:cubicBezTo>
                    <a:pt x="12154" y="6619"/>
                    <a:pt x="12174" y="6626"/>
                    <a:pt x="12190" y="6634"/>
                  </a:cubicBezTo>
                  <a:cubicBezTo>
                    <a:pt x="12255" y="6661"/>
                    <a:pt x="12295" y="6675"/>
                    <a:pt x="12315" y="6675"/>
                  </a:cubicBezTo>
                  <a:cubicBezTo>
                    <a:pt x="12335" y="6675"/>
                    <a:pt x="12335" y="6661"/>
                    <a:pt x="12319" y="6634"/>
                  </a:cubicBezTo>
                  <a:cubicBezTo>
                    <a:pt x="12308" y="6602"/>
                    <a:pt x="12308" y="6580"/>
                    <a:pt x="12308" y="6570"/>
                  </a:cubicBezTo>
                  <a:cubicBezTo>
                    <a:pt x="12330" y="6527"/>
                    <a:pt x="12276" y="6483"/>
                    <a:pt x="12147" y="6419"/>
                  </a:cubicBezTo>
                  <a:cubicBezTo>
                    <a:pt x="11941" y="6311"/>
                    <a:pt x="11726" y="6203"/>
                    <a:pt x="11521" y="6095"/>
                  </a:cubicBezTo>
                  <a:cubicBezTo>
                    <a:pt x="11262" y="5966"/>
                    <a:pt x="11014" y="5825"/>
                    <a:pt x="10755" y="5685"/>
                  </a:cubicBezTo>
                  <a:cubicBezTo>
                    <a:pt x="10582" y="5599"/>
                    <a:pt x="10410" y="5501"/>
                    <a:pt x="10237" y="5405"/>
                  </a:cubicBezTo>
                  <a:cubicBezTo>
                    <a:pt x="10097" y="5340"/>
                    <a:pt x="9968" y="5264"/>
                    <a:pt x="9838" y="5199"/>
                  </a:cubicBezTo>
                  <a:cubicBezTo>
                    <a:pt x="9752" y="5156"/>
                    <a:pt x="9654" y="5113"/>
                    <a:pt x="9579" y="5060"/>
                  </a:cubicBezTo>
                  <a:lnTo>
                    <a:pt x="9515" y="5027"/>
                  </a:lnTo>
                  <a:cubicBezTo>
                    <a:pt x="9482" y="4995"/>
                    <a:pt x="9439" y="4995"/>
                    <a:pt x="9407" y="4973"/>
                  </a:cubicBezTo>
                  <a:cubicBezTo>
                    <a:pt x="9309" y="4909"/>
                    <a:pt x="9201" y="4854"/>
                    <a:pt x="9094" y="4801"/>
                  </a:cubicBezTo>
                  <a:cubicBezTo>
                    <a:pt x="8997" y="4746"/>
                    <a:pt x="8911" y="4671"/>
                    <a:pt x="8803" y="4638"/>
                  </a:cubicBezTo>
                  <a:cubicBezTo>
                    <a:pt x="8792" y="4638"/>
                    <a:pt x="8770" y="4617"/>
                    <a:pt x="8748" y="4607"/>
                  </a:cubicBezTo>
                  <a:cubicBezTo>
                    <a:pt x="8619" y="4542"/>
                    <a:pt x="8501" y="4444"/>
                    <a:pt x="8360" y="4401"/>
                  </a:cubicBezTo>
                  <a:cubicBezTo>
                    <a:pt x="8350" y="4401"/>
                    <a:pt x="8317" y="4380"/>
                    <a:pt x="8295" y="4369"/>
                  </a:cubicBezTo>
                  <a:cubicBezTo>
                    <a:pt x="8252" y="4348"/>
                    <a:pt x="8220" y="4315"/>
                    <a:pt x="8177" y="4293"/>
                  </a:cubicBezTo>
                  <a:cubicBezTo>
                    <a:pt x="8177" y="4297"/>
                    <a:pt x="8176" y="4300"/>
                    <a:pt x="8174" y="4301"/>
                  </a:cubicBezTo>
                  <a:lnTo>
                    <a:pt x="8174" y="4301"/>
                  </a:lnTo>
                  <a:cubicBezTo>
                    <a:pt x="8153" y="4282"/>
                    <a:pt x="8132" y="4271"/>
                    <a:pt x="8101" y="4250"/>
                  </a:cubicBezTo>
                  <a:cubicBezTo>
                    <a:pt x="7972" y="4197"/>
                    <a:pt x="7842" y="4121"/>
                    <a:pt x="7713" y="4046"/>
                  </a:cubicBezTo>
                  <a:lnTo>
                    <a:pt x="7583" y="3981"/>
                  </a:lnTo>
                  <a:cubicBezTo>
                    <a:pt x="7497" y="3948"/>
                    <a:pt x="7411" y="3916"/>
                    <a:pt x="7325" y="3851"/>
                  </a:cubicBezTo>
                  <a:cubicBezTo>
                    <a:pt x="7303" y="3819"/>
                    <a:pt x="7238" y="3797"/>
                    <a:pt x="7195" y="3787"/>
                  </a:cubicBezTo>
                  <a:lnTo>
                    <a:pt x="7206" y="3787"/>
                  </a:lnTo>
                  <a:cubicBezTo>
                    <a:pt x="7163" y="3765"/>
                    <a:pt x="7120" y="3754"/>
                    <a:pt x="7109" y="3722"/>
                  </a:cubicBezTo>
                  <a:lnTo>
                    <a:pt x="7109" y="3732"/>
                  </a:lnTo>
                  <a:cubicBezTo>
                    <a:pt x="7044" y="3700"/>
                    <a:pt x="6991" y="3657"/>
                    <a:pt x="6926" y="3636"/>
                  </a:cubicBezTo>
                  <a:cubicBezTo>
                    <a:pt x="6915" y="3636"/>
                    <a:pt x="6915" y="3636"/>
                    <a:pt x="6893" y="3625"/>
                  </a:cubicBezTo>
                  <a:lnTo>
                    <a:pt x="6893" y="3614"/>
                  </a:lnTo>
                  <a:cubicBezTo>
                    <a:pt x="6742" y="3517"/>
                    <a:pt x="6581" y="3452"/>
                    <a:pt x="6418" y="3355"/>
                  </a:cubicBezTo>
                  <a:cubicBezTo>
                    <a:pt x="6300" y="3291"/>
                    <a:pt x="6160" y="3215"/>
                    <a:pt x="6020" y="3150"/>
                  </a:cubicBezTo>
                  <a:cubicBezTo>
                    <a:pt x="5771" y="3032"/>
                    <a:pt x="5534" y="2902"/>
                    <a:pt x="5286" y="2773"/>
                  </a:cubicBezTo>
                  <a:cubicBezTo>
                    <a:pt x="4898" y="2557"/>
                    <a:pt x="4498" y="2352"/>
                    <a:pt x="4100" y="2147"/>
                  </a:cubicBezTo>
                  <a:cubicBezTo>
                    <a:pt x="3894" y="2028"/>
                    <a:pt x="3668" y="1920"/>
                    <a:pt x="3463" y="1802"/>
                  </a:cubicBezTo>
                  <a:cubicBezTo>
                    <a:pt x="3204" y="1661"/>
                    <a:pt x="2945" y="1532"/>
                    <a:pt x="2697" y="1392"/>
                  </a:cubicBezTo>
                  <a:cubicBezTo>
                    <a:pt x="2525" y="1295"/>
                    <a:pt x="2341" y="1208"/>
                    <a:pt x="2168" y="1122"/>
                  </a:cubicBezTo>
                  <a:cubicBezTo>
                    <a:pt x="1888" y="971"/>
                    <a:pt x="1619" y="820"/>
                    <a:pt x="1349" y="691"/>
                  </a:cubicBezTo>
                  <a:cubicBezTo>
                    <a:pt x="1262" y="647"/>
                    <a:pt x="1166" y="604"/>
                    <a:pt x="1079" y="551"/>
                  </a:cubicBezTo>
                  <a:cubicBezTo>
                    <a:pt x="1004" y="496"/>
                    <a:pt x="917" y="453"/>
                    <a:pt x="831" y="410"/>
                  </a:cubicBezTo>
                  <a:cubicBezTo>
                    <a:pt x="723" y="357"/>
                    <a:pt x="615" y="292"/>
                    <a:pt x="519" y="227"/>
                  </a:cubicBezTo>
                  <a:cubicBezTo>
                    <a:pt x="399" y="162"/>
                    <a:pt x="281" y="98"/>
                    <a:pt x="152" y="33"/>
                  </a:cubicBezTo>
                  <a:cubicBezTo>
                    <a:pt x="97" y="0"/>
                    <a:pt x="65" y="0"/>
                    <a:pt x="44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5"/>
            <p:cNvSpPr/>
            <p:nvPr/>
          </p:nvSpPr>
          <p:spPr>
            <a:xfrm>
              <a:off x="7305100" y="3232013"/>
              <a:ext cx="309200" cy="154475"/>
            </a:xfrm>
            <a:custGeom>
              <a:avLst/>
              <a:gdLst/>
              <a:ahLst/>
              <a:cxnLst/>
              <a:rect l="l" t="t" r="r" b="b"/>
              <a:pathLst>
                <a:path w="12368" h="6179" extrusionOk="0">
                  <a:moveTo>
                    <a:pt x="43" y="0"/>
                  </a:moveTo>
                  <a:cubicBezTo>
                    <a:pt x="0" y="22"/>
                    <a:pt x="55" y="76"/>
                    <a:pt x="163" y="129"/>
                  </a:cubicBezTo>
                  <a:cubicBezTo>
                    <a:pt x="206" y="141"/>
                    <a:pt x="249" y="162"/>
                    <a:pt x="281" y="184"/>
                  </a:cubicBezTo>
                  <a:cubicBezTo>
                    <a:pt x="249" y="173"/>
                    <a:pt x="206" y="162"/>
                    <a:pt x="163" y="141"/>
                  </a:cubicBezTo>
                  <a:cubicBezTo>
                    <a:pt x="117" y="125"/>
                    <a:pt x="71" y="110"/>
                    <a:pt x="44" y="110"/>
                  </a:cubicBezTo>
                  <a:cubicBezTo>
                    <a:pt x="33" y="110"/>
                    <a:pt x="25" y="113"/>
                    <a:pt x="22" y="119"/>
                  </a:cubicBezTo>
                  <a:cubicBezTo>
                    <a:pt x="0" y="129"/>
                    <a:pt x="33" y="162"/>
                    <a:pt x="76" y="194"/>
                  </a:cubicBezTo>
                  <a:cubicBezTo>
                    <a:pt x="108" y="216"/>
                    <a:pt x="141" y="237"/>
                    <a:pt x="184" y="249"/>
                  </a:cubicBezTo>
                  <a:cubicBezTo>
                    <a:pt x="249" y="270"/>
                    <a:pt x="302" y="302"/>
                    <a:pt x="357" y="335"/>
                  </a:cubicBezTo>
                  <a:cubicBezTo>
                    <a:pt x="389" y="356"/>
                    <a:pt x="432" y="378"/>
                    <a:pt x="475" y="388"/>
                  </a:cubicBezTo>
                  <a:cubicBezTo>
                    <a:pt x="616" y="443"/>
                    <a:pt x="767" y="507"/>
                    <a:pt x="906" y="572"/>
                  </a:cubicBezTo>
                  <a:cubicBezTo>
                    <a:pt x="1230" y="712"/>
                    <a:pt x="1554" y="831"/>
                    <a:pt x="1867" y="982"/>
                  </a:cubicBezTo>
                  <a:cubicBezTo>
                    <a:pt x="2050" y="1057"/>
                    <a:pt x="2244" y="1143"/>
                    <a:pt x="2428" y="1219"/>
                  </a:cubicBezTo>
                  <a:cubicBezTo>
                    <a:pt x="2622" y="1306"/>
                    <a:pt x="2826" y="1392"/>
                    <a:pt x="3021" y="1478"/>
                  </a:cubicBezTo>
                  <a:cubicBezTo>
                    <a:pt x="3118" y="1521"/>
                    <a:pt x="3204" y="1565"/>
                    <a:pt x="3301" y="1596"/>
                  </a:cubicBezTo>
                  <a:cubicBezTo>
                    <a:pt x="3474" y="1704"/>
                    <a:pt x="3657" y="1759"/>
                    <a:pt x="3840" y="1855"/>
                  </a:cubicBezTo>
                  <a:cubicBezTo>
                    <a:pt x="4078" y="1974"/>
                    <a:pt x="4337" y="2071"/>
                    <a:pt x="4595" y="2201"/>
                  </a:cubicBezTo>
                  <a:cubicBezTo>
                    <a:pt x="4768" y="2287"/>
                    <a:pt x="4952" y="2373"/>
                    <a:pt x="5135" y="2459"/>
                  </a:cubicBezTo>
                  <a:cubicBezTo>
                    <a:pt x="5470" y="2622"/>
                    <a:pt x="5804" y="2773"/>
                    <a:pt x="6138" y="2934"/>
                  </a:cubicBezTo>
                  <a:lnTo>
                    <a:pt x="7044" y="3387"/>
                  </a:lnTo>
                  <a:cubicBezTo>
                    <a:pt x="7357" y="3560"/>
                    <a:pt x="7680" y="3711"/>
                    <a:pt x="7994" y="3883"/>
                  </a:cubicBezTo>
                  <a:cubicBezTo>
                    <a:pt x="8543" y="4175"/>
                    <a:pt x="9094" y="4466"/>
                    <a:pt x="9644" y="4768"/>
                  </a:cubicBezTo>
                  <a:cubicBezTo>
                    <a:pt x="10000" y="4962"/>
                    <a:pt x="10345" y="5146"/>
                    <a:pt x="10701" y="5350"/>
                  </a:cubicBezTo>
                  <a:cubicBezTo>
                    <a:pt x="10971" y="5501"/>
                    <a:pt x="11251" y="5652"/>
                    <a:pt x="11521" y="5803"/>
                  </a:cubicBezTo>
                  <a:lnTo>
                    <a:pt x="12006" y="6062"/>
                  </a:lnTo>
                  <a:cubicBezTo>
                    <a:pt x="12063" y="6095"/>
                    <a:pt x="12114" y="6128"/>
                    <a:pt x="12145" y="6128"/>
                  </a:cubicBezTo>
                  <a:cubicBezTo>
                    <a:pt x="12155" y="6128"/>
                    <a:pt x="12163" y="6124"/>
                    <a:pt x="12168" y="6117"/>
                  </a:cubicBezTo>
                  <a:cubicBezTo>
                    <a:pt x="12170" y="6114"/>
                    <a:pt x="12173" y="6113"/>
                    <a:pt x="12176" y="6113"/>
                  </a:cubicBezTo>
                  <a:cubicBezTo>
                    <a:pt x="12188" y="6113"/>
                    <a:pt x="12207" y="6129"/>
                    <a:pt x="12232" y="6138"/>
                  </a:cubicBezTo>
                  <a:cubicBezTo>
                    <a:pt x="12292" y="6165"/>
                    <a:pt x="12330" y="6178"/>
                    <a:pt x="12349" y="6178"/>
                  </a:cubicBezTo>
                  <a:cubicBezTo>
                    <a:pt x="12368" y="6178"/>
                    <a:pt x="12368" y="6165"/>
                    <a:pt x="12352" y="6138"/>
                  </a:cubicBezTo>
                  <a:cubicBezTo>
                    <a:pt x="12340" y="6105"/>
                    <a:pt x="12340" y="6084"/>
                    <a:pt x="12352" y="6073"/>
                  </a:cubicBezTo>
                  <a:cubicBezTo>
                    <a:pt x="12362" y="6030"/>
                    <a:pt x="12319" y="5987"/>
                    <a:pt x="12189" y="5922"/>
                  </a:cubicBezTo>
                  <a:cubicBezTo>
                    <a:pt x="11985" y="5803"/>
                    <a:pt x="11779" y="5695"/>
                    <a:pt x="11575" y="5588"/>
                  </a:cubicBezTo>
                  <a:cubicBezTo>
                    <a:pt x="11326" y="5448"/>
                    <a:pt x="11079" y="5318"/>
                    <a:pt x="10830" y="5178"/>
                  </a:cubicBezTo>
                  <a:cubicBezTo>
                    <a:pt x="10669" y="5081"/>
                    <a:pt x="10485" y="4984"/>
                    <a:pt x="10312" y="4887"/>
                  </a:cubicBezTo>
                  <a:cubicBezTo>
                    <a:pt x="10183" y="4822"/>
                    <a:pt x="10065" y="4746"/>
                    <a:pt x="9924" y="4682"/>
                  </a:cubicBezTo>
                  <a:cubicBezTo>
                    <a:pt x="9838" y="4638"/>
                    <a:pt x="9752" y="4595"/>
                    <a:pt x="9665" y="4542"/>
                  </a:cubicBezTo>
                  <a:cubicBezTo>
                    <a:pt x="9644" y="4530"/>
                    <a:pt x="9633" y="4520"/>
                    <a:pt x="9612" y="4509"/>
                  </a:cubicBezTo>
                  <a:cubicBezTo>
                    <a:pt x="9579" y="4477"/>
                    <a:pt x="9536" y="4477"/>
                    <a:pt x="9493" y="4455"/>
                  </a:cubicBezTo>
                  <a:cubicBezTo>
                    <a:pt x="9406" y="4391"/>
                    <a:pt x="9298" y="4336"/>
                    <a:pt x="9191" y="4283"/>
                  </a:cubicBezTo>
                  <a:cubicBezTo>
                    <a:pt x="9094" y="4228"/>
                    <a:pt x="9008" y="4164"/>
                    <a:pt x="8900" y="4132"/>
                  </a:cubicBezTo>
                  <a:cubicBezTo>
                    <a:pt x="8889" y="4132"/>
                    <a:pt x="8867" y="4110"/>
                    <a:pt x="8857" y="4099"/>
                  </a:cubicBezTo>
                  <a:cubicBezTo>
                    <a:pt x="8727" y="4034"/>
                    <a:pt x="8608" y="3938"/>
                    <a:pt x="8468" y="3905"/>
                  </a:cubicBezTo>
                  <a:cubicBezTo>
                    <a:pt x="8447" y="3895"/>
                    <a:pt x="8425" y="3883"/>
                    <a:pt x="8404" y="3862"/>
                  </a:cubicBezTo>
                  <a:cubicBezTo>
                    <a:pt x="8360" y="3840"/>
                    <a:pt x="8328" y="3819"/>
                    <a:pt x="8285" y="3797"/>
                  </a:cubicBezTo>
                  <a:lnTo>
                    <a:pt x="8274" y="3808"/>
                  </a:lnTo>
                  <a:cubicBezTo>
                    <a:pt x="8263" y="3797"/>
                    <a:pt x="8263" y="3795"/>
                    <a:pt x="8268" y="3795"/>
                  </a:cubicBezTo>
                  <a:cubicBezTo>
                    <a:pt x="8272" y="3795"/>
                    <a:pt x="8279" y="3797"/>
                    <a:pt x="8285" y="3797"/>
                  </a:cubicBezTo>
                  <a:cubicBezTo>
                    <a:pt x="8263" y="3787"/>
                    <a:pt x="8241" y="3775"/>
                    <a:pt x="8209" y="3754"/>
                  </a:cubicBezTo>
                  <a:cubicBezTo>
                    <a:pt x="8080" y="3700"/>
                    <a:pt x="7951" y="3624"/>
                    <a:pt x="7821" y="3560"/>
                  </a:cubicBezTo>
                  <a:cubicBezTo>
                    <a:pt x="7778" y="3538"/>
                    <a:pt x="7745" y="3517"/>
                    <a:pt x="7692" y="3495"/>
                  </a:cubicBezTo>
                  <a:cubicBezTo>
                    <a:pt x="7605" y="3463"/>
                    <a:pt x="7519" y="3430"/>
                    <a:pt x="7443" y="3366"/>
                  </a:cubicBezTo>
                  <a:cubicBezTo>
                    <a:pt x="7411" y="3344"/>
                    <a:pt x="7346" y="3322"/>
                    <a:pt x="7303" y="3312"/>
                  </a:cubicBezTo>
                  <a:lnTo>
                    <a:pt x="7314" y="3312"/>
                  </a:lnTo>
                  <a:cubicBezTo>
                    <a:pt x="7271" y="3301"/>
                    <a:pt x="7239" y="3279"/>
                    <a:pt x="7217" y="3258"/>
                  </a:cubicBezTo>
                  <a:cubicBezTo>
                    <a:pt x="7152" y="3226"/>
                    <a:pt x="7098" y="3183"/>
                    <a:pt x="7033" y="3161"/>
                  </a:cubicBezTo>
                  <a:cubicBezTo>
                    <a:pt x="7026" y="3161"/>
                    <a:pt x="7024" y="3166"/>
                    <a:pt x="7017" y="3166"/>
                  </a:cubicBezTo>
                  <a:cubicBezTo>
                    <a:pt x="7013" y="3166"/>
                    <a:pt x="7009" y="3164"/>
                    <a:pt x="7001" y="3161"/>
                  </a:cubicBezTo>
                  <a:lnTo>
                    <a:pt x="7001" y="3150"/>
                  </a:lnTo>
                  <a:cubicBezTo>
                    <a:pt x="6850" y="3063"/>
                    <a:pt x="6688" y="2999"/>
                    <a:pt x="6527" y="2912"/>
                  </a:cubicBezTo>
                  <a:cubicBezTo>
                    <a:pt x="6408" y="2848"/>
                    <a:pt x="6268" y="2783"/>
                    <a:pt x="6127" y="2718"/>
                  </a:cubicBezTo>
                  <a:cubicBezTo>
                    <a:pt x="5880" y="2610"/>
                    <a:pt x="5631" y="2492"/>
                    <a:pt x="5383" y="2373"/>
                  </a:cubicBezTo>
                  <a:lnTo>
                    <a:pt x="4186" y="1812"/>
                  </a:lnTo>
                  <a:cubicBezTo>
                    <a:pt x="3970" y="1716"/>
                    <a:pt x="3754" y="1608"/>
                    <a:pt x="3538" y="1510"/>
                  </a:cubicBezTo>
                  <a:cubicBezTo>
                    <a:pt x="3279" y="1392"/>
                    <a:pt x="3021" y="1284"/>
                    <a:pt x="2762" y="1165"/>
                  </a:cubicBezTo>
                  <a:cubicBezTo>
                    <a:pt x="2579" y="1079"/>
                    <a:pt x="2395" y="1004"/>
                    <a:pt x="2212" y="928"/>
                  </a:cubicBezTo>
                  <a:cubicBezTo>
                    <a:pt x="1932" y="798"/>
                    <a:pt x="1661" y="680"/>
                    <a:pt x="1371" y="561"/>
                  </a:cubicBezTo>
                  <a:cubicBezTo>
                    <a:pt x="1284" y="529"/>
                    <a:pt x="1187" y="496"/>
                    <a:pt x="1112" y="453"/>
                  </a:cubicBezTo>
                  <a:cubicBezTo>
                    <a:pt x="1025" y="400"/>
                    <a:pt x="939" y="367"/>
                    <a:pt x="842" y="335"/>
                  </a:cubicBezTo>
                  <a:cubicBezTo>
                    <a:pt x="734" y="292"/>
                    <a:pt x="626" y="237"/>
                    <a:pt x="518" y="184"/>
                  </a:cubicBezTo>
                  <a:cubicBezTo>
                    <a:pt x="400" y="119"/>
                    <a:pt x="270" y="76"/>
                    <a:pt x="151" y="22"/>
                  </a:cubicBezTo>
                  <a:cubicBezTo>
                    <a:pt x="87" y="0"/>
                    <a:pt x="55" y="0"/>
                    <a:pt x="43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5"/>
            <p:cNvSpPr/>
            <p:nvPr/>
          </p:nvSpPr>
          <p:spPr>
            <a:xfrm>
              <a:off x="7564725" y="2934988"/>
              <a:ext cx="308575" cy="522075"/>
            </a:xfrm>
            <a:custGeom>
              <a:avLst/>
              <a:gdLst/>
              <a:ahLst/>
              <a:cxnLst/>
              <a:rect l="l" t="t" r="r" b="b"/>
              <a:pathLst>
                <a:path w="12343" h="20883" extrusionOk="0">
                  <a:moveTo>
                    <a:pt x="12320" y="1"/>
                  </a:moveTo>
                  <a:cubicBezTo>
                    <a:pt x="12312" y="1"/>
                    <a:pt x="12298" y="10"/>
                    <a:pt x="12279" y="27"/>
                  </a:cubicBezTo>
                  <a:cubicBezTo>
                    <a:pt x="12246" y="51"/>
                    <a:pt x="12226" y="63"/>
                    <a:pt x="12213" y="63"/>
                  </a:cubicBezTo>
                  <a:cubicBezTo>
                    <a:pt x="12209" y="63"/>
                    <a:pt x="12206" y="62"/>
                    <a:pt x="12203" y="59"/>
                  </a:cubicBezTo>
                  <a:cubicBezTo>
                    <a:pt x="12200" y="58"/>
                    <a:pt x="12198" y="58"/>
                    <a:pt x="12196" y="58"/>
                  </a:cubicBezTo>
                  <a:cubicBezTo>
                    <a:pt x="12153" y="58"/>
                    <a:pt x="12089" y="147"/>
                    <a:pt x="11977" y="361"/>
                  </a:cubicBezTo>
                  <a:cubicBezTo>
                    <a:pt x="11793" y="728"/>
                    <a:pt x="11599" y="1094"/>
                    <a:pt x="11416" y="1461"/>
                  </a:cubicBezTo>
                  <a:cubicBezTo>
                    <a:pt x="11189" y="1904"/>
                    <a:pt x="10963" y="2346"/>
                    <a:pt x="10725" y="2777"/>
                  </a:cubicBezTo>
                  <a:cubicBezTo>
                    <a:pt x="10563" y="3079"/>
                    <a:pt x="10402" y="3392"/>
                    <a:pt x="10240" y="3694"/>
                  </a:cubicBezTo>
                  <a:cubicBezTo>
                    <a:pt x="10121" y="3920"/>
                    <a:pt x="10002" y="4158"/>
                    <a:pt x="9884" y="4385"/>
                  </a:cubicBezTo>
                  <a:cubicBezTo>
                    <a:pt x="9808" y="4536"/>
                    <a:pt x="9722" y="4697"/>
                    <a:pt x="9635" y="4838"/>
                  </a:cubicBezTo>
                  <a:cubicBezTo>
                    <a:pt x="9625" y="4881"/>
                    <a:pt x="9604" y="4913"/>
                    <a:pt x="9582" y="4946"/>
                  </a:cubicBezTo>
                  <a:cubicBezTo>
                    <a:pt x="9539" y="5010"/>
                    <a:pt x="9528" y="5064"/>
                    <a:pt x="9484" y="5140"/>
                  </a:cubicBezTo>
                  <a:cubicBezTo>
                    <a:pt x="9388" y="5312"/>
                    <a:pt x="9290" y="5495"/>
                    <a:pt x="9194" y="5668"/>
                  </a:cubicBezTo>
                  <a:cubicBezTo>
                    <a:pt x="9096" y="5840"/>
                    <a:pt x="8988" y="6013"/>
                    <a:pt x="8924" y="6186"/>
                  </a:cubicBezTo>
                  <a:cubicBezTo>
                    <a:pt x="8913" y="6207"/>
                    <a:pt x="8892" y="6240"/>
                    <a:pt x="8870" y="6272"/>
                  </a:cubicBezTo>
                  <a:cubicBezTo>
                    <a:pt x="8751" y="6499"/>
                    <a:pt x="8600" y="6715"/>
                    <a:pt x="8514" y="6952"/>
                  </a:cubicBezTo>
                  <a:cubicBezTo>
                    <a:pt x="8503" y="6973"/>
                    <a:pt x="8471" y="7027"/>
                    <a:pt x="8449" y="7060"/>
                  </a:cubicBezTo>
                  <a:cubicBezTo>
                    <a:pt x="8406" y="7135"/>
                    <a:pt x="8363" y="7189"/>
                    <a:pt x="8331" y="7264"/>
                  </a:cubicBezTo>
                  <a:lnTo>
                    <a:pt x="8331" y="7286"/>
                  </a:lnTo>
                  <a:cubicBezTo>
                    <a:pt x="8321" y="7299"/>
                    <a:pt x="8317" y="7304"/>
                    <a:pt x="8316" y="7304"/>
                  </a:cubicBezTo>
                  <a:cubicBezTo>
                    <a:pt x="8315" y="7304"/>
                    <a:pt x="8331" y="7279"/>
                    <a:pt x="8331" y="7264"/>
                  </a:cubicBezTo>
                  <a:lnTo>
                    <a:pt x="8331" y="7264"/>
                  </a:lnTo>
                  <a:cubicBezTo>
                    <a:pt x="8309" y="7297"/>
                    <a:pt x="8288" y="7340"/>
                    <a:pt x="8255" y="7394"/>
                  </a:cubicBezTo>
                  <a:cubicBezTo>
                    <a:pt x="8147" y="7621"/>
                    <a:pt x="8017" y="7847"/>
                    <a:pt x="7899" y="8074"/>
                  </a:cubicBezTo>
                  <a:cubicBezTo>
                    <a:pt x="7856" y="8149"/>
                    <a:pt x="7813" y="8214"/>
                    <a:pt x="7770" y="8300"/>
                  </a:cubicBezTo>
                  <a:cubicBezTo>
                    <a:pt x="7705" y="8440"/>
                    <a:pt x="7640" y="8580"/>
                    <a:pt x="7533" y="8731"/>
                  </a:cubicBezTo>
                  <a:cubicBezTo>
                    <a:pt x="7500" y="8786"/>
                    <a:pt x="7446" y="8882"/>
                    <a:pt x="7425" y="8958"/>
                  </a:cubicBezTo>
                  <a:lnTo>
                    <a:pt x="7425" y="8947"/>
                  </a:lnTo>
                  <a:cubicBezTo>
                    <a:pt x="7392" y="9012"/>
                    <a:pt x="7360" y="9088"/>
                    <a:pt x="7317" y="9120"/>
                  </a:cubicBezTo>
                  <a:lnTo>
                    <a:pt x="7327" y="9120"/>
                  </a:lnTo>
                  <a:cubicBezTo>
                    <a:pt x="7262" y="9217"/>
                    <a:pt x="7198" y="9325"/>
                    <a:pt x="7144" y="9433"/>
                  </a:cubicBezTo>
                  <a:cubicBezTo>
                    <a:pt x="7144" y="9443"/>
                    <a:pt x="7144" y="9454"/>
                    <a:pt x="7133" y="9476"/>
                  </a:cubicBezTo>
                  <a:lnTo>
                    <a:pt x="7123" y="9486"/>
                  </a:lnTo>
                  <a:cubicBezTo>
                    <a:pt x="6960" y="9756"/>
                    <a:pt x="6831" y="10026"/>
                    <a:pt x="6658" y="10296"/>
                  </a:cubicBezTo>
                  <a:cubicBezTo>
                    <a:pt x="6540" y="10512"/>
                    <a:pt x="6411" y="10749"/>
                    <a:pt x="6281" y="10975"/>
                  </a:cubicBezTo>
                  <a:cubicBezTo>
                    <a:pt x="6054" y="11396"/>
                    <a:pt x="5817" y="11816"/>
                    <a:pt x="5580" y="12226"/>
                  </a:cubicBezTo>
                  <a:lnTo>
                    <a:pt x="4997" y="13230"/>
                  </a:lnTo>
                  <a:lnTo>
                    <a:pt x="4393" y="14222"/>
                  </a:lnTo>
                  <a:cubicBezTo>
                    <a:pt x="4177" y="14578"/>
                    <a:pt x="3962" y="14944"/>
                    <a:pt x="3736" y="15290"/>
                  </a:cubicBezTo>
                  <a:cubicBezTo>
                    <a:pt x="3606" y="15505"/>
                    <a:pt x="3477" y="15721"/>
                    <a:pt x="3336" y="15927"/>
                  </a:cubicBezTo>
                  <a:cubicBezTo>
                    <a:pt x="3207" y="16142"/>
                    <a:pt x="3067" y="16347"/>
                    <a:pt x="2937" y="16563"/>
                  </a:cubicBezTo>
                  <a:cubicBezTo>
                    <a:pt x="2743" y="16854"/>
                    <a:pt x="2559" y="17145"/>
                    <a:pt x="2365" y="17437"/>
                  </a:cubicBezTo>
                  <a:cubicBezTo>
                    <a:pt x="2074" y="17878"/>
                    <a:pt x="1772" y="18332"/>
                    <a:pt x="1470" y="18774"/>
                  </a:cubicBezTo>
                  <a:cubicBezTo>
                    <a:pt x="1384" y="18914"/>
                    <a:pt x="1287" y="19065"/>
                    <a:pt x="1179" y="19194"/>
                  </a:cubicBezTo>
                  <a:cubicBezTo>
                    <a:pt x="1082" y="19324"/>
                    <a:pt x="985" y="19465"/>
                    <a:pt x="888" y="19604"/>
                  </a:cubicBezTo>
                  <a:cubicBezTo>
                    <a:pt x="769" y="19777"/>
                    <a:pt x="639" y="19939"/>
                    <a:pt x="521" y="20101"/>
                  </a:cubicBezTo>
                  <a:cubicBezTo>
                    <a:pt x="370" y="20284"/>
                    <a:pt x="229" y="20479"/>
                    <a:pt x="90" y="20683"/>
                  </a:cubicBezTo>
                  <a:cubicBezTo>
                    <a:pt x="25" y="20769"/>
                    <a:pt x="3" y="20812"/>
                    <a:pt x="3" y="20845"/>
                  </a:cubicBezTo>
                  <a:cubicBezTo>
                    <a:pt x="1" y="20859"/>
                    <a:pt x="4" y="20866"/>
                    <a:pt x="10" y="20866"/>
                  </a:cubicBezTo>
                  <a:cubicBezTo>
                    <a:pt x="35" y="20866"/>
                    <a:pt x="117" y="20778"/>
                    <a:pt x="219" y="20651"/>
                  </a:cubicBezTo>
                  <a:cubicBezTo>
                    <a:pt x="273" y="20586"/>
                    <a:pt x="316" y="20522"/>
                    <a:pt x="359" y="20467"/>
                  </a:cubicBezTo>
                  <a:lnTo>
                    <a:pt x="359" y="20467"/>
                  </a:lnTo>
                  <a:cubicBezTo>
                    <a:pt x="327" y="20532"/>
                    <a:pt x="284" y="20597"/>
                    <a:pt x="241" y="20661"/>
                  </a:cubicBezTo>
                  <a:cubicBezTo>
                    <a:pt x="176" y="20759"/>
                    <a:pt x="111" y="20856"/>
                    <a:pt x="122" y="20877"/>
                  </a:cubicBezTo>
                  <a:cubicBezTo>
                    <a:pt x="122" y="20881"/>
                    <a:pt x="123" y="20883"/>
                    <a:pt x="126" y="20883"/>
                  </a:cubicBezTo>
                  <a:cubicBezTo>
                    <a:pt x="141" y="20883"/>
                    <a:pt x="187" y="20843"/>
                    <a:pt x="241" y="20781"/>
                  </a:cubicBezTo>
                  <a:cubicBezTo>
                    <a:pt x="284" y="20737"/>
                    <a:pt x="327" y="20683"/>
                    <a:pt x="370" y="20618"/>
                  </a:cubicBezTo>
                  <a:cubicBezTo>
                    <a:pt x="445" y="20532"/>
                    <a:pt x="510" y="20435"/>
                    <a:pt x="575" y="20359"/>
                  </a:cubicBezTo>
                  <a:cubicBezTo>
                    <a:pt x="629" y="20306"/>
                    <a:pt x="672" y="20230"/>
                    <a:pt x="726" y="20165"/>
                  </a:cubicBezTo>
                  <a:cubicBezTo>
                    <a:pt x="877" y="19950"/>
                    <a:pt x="1039" y="19723"/>
                    <a:pt x="1200" y="19497"/>
                  </a:cubicBezTo>
                  <a:cubicBezTo>
                    <a:pt x="1557" y="18990"/>
                    <a:pt x="1891" y="18494"/>
                    <a:pt x="2236" y="17976"/>
                  </a:cubicBezTo>
                  <a:cubicBezTo>
                    <a:pt x="2430" y="17684"/>
                    <a:pt x="2635" y="17382"/>
                    <a:pt x="2829" y="17080"/>
                  </a:cubicBezTo>
                  <a:lnTo>
                    <a:pt x="3444" y="16109"/>
                  </a:lnTo>
                  <a:cubicBezTo>
                    <a:pt x="3541" y="15958"/>
                    <a:pt x="3638" y="15807"/>
                    <a:pt x="3714" y="15656"/>
                  </a:cubicBezTo>
                  <a:cubicBezTo>
                    <a:pt x="3919" y="15376"/>
                    <a:pt x="4091" y="15064"/>
                    <a:pt x="4275" y="14772"/>
                  </a:cubicBezTo>
                  <a:cubicBezTo>
                    <a:pt x="4534" y="14362"/>
                    <a:pt x="4760" y="13942"/>
                    <a:pt x="5030" y="13521"/>
                  </a:cubicBezTo>
                  <a:cubicBezTo>
                    <a:pt x="5213" y="13230"/>
                    <a:pt x="5386" y="12906"/>
                    <a:pt x="5569" y="12604"/>
                  </a:cubicBezTo>
                  <a:cubicBezTo>
                    <a:pt x="5903" y="12043"/>
                    <a:pt x="6205" y="11471"/>
                    <a:pt x="6540" y="10910"/>
                  </a:cubicBezTo>
                  <a:cubicBezTo>
                    <a:pt x="6831" y="10392"/>
                    <a:pt x="7123" y="9864"/>
                    <a:pt x="7425" y="9347"/>
                  </a:cubicBezTo>
                  <a:cubicBezTo>
                    <a:pt x="7727" y="8807"/>
                    <a:pt x="8029" y="8257"/>
                    <a:pt x="8331" y="7707"/>
                  </a:cubicBezTo>
                  <a:cubicBezTo>
                    <a:pt x="8859" y="6747"/>
                    <a:pt x="9377" y="5776"/>
                    <a:pt x="9894" y="4805"/>
                  </a:cubicBezTo>
                  <a:lnTo>
                    <a:pt x="10887" y="2928"/>
                  </a:lnTo>
                  <a:cubicBezTo>
                    <a:pt x="11146" y="2443"/>
                    <a:pt x="11405" y="1957"/>
                    <a:pt x="11663" y="1461"/>
                  </a:cubicBezTo>
                  <a:lnTo>
                    <a:pt x="12106" y="609"/>
                  </a:lnTo>
                  <a:cubicBezTo>
                    <a:pt x="12171" y="469"/>
                    <a:pt x="12236" y="350"/>
                    <a:pt x="12214" y="329"/>
                  </a:cubicBezTo>
                  <a:cubicBezTo>
                    <a:pt x="12203" y="318"/>
                    <a:pt x="12224" y="274"/>
                    <a:pt x="12246" y="221"/>
                  </a:cubicBezTo>
                  <a:cubicBezTo>
                    <a:pt x="12318" y="70"/>
                    <a:pt x="12342" y="1"/>
                    <a:pt x="12320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5"/>
            <p:cNvSpPr/>
            <p:nvPr/>
          </p:nvSpPr>
          <p:spPr>
            <a:xfrm>
              <a:off x="7884625" y="3039463"/>
              <a:ext cx="2725" cy="2450"/>
            </a:xfrm>
            <a:custGeom>
              <a:avLst/>
              <a:gdLst/>
              <a:ahLst/>
              <a:cxnLst/>
              <a:rect l="l" t="t" r="r" b="b"/>
              <a:pathLst>
                <a:path w="109" h="98" extrusionOk="0">
                  <a:moveTo>
                    <a:pt x="65" y="0"/>
                  </a:moveTo>
                  <a:cubicBezTo>
                    <a:pt x="54" y="22"/>
                    <a:pt x="44" y="33"/>
                    <a:pt x="32" y="43"/>
                  </a:cubicBezTo>
                  <a:cubicBezTo>
                    <a:pt x="22" y="55"/>
                    <a:pt x="11" y="55"/>
                    <a:pt x="0" y="65"/>
                  </a:cubicBezTo>
                  <a:cubicBezTo>
                    <a:pt x="11" y="76"/>
                    <a:pt x="22" y="87"/>
                    <a:pt x="32" y="87"/>
                  </a:cubicBezTo>
                  <a:cubicBezTo>
                    <a:pt x="44" y="98"/>
                    <a:pt x="54" y="98"/>
                    <a:pt x="65" y="98"/>
                  </a:cubicBezTo>
                  <a:cubicBezTo>
                    <a:pt x="97" y="87"/>
                    <a:pt x="108" y="43"/>
                    <a:pt x="87" y="11"/>
                  </a:cubicBezTo>
                  <a:cubicBezTo>
                    <a:pt x="76" y="11"/>
                    <a:pt x="76" y="0"/>
                    <a:pt x="65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5"/>
            <p:cNvSpPr/>
            <p:nvPr/>
          </p:nvSpPr>
          <p:spPr>
            <a:xfrm>
              <a:off x="7886500" y="3038813"/>
              <a:ext cx="2175" cy="1050"/>
            </a:xfrm>
            <a:custGeom>
              <a:avLst/>
              <a:gdLst/>
              <a:ahLst/>
              <a:cxnLst/>
              <a:rect l="l" t="t" r="r" b="b"/>
              <a:pathLst>
                <a:path w="87" h="42" extrusionOk="0">
                  <a:moveTo>
                    <a:pt x="26" y="1"/>
                  </a:moveTo>
                  <a:cubicBezTo>
                    <a:pt x="18" y="1"/>
                    <a:pt x="10" y="6"/>
                    <a:pt x="1" y="16"/>
                  </a:cubicBezTo>
                  <a:cubicBezTo>
                    <a:pt x="12" y="16"/>
                    <a:pt x="12" y="26"/>
                    <a:pt x="22" y="26"/>
                  </a:cubicBezTo>
                  <a:cubicBezTo>
                    <a:pt x="37" y="34"/>
                    <a:pt x="53" y="42"/>
                    <a:pt x="64" y="42"/>
                  </a:cubicBezTo>
                  <a:cubicBezTo>
                    <a:pt x="69" y="42"/>
                    <a:pt x="73" y="41"/>
                    <a:pt x="76" y="37"/>
                  </a:cubicBezTo>
                  <a:lnTo>
                    <a:pt x="87" y="37"/>
                  </a:lnTo>
                  <a:cubicBezTo>
                    <a:pt x="76" y="37"/>
                    <a:pt x="65" y="26"/>
                    <a:pt x="65" y="26"/>
                  </a:cubicBezTo>
                  <a:cubicBezTo>
                    <a:pt x="48" y="9"/>
                    <a:pt x="36" y="1"/>
                    <a:pt x="26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5"/>
            <p:cNvSpPr/>
            <p:nvPr/>
          </p:nvSpPr>
          <p:spPr>
            <a:xfrm>
              <a:off x="7430800" y="3089613"/>
              <a:ext cx="426600" cy="403950"/>
            </a:xfrm>
            <a:custGeom>
              <a:avLst/>
              <a:gdLst/>
              <a:ahLst/>
              <a:cxnLst/>
              <a:rect l="l" t="t" r="r" b="b"/>
              <a:pathLst>
                <a:path w="17064" h="16158" extrusionOk="0">
                  <a:moveTo>
                    <a:pt x="17064" y="1"/>
                  </a:moveTo>
                  <a:lnTo>
                    <a:pt x="13925" y="1263"/>
                  </a:lnTo>
                  <a:cubicBezTo>
                    <a:pt x="13925" y="1263"/>
                    <a:pt x="10020" y="4509"/>
                    <a:pt x="8089" y="6376"/>
                  </a:cubicBezTo>
                  <a:cubicBezTo>
                    <a:pt x="7626" y="6818"/>
                    <a:pt x="927" y="13484"/>
                    <a:pt x="927" y="13484"/>
                  </a:cubicBezTo>
                  <a:cubicBezTo>
                    <a:pt x="927" y="13484"/>
                    <a:pt x="42" y="14045"/>
                    <a:pt x="20" y="15049"/>
                  </a:cubicBezTo>
                  <a:cubicBezTo>
                    <a:pt x="1" y="15500"/>
                    <a:pt x="670" y="16158"/>
                    <a:pt x="1311" y="16158"/>
                  </a:cubicBezTo>
                  <a:cubicBezTo>
                    <a:pt x="1374" y="16158"/>
                    <a:pt x="1437" y="16151"/>
                    <a:pt x="1499" y="16138"/>
                  </a:cubicBezTo>
                  <a:cubicBezTo>
                    <a:pt x="1876" y="16063"/>
                    <a:pt x="2038" y="15782"/>
                    <a:pt x="2674" y="15232"/>
                  </a:cubicBezTo>
                  <a:cubicBezTo>
                    <a:pt x="5220" y="13021"/>
                    <a:pt x="10969" y="7508"/>
                    <a:pt x="11519" y="6947"/>
                  </a:cubicBezTo>
                  <a:cubicBezTo>
                    <a:pt x="12221" y="6257"/>
                    <a:pt x="13547" y="5017"/>
                    <a:pt x="14292" y="4262"/>
                  </a:cubicBezTo>
                  <a:cubicBezTo>
                    <a:pt x="14766" y="3787"/>
                    <a:pt x="15198" y="3464"/>
                    <a:pt x="15457" y="3064"/>
                  </a:cubicBezTo>
                  <a:cubicBezTo>
                    <a:pt x="15672" y="2730"/>
                    <a:pt x="15802" y="2482"/>
                    <a:pt x="15802" y="2482"/>
                  </a:cubicBezTo>
                  <a:lnTo>
                    <a:pt x="17064" y="1"/>
                  </a:ln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5"/>
            <p:cNvSpPr/>
            <p:nvPr/>
          </p:nvSpPr>
          <p:spPr>
            <a:xfrm>
              <a:off x="7454225" y="3130338"/>
              <a:ext cx="334425" cy="310150"/>
            </a:xfrm>
            <a:custGeom>
              <a:avLst/>
              <a:gdLst/>
              <a:ahLst/>
              <a:cxnLst/>
              <a:rect l="l" t="t" r="r" b="b"/>
              <a:pathLst>
                <a:path w="13377" h="12406" extrusionOk="0">
                  <a:moveTo>
                    <a:pt x="13290" y="1"/>
                  </a:moveTo>
                  <a:cubicBezTo>
                    <a:pt x="13236" y="54"/>
                    <a:pt x="7681" y="4682"/>
                    <a:pt x="6041" y="6451"/>
                  </a:cubicBezTo>
                  <a:cubicBezTo>
                    <a:pt x="4402" y="8220"/>
                    <a:pt x="44" y="12276"/>
                    <a:pt x="1" y="12319"/>
                  </a:cubicBezTo>
                  <a:lnTo>
                    <a:pt x="76" y="12406"/>
                  </a:lnTo>
                  <a:cubicBezTo>
                    <a:pt x="119" y="12363"/>
                    <a:pt x="4488" y="8307"/>
                    <a:pt x="6128" y="6538"/>
                  </a:cubicBezTo>
                  <a:cubicBezTo>
                    <a:pt x="7756" y="4769"/>
                    <a:pt x="13312" y="141"/>
                    <a:pt x="13376" y="98"/>
                  </a:cubicBezTo>
                  <a:lnTo>
                    <a:pt x="13290" y="1"/>
                  </a:ln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5"/>
            <p:cNvSpPr/>
            <p:nvPr/>
          </p:nvSpPr>
          <p:spPr>
            <a:xfrm>
              <a:off x="7463125" y="3148413"/>
              <a:ext cx="336575" cy="300975"/>
            </a:xfrm>
            <a:custGeom>
              <a:avLst/>
              <a:gdLst/>
              <a:ahLst/>
              <a:cxnLst/>
              <a:rect l="l" t="t" r="r" b="b"/>
              <a:pathLst>
                <a:path w="13463" h="12039" extrusionOk="0">
                  <a:moveTo>
                    <a:pt x="13387" y="0"/>
                  </a:moveTo>
                  <a:cubicBezTo>
                    <a:pt x="13344" y="33"/>
                    <a:pt x="9471" y="3291"/>
                    <a:pt x="7562" y="5103"/>
                  </a:cubicBezTo>
                  <a:cubicBezTo>
                    <a:pt x="5664" y="6915"/>
                    <a:pt x="55" y="11898"/>
                    <a:pt x="0" y="11952"/>
                  </a:cubicBezTo>
                  <a:lnTo>
                    <a:pt x="76" y="12038"/>
                  </a:lnTo>
                  <a:cubicBezTo>
                    <a:pt x="141" y="11995"/>
                    <a:pt x="5750" y="7001"/>
                    <a:pt x="7649" y="5189"/>
                  </a:cubicBezTo>
                  <a:cubicBezTo>
                    <a:pt x="9547" y="3377"/>
                    <a:pt x="13430" y="119"/>
                    <a:pt x="13462" y="86"/>
                  </a:cubicBezTo>
                  <a:lnTo>
                    <a:pt x="13387" y="0"/>
                  </a:ln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5"/>
            <p:cNvSpPr/>
            <p:nvPr/>
          </p:nvSpPr>
          <p:spPr>
            <a:xfrm>
              <a:off x="7477675" y="3157863"/>
              <a:ext cx="334425" cy="309600"/>
            </a:xfrm>
            <a:custGeom>
              <a:avLst/>
              <a:gdLst/>
              <a:ahLst/>
              <a:cxnLst/>
              <a:rect l="l" t="t" r="r" b="b"/>
              <a:pathLst>
                <a:path w="13377" h="12384" extrusionOk="0">
                  <a:moveTo>
                    <a:pt x="13301" y="0"/>
                  </a:moveTo>
                  <a:cubicBezTo>
                    <a:pt x="13258" y="32"/>
                    <a:pt x="9472" y="3268"/>
                    <a:pt x="7961" y="4768"/>
                  </a:cubicBezTo>
                  <a:cubicBezTo>
                    <a:pt x="6462" y="6278"/>
                    <a:pt x="66" y="12232"/>
                    <a:pt x="1" y="12286"/>
                  </a:cubicBezTo>
                  <a:lnTo>
                    <a:pt x="87" y="12383"/>
                  </a:lnTo>
                  <a:cubicBezTo>
                    <a:pt x="152" y="12319"/>
                    <a:pt x="6549" y="6364"/>
                    <a:pt x="8048" y="4854"/>
                  </a:cubicBezTo>
                  <a:cubicBezTo>
                    <a:pt x="9558" y="3354"/>
                    <a:pt x="13344" y="118"/>
                    <a:pt x="13376" y="86"/>
                  </a:cubicBezTo>
                  <a:lnTo>
                    <a:pt x="13301" y="0"/>
                  </a:ln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5"/>
            <p:cNvSpPr/>
            <p:nvPr/>
          </p:nvSpPr>
          <p:spPr>
            <a:xfrm>
              <a:off x="7430800" y="3426988"/>
              <a:ext cx="66875" cy="66650"/>
            </a:xfrm>
            <a:custGeom>
              <a:avLst/>
              <a:gdLst/>
              <a:ahLst/>
              <a:cxnLst/>
              <a:rect l="l" t="t" r="r" b="b"/>
              <a:pathLst>
                <a:path w="2675" h="2666" extrusionOk="0">
                  <a:moveTo>
                    <a:pt x="905" y="0"/>
                  </a:moveTo>
                  <a:cubicBezTo>
                    <a:pt x="776" y="97"/>
                    <a:pt x="42" y="648"/>
                    <a:pt x="20" y="1554"/>
                  </a:cubicBezTo>
                  <a:cubicBezTo>
                    <a:pt x="1" y="2003"/>
                    <a:pt x="672" y="2665"/>
                    <a:pt x="1320" y="2665"/>
                  </a:cubicBezTo>
                  <a:cubicBezTo>
                    <a:pt x="1387" y="2665"/>
                    <a:pt x="1454" y="2658"/>
                    <a:pt x="1520" y="2643"/>
                  </a:cubicBezTo>
                  <a:cubicBezTo>
                    <a:pt x="1811" y="2578"/>
                    <a:pt x="2070" y="2276"/>
                    <a:pt x="2674" y="1726"/>
                  </a:cubicBezTo>
                  <a:lnTo>
                    <a:pt x="905" y="0"/>
                  </a:ln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5"/>
            <p:cNvSpPr/>
            <p:nvPr/>
          </p:nvSpPr>
          <p:spPr>
            <a:xfrm>
              <a:off x="7778925" y="3089613"/>
              <a:ext cx="78225" cy="76075"/>
            </a:xfrm>
            <a:custGeom>
              <a:avLst/>
              <a:gdLst/>
              <a:ahLst/>
              <a:cxnLst/>
              <a:rect l="l" t="t" r="r" b="b"/>
              <a:pathLst>
                <a:path w="3129" h="3043" extrusionOk="0">
                  <a:moveTo>
                    <a:pt x="3128" y="1"/>
                  </a:moveTo>
                  <a:lnTo>
                    <a:pt x="0" y="1263"/>
                  </a:lnTo>
                  <a:cubicBezTo>
                    <a:pt x="0" y="1263"/>
                    <a:pt x="108" y="2438"/>
                    <a:pt x="1564" y="3042"/>
                  </a:cubicBezTo>
                  <a:cubicBezTo>
                    <a:pt x="1758" y="2719"/>
                    <a:pt x="1877" y="2482"/>
                    <a:pt x="1877" y="2482"/>
                  </a:cubicBezTo>
                  <a:lnTo>
                    <a:pt x="31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5"/>
            <p:cNvSpPr/>
            <p:nvPr/>
          </p:nvSpPr>
          <p:spPr>
            <a:xfrm>
              <a:off x="7832025" y="3089613"/>
              <a:ext cx="25125" cy="28075"/>
            </a:xfrm>
            <a:custGeom>
              <a:avLst/>
              <a:gdLst/>
              <a:ahLst/>
              <a:cxnLst/>
              <a:rect l="l" t="t" r="r" b="b"/>
              <a:pathLst>
                <a:path w="1005" h="1123" extrusionOk="0">
                  <a:moveTo>
                    <a:pt x="1004" y="1"/>
                  </a:moveTo>
                  <a:lnTo>
                    <a:pt x="1" y="411"/>
                  </a:lnTo>
                  <a:cubicBezTo>
                    <a:pt x="33" y="616"/>
                    <a:pt x="141" y="928"/>
                    <a:pt x="443" y="1122"/>
                  </a:cubicBezTo>
                  <a:lnTo>
                    <a:pt x="1004" y="1"/>
                  </a:lnTo>
                  <a:close/>
                </a:path>
              </a:pathLst>
            </a:custGeom>
            <a:solidFill>
              <a:srgbClr val="0330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5"/>
            <p:cNvSpPr/>
            <p:nvPr/>
          </p:nvSpPr>
          <p:spPr>
            <a:xfrm>
              <a:off x="7841200" y="3089613"/>
              <a:ext cx="15950" cy="27275"/>
            </a:xfrm>
            <a:custGeom>
              <a:avLst/>
              <a:gdLst/>
              <a:ahLst/>
              <a:cxnLst/>
              <a:rect l="l" t="t" r="r" b="b"/>
              <a:pathLst>
                <a:path w="638" h="1091" extrusionOk="0">
                  <a:moveTo>
                    <a:pt x="22" y="777"/>
                  </a:moveTo>
                  <a:cubicBezTo>
                    <a:pt x="12" y="777"/>
                    <a:pt x="12" y="777"/>
                    <a:pt x="12" y="799"/>
                  </a:cubicBezTo>
                  <a:cubicBezTo>
                    <a:pt x="0" y="864"/>
                    <a:pt x="12" y="896"/>
                    <a:pt x="22" y="928"/>
                  </a:cubicBezTo>
                  <a:lnTo>
                    <a:pt x="55" y="820"/>
                  </a:lnTo>
                  <a:cubicBezTo>
                    <a:pt x="65" y="842"/>
                    <a:pt x="65" y="853"/>
                    <a:pt x="76" y="853"/>
                  </a:cubicBezTo>
                  <a:cubicBezTo>
                    <a:pt x="87" y="799"/>
                    <a:pt x="43" y="777"/>
                    <a:pt x="22" y="777"/>
                  </a:cubicBezTo>
                  <a:close/>
                  <a:moveTo>
                    <a:pt x="22" y="928"/>
                  </a:moveTo>
                  <a:lnTo>
                    <a:pt x="22" y="928"/>
                  </a:lnTo>
                  <a:cubicBezTo>
                    <a:pt x="33" y="940"/>
                    <a:pt x="33" y="950"/>
                    <a:pt x="33" y="950"/>
                  </a:cubicBezTo>
                  <a:cubicBezTo>
                    <a:pt x="33" y="940"/>
                    <a:pt x="33" y="940"/>
                    <a:pt x="22" y="928"/>
                  </a:cubicBezTo>
                  <a:close/>
                  <a:moveTo>
                    <a:pt x="637" y="1"/>
                  </a:moveTo>
                  <a:lnTo>
                    <a:pt x="346" y="120"/>
                  </a:lnTo>
                  <a:cubicBezTo>
                    <a:pt x="357" y="173"/>
                    <a:pt x="346" y="228"/>
                    <a:pt x="302" y="228"/>
                  </a:cubicBezTo>
                  <a:cubicBezTo>
                    <a:pt x="302" y="195"/>
                    <a:pt x="314" y="173"/>
                    <a:pt x="314" y="141"/>
                  </a:cubicBezTo>
                  <a:lnTo>
                    <a:pt x="314" y="141"/>
                  </a:lnTo>
                  <a:lnTo>
                    <a:pt x="238" y="163"/>
                  </a:lnTo>
                  <a:cubicBezTo>
                    <a:pt x="238" y="184"/>
                    <a:pt x="249" y="206"/>
                    <a:pt x="249" y="238"/>
                  </a:cubicBezTo>
                  <a:cubicBezTo>
                    <a:pt x="238" y="206"/>
                    <a:pt x="227" y="195"/>
                    <a:pt x="216" y="173"/>
                  </a:cubicBezTo>
                  <a:lnTo>
                    <a:pt x="0" y="260"/>
                  </a:lnTo>
                  <a:lnTo>
                    <a:pt x="0" y="271"/>
                  </a:lnTo>
                  <a:cubicBezTo>
                    <a:pt x="87" y="292"/>
                    <a:pt x="55" y="260"/>
                    <a:pt x="65" y="357"/>
                  </a:cubicBezTo>
                  <a:cubicBezTo>
                    <a:pt x="65" y="324"/>
                    <a:pt x="65" y="324"/>
                    <a:pt x="76" y="324"/>
                  </a:cubicBezTo>
                  <a:cubicBezTo>
                    <a:pt x="76" y="324"/>
                    <a:pt x="87" y="324"/>
                    <a:pt x="98" y="335"/>
                  </a:cubicBezTo>
                  <a:cubicBezTo>
                    <a:pt x="108" y="346"/>
                    <a:pt x="108" y="357"/>
                    <a:pt x="119" y="357"/>
                  </a:cubicBezTo>
                  <a:cubicBezTo>
                    <a:pt x="119" y="357"/>
                    <a:pt x="130" y="346"/>
                    <a:pt x="119" y="314"/>
                  </a:cubicBezTo>
                  <a:cubicBezTo>
                    <a:pt x="98" y="314"/>
                    <a:pt x="119" y="216"/>
                    <a:pt x="151" y="216"/>
                  </a:cubicBezTo>
                  <a:lnTo>
                    <a:pt x="163" y="216"/>
                  </a:lnTo>
                  <a:cubicBezTo>
                    <a:pt x="163" y="228"/>
                    <a:pt x="163" y="228"/>
                    <a:pt x="173" y="228"/>
                  </a:cubicBezTo>
                  <a:lnTo>
                    <a:pt x="184" y="228"/>
                  </a:lnTo>
                  <a:cubicBezTo>
                    <a:pt x="184" y="228"/>
                    <a:pt x="194" y="216"/>
                    <a:pt x="206" y="216"/>
                  </a:cubicBezTo>
                  <a:cubicBezTo>
                    <a:pt x="227" y="216"/>
                    <a:pt x="259" y="238"/>
                    <a:pt x="281" y="367"/>
                  </a:cubicBezTo>
                  <a:cubicBezTo>
                    <a:pt x="259" y="367"/>
                    <a:pt x="259" y="400"/>
                    <a:pt x="249" y="400"/>
                  </a:cubicBezTo>
                  <a:cubicBezTo>
                    <a:pt x="249" y="367"/>
                    <a:pt x="270" y="324"/>
                    <a:pt x="238" y="303"/>
                  </a:cubicBezTo>
                  <a:cubicBezTo>
                    <a:pt x="206" y="367"/>
                    <a:pt x="173" y="400"/>
                    <a:pt x="130" y="400"/>
                  </a:cubicBezTo>
                  <a:cubicBezTo>
                    <a:pt x="119" y="400"/>
                    <a:pt x="108" y="389"/>
                    <a:pt x="87" y="389"/>
                  </a:cubicBezTo>
                  <a:cubicBezTo>
                    <a:pt x="87" y="530"/>
                    <a:pt x="119" y="713"/>
                    <a:pt x="55" y="961"/>
                  </a:cubicBezTo>
                  <a:cubicBezTo>
                    <a:pt x="55" y="940"/>
                    <a:pt x="55" y="940"/>
                    <a:pt x="43" y="940"/>
                  </a:cubicBezTo>
                  <a:lnTo>
                    <a:pt x="33" y="950"/>
                  </a:lnTo>
                  <a:cubicBezTo>
                    <a:pt x="55" y="971"/>
                    <a:pt x="65" y="993"/>
                    <a:pt x="76" y="1026"/>
                  </a:cubicBezTo>
                  <a:cubicBezTo>
                    <a:pt x="76" y="1036"/>
                    <a:pt x="33" y="1058"/>
                    <a:pt x="65" y="1091"/>
                  </a:cubicBezTo>
                  <a:lnTo>
                    <a:pt x="87" y="1091"/>
                  </a:lnTo>
                  <a:lnTo>
                    <a:pt x="259" y="767"/>
                  </a:lnTo>
                  <a:cubicBezTo>
                    <a:pt x="259" y="702"/>
                    <a:pt x="249" y="605"/>
                    <a:pt x="270" y="540"/>
                  </a:cubicBezTo>
                  <a:cubicBezTo>
                    <a:pt x="281" y="562"/>
                    <a:pt x="292" y="562"/>
                    <a:pt x="314" y="562"/>
                  </a:cubicBezTo>
                  <a:lnTo>
                    <a:pt x="335" y="562"/>
                  </a:lnTo>
                  <a:cubicBezTo>
                    <a:pt x="324" y="605"/>
                    <a:pt x="302" y="626"/>
                    <a:pt x="281" y="637"/>
                  </a:cubicBezTo>
                  <a:cubicBezTo>
                    <a:pt x="281" y="659"/>
                    <a:pt x="292" y="669"/>
                    <a:pt x="302" y="669"/>
                  </a:cubicBezTo>
                  <a:lnTo>
                    <a:pt x="540" y="195"/>
                  </a:lnTo>
                  <a:cubicBezTo>
                    <a:pt x="540" y="163"/>
                    <a:pt x="551" y="152"/>
                    <a:pt x="551" y="98"/>
                  </a:cubicBezTo>
                  <a:cubicBezTo>
                    <a:pt x="551" y="108"/>
                    <a:pt x="561" y="130"/>
                    <a:pt x="572" y="152"/>
                  </a:cubicBezTo>
                  <a:lnTo>
                    <a:pt x="637" y="12"/>
                  </a:lnTo>
                  <a:lnTo>
                    <a:pt x="637" y="1"/>
                  </a:lnTo>
                  <a:close/>
                </a:path>
              </a:pathLst>
            </a:custGeom>
            <a:solidFill>
              <a:srgbClr val="012E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5"/>
            <p:cNvSpPr/>
            <p:nvPr/>
          </p:nvSpPr>
          <p:spPr>
            <a:xfrm>
              <a:off x="7549425" y="3472538"/>
              <a:ext cx="56375" cy="29700"/>
            </a:xfrm>
            <a:custGeom>
              <a:avLst/>
              <a:gdLst/>
              <a:ahLst/>
              <a:cxnLst/>
              <a:rect l="l" t="t" r="r" b="b"/>
              <a:pathLst>
                <a:path w="2255" h="1188" extrusionOk="0">
                  <a:moveTo>
                    <a:pt x="1910" y="1"/>
                  </a:moveTo>
                  <a:cubicBezTo>
                    <a:pt x="1899" y="1"/>
                    <a:pt x="1877" y="12"/>
                    <a:pt x="1867" y="22"/>
                  </a:cubicBezTo>
                  <a:lnTo>
                    <a:pt x="1726" y="120"/>
                  </a:lnTo>
                  <a:lnTo>
                    <a:pt x="1651" y="173"/>
                  </a:lnTo>
                  <a:cubicBezTo>
                    <a:pt x="1618" y="185"/>
                    <a:pt x="1597" y="195"/>
                    <a:pt x="1565" y="206"/>
                  </a:cubicBezTo>
                  <a:cubicBezTo>
                    <a:pt x="1510" y="228"/>
                    <a:pt x="1446" y="249"/>
                    <a:pt x="1392" y="281"/>
                  </a:cubicBezTo>
                  <a:cubicBezTo>
                    <a:pt x="1338" y="324"/>
                    <a:pt x="1294" y="368"/>
                    <a:pt x="1251" y="400"/>
                  </a:cubicBezTo>
                  <a:cubicBezTo>
                    <a:pt x="1198" y="432"/>
                    <a:pt x="1133" y="432"/>
                    <a:pt x="1079" y="444"/>
                  </a:cubicBezTo>
                  <a:cubicBezTo>
                    <a:pt x="1047" y="454"/>
                    <a:pt x="1014" y="465"/>
                    <a:pt x="992" y="475"/>
                  </a:cubicBezTo>
                  <a:cubicBezTo>
                    <a:pt x="961" y="487"/>
                    <a:pt x="939" y="497"/>
                    <a:pt x="917" y="508"/>
                  </a:cubicBezTo>
                  <a:cubicBezTo>
                    <a:pt x="885" y="519"/>
                    <a:pt x="863" y="530"/>
                    <a:pt x="841" y="540"/>
                  </a:cubicBezTo>
                  <a:cubicBezTo>
                    <a:pt x="810" y="551"/>
                    <a:pt x="788" y="562"/>
                    <a:pt x="766" y="583"/>
                  </a:cubicBezTo>
                  <a:cubicBezTo>
                    <a:pt x="723" y="605"/>
                    <a:pt x="680" y="648"/>
                    <a:pt x="647" y="670"/>
                  </a:cubicBezTo>
                  <a:cubicBezTo>
                    <a:pt x="604" y="702"/>
                    <a:pt x="561" y="713"/>
                    <a:pt x="518" y="734"/>
                  </a:cubicBezTo>
                  <a:cubicBezTo>
                    <a:pt x="475" y="756"/>
                    <a:pt x="443" y="777"/>
                    <a:pt x="400" y="799"/>
                  </a:cubicBezTo>
                  <a:cubicBezTo>
                    <a:pt x="367" y="810"/>
                    <a:pt x="324" y="832"/>
                    <a:pt x="292" y="842"/>
                  </a:cubicBezTo>
                  <a:lnTo>
                    <a:pt x="194" y="875"/>
                  </a:lnTo>
                  <a:cubicBezTo>
                    <a:pt x="162" y="897"/>
                    <a:pt x="141" y="907"/>
                    <a:pt x="119" y="929"/>
                  </a:cubicBezTo>
                  <a:cubicBezTo>
                    <a:pt x="33" y="993"/>
                    <a:pt x="0" y="1058"/>
                    <a:pt x="43" y="1123"/>
                  </a:cubicBezTo>
                  <a:cubicBezTo>
                    <a:pt x="65" y="1166"/>
                    <a:pt x="108" y="1187"/>
                    <a:pt x="162" y="1187"/>
                  </a:cubicBezTo>
                  <a:cubicBezTo>
                    <a:pt x="194" y="1187"/>
                    <a:pt x="227" y="1177"/>
                    <a:pt x="259" y="1166"/>
                  </a:cubicBezTo>
                  <a:cubicBezTo>
                    <a:pt x="292" y="1166"/>
                    <a:pt x="324" y="1155"/>
                    <a:pt x="345" y="1144"/>
                  </a:cubicBezTo>
                  <a:cubicBezTo>
                    <a:pt x="378" y="1134"/>
                    <a:pt x="410" y="1123"/>
                    <a:pt x="453" y="1112"/>
                  </a:cubicBezTo>
                  <a:cubicBezTo>
                    <a:pt x="486" y="1101"/>
                    <a:pt x="529" y="1091"/>
                    <a:pt x="561" y="1069"/>
                  </a:cubicBezTo>
                  <a:cubicBezTo>
                    <a:pt x="604" y="1048"/>
                    <a:pt x="637" y="1026"/>
                    <a:pt x="680" y="1004"/>
                  </a:cubicBezTo>
                  <a:cubicBezTo>
                    <a:pt x="702" y="993"/>
                    <a:pt x="723" y="983"/>
                    <a:pt x="734" y="972"/>
                  </a:cubicBezTo>
                  <a:cubicBezTo>
                    <a:pt x="755" y="961"/>
                    <a:pt x="777" y="940"/>
                    <a:pt x="798" y="929"/>
                  </a:cubicBezTo>
                  <a:cubicBezTo>
                    <a:pt x="841" y="885"/>
                    <a:pt x="874" y="842"/>
                    <a:pt x="917" y="821"/>
                  </a:cubicBezTo>
                  <a:cubicBezTo>
                    <a:pt x="928" y="799"/>
                    <a:pt x="961" y="789"/>
                    <a:pt x="982" y="777"/>
                  </a:cubicBezTo>
                  <a:cubicBezTo>
                    <a:pt x="1004" y="767"/>
                    <a:pt x="1025" y="746"/>
                    <a:pt x="1057" y="734"/>
                  </a:cubicBezTo>
                  <a:cubicBezTo>
                    <a:pt x="1079" y="724"/>
                    <a:pt x="1100" y="702"/>
                    <a:pt x="1122" y="691"/>
                  </a:cubicBezTo>
                  <a:cubicBezTo>
                    <a:pt x="1155" y="681"/>
                    <a:pt x="1176" y="670"/>
                    <a:pt x="1198" y="659"/>
                  </a:cubicBezTo>
                  <a:cubicBezTo>
                    <a:pt x="1263" y="648"/>
                    <a:pt x="1327" y="638"/>
                    <a:pt x="1370" y="595"/>
                  </a:cubicBezTo>
                  <a:cubicBezTo>
                    <a:pt x="1424" y="562"/>
                    <a:pt x="1467" y="508"/>
                    <a:pt x="1510" y="475"/>
                  </a:cubicBezTo>
                  <a:cubicBezTo>
                    <a:pt x="1565" y="444"/>
                    <a:pt x="1618" y="432"/>
                    <a:pt x="1683" y="411"/>
                  </a:cubicBezTo>
                  <a:cubicBezTo>
                    <a:pt x="1716" y="400"/>
                    <a:pt x="1748" y="389"/>
                    <a:pt x="1769" y="368"/>
                  </a:cubicBezTo>
                  <a:lnTo>
                    <a:pt x="1855" y="324"/>
                  </a:lnTo>
                  <a:lnTo>
                    <a:pt x="2006" y="249"/>
                  </a:lnTo>
                  <a:cubicBezTo>
                    <a:pt x="2061" y="217"/>
                    <a:pt x="2104" y="185"/>
                    <a:pt x="2147" y="163"/>
                  </a:cubicBezTo>
                  <a:cubicBezTo>
                    <a:pt x="2179" y="142"/>
                    <a:pt x="2212" y="142"/>
                    <a:pt x="2255" y="142"/>
                  </a:cubicBezTo>
                  <a:cubicBezTo>
                    <a:pt x="2136" y="87"/>
                    <a:pt x="2028" y="44"/>
                    <a:pt x="19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5"/>
            <p:cNvSpPr/>
            <p:nvPr/>
          </p:nvSpPr>
          <p:spPr>
            <a:xfrm>
              <a:off x="7597150" y="3451263"/>
              <a:ext cx="60150" cy="24825"/>
            </a:xfrm>
            <a:custGeom>
              <a:avLst/>
              <a:gdLst/>
              <a:ahLst/>
              <a:cxnLst/>
              <a:rect l="l" t="t" r="r" b="b"/>
              <a:pathLst>
                <a:path w="2406" h="993" extrusionOk="0">
                  <a:moveTo>
                    <a:pt x="2029" y="0"/>
                  </a:moveTo>
                  <a:cubicBezTo>
                    <a:pt x="1986" y="10"/>
                    <a:pt x="1953" y="10"/>
                    <a:pt x="1910" y="22"/>
                  </a:cubicBezTo>
                  <a:cubicBezTo>
                    <a:pt x="1888" y="32"/>
                    <a:pt x="1866" y="32"/>
                    <a:pt x="1845" y="43"/>
                  </a:cubicBezTo>
                  <a:lnTo>
                    <a:pt x="1727" y="43"/>
                  </a:lnTo>
                  <a:cubicBezTo>
                    <a:pt x="1694" y="43"/>
                    <a:pt x="1662" y="43"/>
                    <a:pt x="1629" y="54"/>
                  </a:cubicBezTo>
                  <a:cubicBezTo>
                    <a:pt x="1597" y="54"/>
                    <a:pt x="1564" y="65"/>
                    <a:pt x="1521" y="86"/>
                  </a:cubicBezTo>
                  <a:cubicBezTo>
                    <a:pt x="1489" y="97"/>
                    <a:pt x="1435" y="118"/>
                    <a:pt x="1370" y="140"/>
                  </a:cubicBezTo>
                  <a:cubicBezTo>
                    <a:pt x="1317" y="173"/>
                    <a:pt x="1252" y="205"/>
                    <a:pt x="1176" y="237"/>
                  </a:cubicBezTo>
                  <a:cubicBezTo>
                    <a:pt x="1144" y="259"/>
                    <a:pt x="1101" y="281"/>
                    <a:pt x="1068" y="313"/>
                  </a:cubicBezTo>
                  <a:cubicBezTo>
                    <a:pt x="1036" y="345"/>
                    <a:pt x="1004" y="367"/>
                    <a:pt x="960" y="388"/>
                  </a:cubicBezTo>
                  <a:cubicBezTo>
                    <a:pt x="874" y="420"/>
                    <a:pt x="788" y="464"/>
                    <a:pt x="691" y="507"/>
                  </a:cubicBezTo>
                  <a:cubicBezTo>
                    <a:pt x="648" y="528"/>
                    <a:pt x="605" y="550"/>
                    <a:pt x="550" y="571"/>
                  </a:cubicBezTo>
                  <a:cubicBezTo>
                    <a:pt x="507" y="604"/>
                    <a:pt x="464" y="626"/>
                    <a:pt x="411" y="647"/>
                  </a:cubicBezTo>
                  <a:lnTo>
                    <a:pt x="346" y="690"/>
                  </a:lnTo>
                  <a:cubicBezTo>
                    <a:pt x="313" y="701"/>
                    <a:pt x="292" y="712"/>
                    <a:pt x="260" y="712"/>
                  </a:cubicBezTo>
                  <a:cubicBezTo>
                    <a:pt x="205" y="722"/>
                    <a:pt x="141" y="734"/>
                    <a:pt x="97" y="766"/>
                  </a:cubicBezTo>
                  <a:cubicBezTo>
                    <a:pt x="65" y="787"/>
                    <a:pt x="33" y="820"/>
                    <a:pt x="1" y="852"/>
                  </a:cubicBezTo>
                  <a:cubicBezTo>
                    <a:pt x="119" y="895"/>
                    <a:pt x="227" y="938"/>
                    <a:pt x="346" y="993"/>
                  </a:cubicBezTo>
                  <a:cubicBezTo>
                    <a:pt x="368" y="981"/>
                    <a:pt x="389" y="981"/>
                    <a:pt x="411" y="981"/>
                  </a:cubicBezTo>
                  <a:cubicBezTo>
                    <a:pt x="432" y="981"/>
                    <a:pt x="464" y="971"/>
                    <a:pt x="497" y="960"/>
                  </a:cubicBezTo>
                  <a:lnTo>
                    <a:pt x="572" y="928"/>
                  </a:lnTo>
                  <a:cubicBezTo>
                    <a:pt x="615" y="906"/>
                    <a:pt x="670" y="885"/>
                    <a:pt x="713" y="863"/>
                  </a:cubicBezTo>
                  <a:cubicBezTo>
                    <a:pt x="766" y="852"/>
                    <a:pt x="809" y="830"/>
                    <a:pt x="864" y="820"/>
                  </a:cubicBezTo>
                  <a:cubicBezTo>
                    <a:pt x="960" y="787"/>
                    <a:pt x="1047" y="755"/>
                    <a:pt x="1133" y="722"/>
                  </a:cubicBezTo>
                  <a:cubicBezTo>
                    <a:pt x="1187" y="701"/>
                    <a:pt x="1219" y="679"/>
                    <a:pt x="1252" y="647"/>
                  </a:cubicBezTo>
                  <a:cubicBezTo>
                    <a:pt x="1274" y="636"/>
                    <a:pt x="1295" y="626"/>
                    <a:pt x="1306" y="615"/>
                  </a:cubicBezTo>
                  <a:cubicBezTo>
                    <a:pt x="1327" y="604"/>
                    <a:pt x="1338" y="604"/>
                    <a:pt x="1360" y="593"/>
                  </a:cubicBezTo>
                  <a:cubicBezTo>
                    <a:pt x="1435" y="571"/>
                    <a:pt x="1500" y="539"/>
                    <a:pt x="1554" y="518"/>
                  </a:cubicBezTo>
                  <a:cubicBezTo>
                    <a:pt x="1619" y="496"/>
                    <a:pt x="1662" y="485"/>
                    <a:pt x="1705" y="464"/>
                  </a:cubicBezTo>
                  <a:cubicBezTo>
                    <a:pt x="1748" y="453"/>
                    <a:pt x="1780" y="442"/>
                    <a:pt x="1802" y="442"/>
                  </a:cubicBezTo>
                  <a:cubicBezTo>
                    <a:pt x="1845" y="432"/>
                    <a:pt x="1899" y="432"/>
                    <a:pt x="1953" y="420"/>
                  </a:cubicBezTo>
                  <a:cubicBezTo>
                    <a:pt x="1974" y="420"/>
                    <a:pt x="1996" y="420"/>
                    <a:pt x="2017" y="410"/>
                  </a:cubicBezTo>
                  <a:lnTo>
                    <a:pt x="2082" y="377"/>
                  </a:lnTo>
                  <a:cubicBezTo>
                    <a:pt x="2147" y="345"/>
                    <a:pt x="2212" y="302"/>
                    <a:pt x="2255" y="269"/>
                  </a:cubicBezTo>
                  <a:cubicBezTo>
                    <a:pt x="2352" y="216"/>
                    <a:pt x="2406" y="151"/>
                    <a:pt x="2384" y="97"/>
                  </a:cubicBezTo>
                  <a:cubicBezTo>
                    <a:pt x="2352" y="43"/>
                    <a:pt x="2266" y="10"/>
                    <a:pt x="2137" y="0"/>
                  </a:cubicBezTo>
                  <a:close/>
                </a:path>
              </a:pathLst>
            </a:custGeom>
            <a:solidFill>
              <a:srgbClr val="FFE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5"/>
            <p:cNvSpPr/>
            <p:nvPr/>
          </p:nvSpPr>
          <p:spPr>
            <a:xfrm>
              <a:off x="7525975" y="3463913"/>
              <a:ext cx="58250" cy="33200"/>
            </a:xfrm>
            <a:custGeom>
              <a:avLst/>
              <a:gdLst/>
              <a:ahLst/>
              <a:cxnLst/>
              <a:rect l="l" t="t" r="r" b="b"/>
              <a:pathLst>
                <a:path w="2330" h="1328" extrusionOk="0">
                  <a:moveTo>
                    <a:pt x="2071" y="1"/>
                  </a:moveTo>
                  <a:cubicBezTo>
                    <a:pt x="2060" y="1"/>
                    <a:pt x="2060" y="12"/>
                    <a:pt x="2050" y="12"/>
                  </a:cubicBezTo>
                  <a:cubicBezTo>
                    <a:pt x="2028" y="33"/>
                    <a:pt x="1995" y="44"/>
                    <a:pt x="1974" y="55"/>
                  </a:cubicBezTo>
                  <a:lnTo>
                    <a:pt x="1866" y="98"/>
                  </a:lnTo>
                  <a:cubicBezTo>
                    <a:pt x="1834" y="120"/>
                    <a:pt x="1801" y="130"/>
                    <a:pt x="1769" y="152"/>
                  </a:cubicBezTo>
                  <a:cubicBezTo>
                    <a:pt x="1704" y="184"/>
                    <a:pt x="1640" y="228"/>
                    <a:pt x="1575" y="260"/>
                  </a:cubicBezTo>
                  <a:cubicBezTo>
                    <a:pt x="1510" y="292"/>
                    <a:pt x="1445" y="314"/>
                    <a:pt x="1381" y="346"/>
                  </a:cubicBezTo>
                  <a:cubicBezTo>
                    <a:pt x="1326" y="379"/>
                    <a:pt x="1251" y="379"/>
                    <a:pt x="1175" y="400"/>
                  </a:cubicBezTo>
                  <a:cubicBezTo>
                    <a:pt x="1111" y="432"/>
                    <a:pt x="1057" y="475"/>
                    <a:pt x="1003" y="508"/>
                  </a:cubicBezTo>
                  <a:cubicBezTo>
                    <a:pt x="981" y="518"/>
                    <a:pt x="949" y="540"/>
                    <a:pt x="928" y="551"/>
                  </a:cubicBezTo>
                  <a:cubicBezTo>
                    <a:pt x="895" y="573"/>
                    <a:pt x="873" y="594"/>
                    <a:pt x="852" y="616"/>
                  </a:cubicBezTo>
                  <a:cubicBezTo>
                    <a:pt x="798" y="659"/>
                    <a:pt x="755" y="681"/>
                    <a:pt x="701" y="702"/>
                  </a:cubicBezTo>
                  <a:cubicBezTo>
                    <a:pt x="647" y="724"/>
                    <a:pt x="583" y="734"/>
                    <a:pt x="539" y="767"/>
                  </a:cubicBezTo>
                  <a:cubicBezTo>
                    <a:pt x="442" y="810"/>
                    <a:pt x="356" y="864"/>
                    <a:pt x="281" y="907"/>
                  </a:cubicBezTo>
                  <a:lnTo>
                    <a:pt x="183" y="971"/>
                  </a:lnTo>
                  <a:cubicBezTo>
                    <a:pt x="161" y="983"/>
                    <a:pt x="151" y="993"/>
                    <a:pt x="140" y="1004"/>
                  </a:cubicBezTo>
                  <a:cubicBezTo>
                    <a:pt x="118" y="1015"/>
                    <a:pt x="108" y="1026"/>
                    <a:pt x="97" y="1036"/>
                  </a:cubicBezTo>
                  <a:cubicBezTo>
                    <a:pt x="54" y="1091"/>
                    <a:pt x="32" y="1134"/>
                    <a:pt x="10" y="1177"/>
                  </a:cubicBezTo>
                  <a:cubicBezTo>
                    <a:pt x="0" y="1220"/>
                    <a:pt x="0" y="1252"/>
                    <a:pt x="22" y="1285"/>
                  </a:cubicBezTo>
                  <a:cubicBezTo>
                    <a:pt x="43" y="1306"/>
                    <a:pt x="65" y="1328"/>
                    <a:pt x="108" y="1328"/>
                  </a:cubicBezTo>
                  <a:lnTo>
                    <a:pt x="118" y="1328"/>
                  </a:lnTo>
                  <a:cubicBezTo>
                    <a:pt x="151" y="1328"/>
                    <a:pt x="194" y="1295"/>
                    <a:pt x="248" y="1274"/>
                  </a:cubicBezTo>
                  <a:cubicBezTo>
                    <a:pt x="259" y="1263"/>
                    <a:pt x="281" y="1263"/>
                    <a:pt x="291" y="1252"/>
                  </a:cubicBezTo>
                  <a:cubicBezTo>
                    <a:pt x="302" y="1242"/>
                    <a:pt x="324" y="1242"/>
                    <a:pt x="345" y="1230"/>
                  </a:cubicBezTo>
                  <a:cubicBezTo>
                    <a:pt x="377" y="1209"/>
                    <a:pt x="410" y="1198"/>
                    <a:pt x="453" y="1177"/>
                  </a:cubicBezTo>
                  <a:cubicBezTo>
                    <a:pt x="528" y="1134"/>
                    <a:pt x="614" y="1079"/>
                    <a:pt x="701" y="1026"/>
                  </a:cubicBezTo>
                  <a:cubicBezTo>
                    <a:pt x="744" y="1004"/>
                    <a:pt x="798" y="983"/>
                    <a:pt x="852" y="961"/>
                  </a:cubicBezTo>
                  <a:cubicBezTo>
                    <a:pt x="885" y="940"/>
                    <a:pt x="906" y="928"/>
                    <a:pt x="938" y="907"/>
                  </a:cubicBezTo>
                  <a:lnTo>
                    <a:pt x="1003" y="842"/>
                  </a:lnTo>
                  <a:lnTo>
                    <a:pt x="1068" y="777"/>
                  </a:lnTo>
                  <a:lnTo>
                    <a:pt x="1089" y="767"/>
                  </a:lnTo>
                  <a:lnTo>
                    <a:pt x="1111" y="756"/>
                  </a:lnTo>
                  <a:lnTo>
                    <a:pt x="1154" y="724"/>
                  </a:lnTo>
                  <a:cubicBezTo>
                    <a:pt x="1208" y="681"/>
                    <a:pt x="1251" y="638"/>
                    <a:pt x="1316" y="616"/>
                  </a:cubicBezTo>
                  <a:cubicBezTo>
                    <a:pt x="1370" y="583"/>
                    <a:pt x="1445" y="583"/>
                    <a:pt x="1510" y="540"/>
                  </a:cubicBezTo>
                  <a:cubicBezTo>
                    <a:pt x="1575" y="518"/>
                    <a:pt x="1640" y="487"/>
                    <a:pt x="1704" y="454"/>
                  </a:cubicBezTo>
                  <a:cubicBezTo>
                    <a:pt x="1769" y="422"/>
                    <a:pt x="1834" y="379"/>
                    <a:pt x="1899" y="346"/>
                  </a:cubicBezTo>
                  <a:cubicBezTo>
                    <a:pt x="1963" y="314"/>
                    <a:pt x="2028" y="292"/>
                    <a:pt x="2103" y="271"/>
                  </a:cubicBezTo>
                  <a:lnTo>
                    <a:pt x="2146" y="249"/>
                  </a:lnTo>
                  <a:cubicBezTo>
                    <a:pt x="2168" y="249"/>
                    <a:pt x="2179" y="238"/>
                    <a:pt x="2189" y="228"/>
                  </a:cubicBezTo>
                  <a:cubicBezTo>
                    <a:pt x="2222" y="206"/>
                    <a:pt x="2244" y="184"/>
                    <a:pt x="2276" y="163"/>
                  </a:cubicBezTo>
                  <a:cubicBezTo>
                    <a:pt x="2287" y="141"/>
                    <a:pt x="2308" y="130"/>
                    <a:pt x="2330" y="120"/>
                  </a:cubicBezTo>
                  <a:cubicBezTo>
                    <a:pt x="2244" y="77"/>
                    <a:pt x="2157" y="44"/>
                    <a:pt x="20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5"/>
            <p:cNvSpPr/>
            <p:nvPr/>
          </p:nvSpPr>
          <p:spPr>
            <a:xfrm>
              <a:off x="7577750" y="3436938"/>
              <a:ext cx="73375" cy="29975"/>
            </a:xfrm>
            <a:custGeom>
              <a:avLst/>
              <a:gdLst/>
              <a:ahLst/>
              <a:cxnLst/>
              <a:rect l="l" t="t" r="r" b="b"/>
              <a:pathLst>
                <a:path w="2935" h="1199" extrusionOk="0">
                  <a:moveTo>
                    <a:pt x="2330" y="1"/>
                  </a:moveTo>
                  <a:cubicBezTo>
                    <a:pt x="2276" y="1"/>
                    <a:pt x="2233" y="34"/>
                    <a:pt x="2189" y="66"/>
                  </a:cubicBezTo>
                  <a:cubicBezTo>
                    <a:pt x="2168" y="77"/>
                    <a:pt x="2146" y="99"/>
                    <a:pt x="2125" y="99"/>
                  </a:cubicBezTo>
                  <a:cubicBezTo>
                    <a:pt x="2103" y="109"/>
                    <a:pt x="2082" y="109"/>
                    <a:pt x="2050" y="109"/>
                  </a:cubicBezTo>
                  <a:lnTo>
                    <a:pt x="1909" y="109"/>
                  </a:lnTo>
                  <a:cubicBezTo>
                    <a:pt x="1844" y="109"/>
                    <a:pt x="1780" y="152"/>
                    <a:pt x="1726" y="195"/>
                  </a:cubicBezTo>
                  <a:cubicBezTo>
                    <a:pt x="1704" y="206"/>
                    <a:pt x="1693" y="217"/>
                    <a:pt x="1672" y="228"/>
                  </a:cubicBezTo>
                  <a:cubicBezTo>
                    <a:pt x="1661" y="238"/>
                    <a:pt x="1640" y="238"/>
                    <a:pt x="1618" y="250"/>
                  </a:cubicBezTo>
                  <a:cubicBezTo>
                    <a:pt x="1585" y="260"/>
                    <a:pt x="1542" y="281"/>
                    <a:pt x="1499" y="303"/>
                  </a:cubicBezTo>
                  <a:cubicBezTo>
                    <a:pt x="1477" y="303"/>
                    <a:pt x="1456" y="314"/>
                    <a:pt x="1434" y="325"/>
                  </a:cubicBezTo>
                  <a:cubicBezTo>
                    <a:pt x="1413" y="336"/>
                    <a:pt x="1391" y="346"/>
                    <a:pt x="1359" y="346"/>
                  </a:cubicBezTo>
                  <a:cubicBezTo>
                    <a:pt x="1316" y="368"/>
                    <a:pt x="1262" y="379"/>
                    <a:pt x="1208" y="401"/>
                  </a:cubicBezTo>
                  <a:cubicBezTo>
                    <a:pt x="1154" y="422"/>
                    <a:pt x="1111" y="432"/>
                    <a:pt x="1046" y="454"/>
                  </a:cubicBezTo>
                  <a:cubicBezTo>
                    <a:pt x="1024" y="465"/>
                    <a:pt x="993" y="476"/>
                    <a:pt x="971" y="487"/>
                  </a:cubicBezTo>
                  <a:cubicBezTo>
                    <a:pt x="938" y="497"/>
                    <a:pt x="917" y="519"/>
                    <a:pt x="895" y="552"/>
                  </a:cubicBezTo>
                  <a:cubicBezTo>
                    <a:pt x="863" y="573"/>
                    <a:pt x="852" y="595"/>
                    <a:pt x="830" y="616"/>
                  </a:cubicBezTo>
                  <a:cubicBezTo>
                    <a:pt x="809" y="638"/>
                    <a:pt x="777" y="648"/>
                    <a:pt x="755" y="659"/>
                  </a:cubicBezTo>
                  <a:cubicBezTo>
                    <a:pt x="701" y="691"/>
                    <a:pt x="647" y="724"/>
                    <a:pt x="583" y="756"/>
                  </a:cubicBezTo>
                  <a:cubicBezTo>
                    <a:pt x="539" y="789"/>
                    <a:pt x="475" y="799"/>
                    <a:pt x="399" y="810"/>
                  </a:cubicBezTo>
                  <a:cubicBezTo>
                    <a:pt x="388" y="821"/>
                    <a:pt x="367" y="832"/>
                    <a:pt x="356" y="832"/>
                  </a:cubicBezTo>
                  <a:lnTo>
                    <a:pt x="313" y="854"/>
                  </a:lnTo>
                  <a:lnTo>
                    <a:pt x="226" y="907"/>
                  </a:lnTo>
                  <a:lnTo>
                    <a:pt x="140" y="950"/>
                  </a:lnTo>
                  <a:cubicBezTo>
                    <a:pt x="108" y="972"/>
                    <a:pt x="75" y="993"/>
                    <a:pt x="54" y="1015"/>
                  </a:cubicBezTo>
                  <a:cubicBezTo>
                    <a:pt x="32" y="1037"/>
                    <a:pt x="22" y="1058"/>
                    <a:pt x="0" y="1080"/>
                  </a:cubicBezTo>
                  <a:cubicBezTo>
                    <a:pt x="86" y="1123"/>
                    <a:pt x="173" y="1156"/>
                    <a:pt x="259" y="1199"/>
                  </a:cubicBezTo>
                  <a:cubicBezTo>
                    <a:pt x="269" y="1188"/>
                    <a:pt x="269" y="1188"/>
                    <a:pt x="281" y="1188"/>
                  </a:cubicBezTo>
                  <a:lnTo>
                    <a:pt x="377" y="1144"/>
                  </a:lnTo>
                  <a:lnTo>
                    <a:pt x="464" y="1112"/>
                  </a:lnTo>
                  <a:cubicBezTo>
                    <a:pt x="496" y="1101"/>
                    <a:pt x="518" y="1091"/>
                    <a:pt x="550" y="1080"/>
                  </a:cubicBezTo>
                  <a:lnTo>
                    <a:pt x="647" y="1058"/>
                  </a:lnTo>
                  <a:cubicBezTo>
                    <a:pt x="669" y="1058"/>
                    <a:pt x="690" y="1058"/>
                    <a:pt x="701" y="1048"/>
                  </a:cubicBezTo>
                  <a:lnTo>
                    <a:pt x="722" y="1037"/>
                  </a:lnTo>
                  <a:lnTo>
                    <a:pt x="744" y="1026"/>
                  </a:lnTo>
                  <a:cubicBezTo>
                    <a:pt x="809" y="1005"/>
                    <a:pt x="863" y="972"/>
                    <a:pt x="917" y="950"/>
                  </a:cubicBezTo>
                  <a:lnTo>
                    <a:pt x="938" y="940"/>
                  </a:lnTo>
                  <a:cubicBezTo>
                    <a:pt x="949" y="940"/>
                    <a:pt x="949" y="940"/>
                    <a:pt x="960" y="929"/>
                  </a:cubicBezTo>
                  <a:cubicBezTo>
                    <a:pt x="971" y="918"/>
                    <a:pt x="993" y="918"/>
                    <a:pt x="1003" y="907"/>
                  </a:cubicBezTo>
                  <a:lnTo>
                    <a:pt x="1068" y="842"/>
                  </a:lnTo>
                  <a:cubicBezTo>
                    <a:pt x="1089" y="821"/>
                    <a:pt x="1111" y="810"/>
                    <a:pt x="1144" y="799"/>
                  </a:cubicBezTo>
                  <a:cubicBezTo>
                    <a:pt x="1165" y="789"/>
                    <a:pt x="1187" y="778"/>
                    <a:pt x="1219" y="778"/>
                  </a:cubicBezTo>
                  <a:cubicBezTo>
                    <a:pt x="1251" y="767"/>
                    <a:pt x="1273" y="756"/>
                    <a:pt x="1305" y="756"/>
                  </a:cubicBezTo>
                  <a:lnTo>
                    <a:pt x="1348" y="746"/>
                  </a:lnTo>
                  <a:lnTo>
                    <a:pt x="1381" y="734"/>
                  </a:lnTo>
                  <a:cubicBezTo>
                    <a:pt x="1434" y="713"/>
                    <a:pt x="1489" y="703"/>
                    <a:pt x="1532" y="691"/>
                  </a:cubicBezTo>
                  <a:cubicBezTo>
                    <a:pt x="1564" y="691"/>
                    <a:pt x="1585" y="681"/>
                    <a:pt x="1607" y="670"/>
                  </a:cubicBezTo>
                  <a:cubicBezTo>
                    <a:pt x="1628" y="670"/>
                    <a:pt x="1650" y="659"/>
                    <a:pt x="1672" y="648"/>
                  </a:cubicBezTo>
                  <a:lnTo>
                    <a:pt x="1801" y="616"/>
                  </a:lnTo>
                  <a:cubicBezTo>
                    <a:pt x="1823" y="605"/>
                    <a:pt x="1844" y="595"/>
                    <a:pt x="1866" y="595"/>
                  </a:cubicBezTo>
                  <a:cubicBezTo>
                    <a:pt x="1877" y="583"/>
                    <a:pt x="1899" y="573"/>
                    <a:pt x="1909" y="562"/>
                  </a:cubicBezTo>
                  <a:cubicBezTo>
                    <a:pt x="1974" y="519"/>
                    <a:pt x="2028" y="497"/>
                    <a:pt x="2082" y="497"/>
                  </a:cubicBezTo>
                  <a:lnTo>
                    <a:pt x="2211" y="497"/>
                  </a:lnTo>
                  <a:cubicBezTo>
                    <a:pt x="2244" y="497"/>
                    <a:pt x="2276" y="497"/>
                    <a:pt x="2308" y="487"/>
                  </a:cubicBezTo>
                  <a:cubicBezTo>
                    <a:pt x="2330" y="476"/>
                    <a:pt x="2362" y="454"/>
                    <a:pt x="2384" y="432"/>
                  </a:cubicBezTo>
                  <a:cubicBezTo>
                    <a:pt x="2416" y="401"/>
                    <a:pt x="2448" y="368"/>
                    <a:pt x="2491" y="357"/>
                  </a:cubicBezTo>
                  <a:cubicBezTo>
                    <a:pt x="2535" y="346"/>
                    <a:pt x="2578" y="346"/>
                    <a:pt x="2621" y="346"/>
                  </a:cubicBezTo>
                  <a:cubicBezTo>
                    <a:pt x="2654" y="346"/>
                    <a:pt x="2675" y="346"/>
                    <a:pt x="2686" y="336"/>
                  </a:cubicBezTo>
                  <a:cubicBezTo>
                    <a:pt x="2707" y="336"/>
                    <a:pt x="2729" y="325"/>
                    <a:pt x="2740" y="325"/>
                  </a:cubicBezTo>
                  <a:cubicBezTo>
                    <a:pt x="2805" y="303"/>
                    <a:pt x="2858" y="293"/>
                    <a:pt x="2891" y="271"/>
                  </a:cubicBezTo>
                  <a:cubicBezTo>
                    <a:pt x="2923" y="250"/>
                    <a:pt x="2934" y="217"/>
                    <a:pt x="2923" y="195"/>
                  </a:cubicBezTo>
                  <a:cubicBezTo>
                    <a:pt x="2913" y="163"/>
                    <a:pt x="2880" y="142"/>
                    <a:pt x="2837" y="120"/>
                  </a:cubicBezTo>
                  <a:cubicBezTo>
                    <a:pt x="2783" y="87"/>
                    <a:pt x="2707" y="66"/>
                    <a:pt x="2632" y="44"/>
                  </a:cubicBezTo>
                  <a:cubicBezTo>
                    <a:pt x="2611" y="44"/>
                    <a:pt x="2589" y="44"/>
                    <a:pt x="2567" y="34"/>
                  </a:cubicBezTo>
                  <a:cubicBezTo>
                    <a:pt x="2546" y="34"/>
                    <a:pt x="2524" y="34"/>
                    <a:pt x="2491" y="23"/>
                  </a:cubicBezTo>
                  <a:cubicBezTo>
                    <a:pt x="2448" y="12"/>
                    <a:pt x="2395" y="1"/>
                    <a:pt x="2352" y="1"/>
                  </a:cubicBezTo>
                  <a:close/>
                </a:path>
              </a:pathLst>
            </a:custGeom>
            <a:solidFill>
              <a:srgbClr val="FFE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5"/>
            <p:cNvSpPr/>
            <p:nvPr/>
          </p:nvSpPr>
          <p:spPr>
            <a:xfrm>
              <a:off x="7527050" y="3455038"/>
              <a:ext cx="38850" cy="21850"/>
            </a:xfrm>
            <a:custGeom>
              <a:avLst/>
              <a:gdLst/>
              <a:ahLst/>
              <a:cxnLst/>
              <a:rect l="l" t="t" r="r" b="b"/>
              <a:pathLst>
                <a:path w="1554" h="874" extrusionOk="0">
                  <a:moveTo>
                    <a:pt x="1295" y="0"/>
                  </a:moveTo>
                  <a:cubicBezTo>
                    <a:pt x="1230" y="22"/>
                    <a:pt x="1176" y="32"/>
                    <a:pt x="1122" y="54"/>
                  </a:cubicBezTo>
                  <a:cubicBezTo>
                    <a:pt x="1068" y="86"/>
                    <a:pt x="1014" y="118"/>
                    <a:pt x="971" y="151"/>
                  </a:cubicBezTo>
                  <a:cubicBezTo>
                    <a:pt x="938" y="162"/>
                    <a:pt x="917" y="183"/>
                    <a:pt x="895" y="194"/>
                  </a:cubicBezTo>
                  <a:cubicBezTo>
                    <a:pt x="863" y="205"/>
                    <a:pt x="842" y="216"/>
                    <a:pt x="809" y="226"/>
                  </a:cubicBezTo>
                  <a:cubicBezTo>
                    <a:pt x="766" y="248"/>
                    <a:pt x="712" y="269"/>
                    <a:pt x="669" y="302"/>
                  </a:cubicBezTo>
                  <a:cubicBezTo>
                    <a:pt x="615" y="324"/>
                    <a:pt x="571" y="334"/>
                    <a:pt x="518" y="345"/>
                  </a:cubicBezTo>
                  <a:cubicBezTo>
                    <a:pt x="475" y="356"/>
                    <a:pt x="420" y="377"/>
                    <a:pt x="389" y="399"/>
                  </a:cubicBezTo>
                  <a:cubicBezTo>
                    <a:pt x="345" y="420"/>
                    <a:pt x="313" y="453"/>
                    <a:pt x="281" y="485"/>
                  </a:cubicBezTo>
                  <a:cubicBezTo>
                    <a:pt x="248" y="507"/>
                    <a:pt x="226" y="528"/>
                    <a:pt x="194" y="550"/>
                  </a:cubicBezTo>
                  <a:cubicBezTo>
                    <a:pt x="173" y="571"/>
                    <a:pt x="140" y="593"/>
                    <a:pt x="130" y="604"/>
                  </a:cubicBezTo>
                  <a:cubicBezTo>
                    <a:pt x="43" y="690"/>
                    <a:pt x="0" y="755"/>
                    <a:pt x="43" y="820"/>
                  </a:cubicBezTo>
                  <a:cubicBezTo>
                    <a:pt x="65" y="863"/>
                    <a:pt x="97" y="873"/>
                    <a:pt x="151" y="873"/>
                  </a:cubicBezTo>
                  <a:cubicBezTo>
                    <a:pt x="183" y="873"/>
                    <a:pt x="226" y="863"/>
                    <a:pt x="269" y="852"/>
                  </a:cubicBezTo>
                  <a:cubicBezTo>
                    <a:pt x="302" y="842"/>
                    <a:pt x="324" y="830"/>
                    <a:pt x="356" y="809"/>
                  </a:cubicBezTo>
                  <a:cubicBezTo>
                    <a:pt x="389" y="798"/>
                    <a:pt x="420" y="777"/>
                    <a:pt x="453" y="744"/>
                  </a:cubicBezTo>
                  <a:cubicBezTo>
                    <a:pt x="485" y="722"/>
                    <a:pt x="518" y="690"/>
                    <a:pt x="550" y="669"/>
                  </a:cubicBezTo>
                  <a:cubicBezTo>
                    <a:pt x="583" y="647"/>
                    <a:pt x="626" y="636"/>
                    <a:pt x="679" y="615"/>
                  </a:cubicBezTo>
                  <a:cubicBezTo>
                    <a:pt x="722" y="604"/>
                    <a:pt x="777" y="583"/>
                    <a:pt x="820" y="550"/>
                  </a:cubicBezTo>
                  <a:cubicBezTo>
                    <a:pt x="863" y="528"/>
                    <a:pt x="917" y="496"/>
                    <a:pt x="960" y="464"/>
                  </a:cubicBezTo>
                  <a:cubicBezTo>
                    <a:pt x="981" y="453"/>
                    <a:pt x="1014" y="432"/>
                    <a:pt x="1036" y="420"/>
                  </a:cubicBezTo>
                  <a:cubicBezTo>
                    <a:pt x="1057" y="410"/>
                    <a:pt x="1089" y="388"/>
                    <a:pt x="1111" y="367"/>
                  </a:cubicBezTo>
                  <a:cubicBezTo>
                    <a:pt x="1154" y="334"/>
                    <a:pt x="1197" y="291"/>
                    <a:pt x="1251" y="269"/>
                  </a:cubicBezTo>
                  <a:cubicBezTo>
                    <a:pt x="1305" y="237"/>
                    <a:pt x="1370" y="226"/>
                    <a:pt x="1434" y="205"/>
                  </a:cubicBezTo>
                  <a:cubicBezTo>
                    <a:pt x="1467" y="183"/>
                    <a:pt x="1499" y="173"/>
                    <a:pt x="1521" y="151"/>
                  </a:cubicBezTo>
                  <a:cubicBezTo>
                    <a:pt x="1532" y="151"/>
                    <a:pt x="1542" y="140"/>
                    <a:pt x="1554" y="130"/>
                  </a:cubicBezTo>
                  <a:lnTo>
                    <a:pt x="1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5"/>
            <p:cNvSpPr/>
            <p:nvPr/>
          </p:nvSpPr>
          <p:spPr>
            <a:xfrm>
              <a:off x="7559400" y="3425913"/>
              <a:ext cx="83875" cy="32375"/>
            </a:xfrm>
            <a:custGeom>
              <a:avLst/>
              <a:gdLst/>
              <a:ahLst/>
              <a:cxnLst/>
              <a:rect l="l" t="t" r="r" b="b"/>
              <a:pathLst>
                <a:path w="3355" h="1295" extrusionOk="0">
                  <a:moveTo>
                    <a:pt x="3086" y="0"/>
                  </a:moveTo>
                  <a:cubicBezTo>
                    <a:pt x="3010" y="11"/>
                    <a:pt x="2935" y="11"/>
                    <a:pt x="2837" y="22"/>
                  </a:cubicBezTo>
                  <a:cubicBezTo>
                    <a:pt x="2816" y="22"/>
                    <a:pt x="2794" y="22"/>
                    <a:pt x="2772" y="32"/>
                  </a:cubicBezTo>
                  <a:lnTo>
                    <a:pt x="2740" y="32"/>
                  </a:lnTo>
                  <a:cubicBezTo>
                    <a:pt x="2729" y="32"/>
                    <a:pt x="2719" y="43"/>
                    <a:pt x="2708" y="43"/>
                  </a:cubicBezTo>
                  <a:lnTo>
                    <a:pt x="2621" y="43"/>
                  </a:lnTo>
                  <a:cubicBezTo>
                    <a:pt x="2611" y="43"/>
                    <a:pt x="2589" y="32"/>
                    <a:pt x="2568" y="32"/>
                  </a:cubicBezTo>
                  <a:lnTo>
                    <a:pt x="2546" y="32"/>
                  </a:lnTo>
                  <a:cubicBezTo>
                    <a:pt x="2514" y="43"/>
                    <a:pt x="2470" y="43"/>
                    <a:pt x="2417" y="65"/>
                  </a:cubicBezTo>
                  <a:cubicBezTo>
                    <a:pt x="2374" y="97"/>
                    <a:pt x="2331" y="140"/>
                    <a:pt x="2276" y="183"/>
                  </a:cubicBezTo>
                  <a:cubicBezTo>
                    <a:pt x="2233" y="216"/>
                    <a:pt x="2158" y="216"/>
                    <a:pt x="2060" y="216"/>
                  </a:cubicBezTo>
                  <a:cubicBezTo>
                    <a:pt x="2039" y="226"/>
                    <a:pt x="2007" y="226"/>
                    <a:pt x="1985" y="237"/>
                  </a:cubicBezTo>
                  <a:cubicBezTo>
                    <a:pt x="1964" y="237"/>
                    <a:pt x="1942" y="248"/>
                    <a:pt x="1921" y="259"/>
                  </a:cubicBezTo>
                  <a:cubicBezTo>
                    <a:pt x="1878" y="269"/>
                    <a:pt x="1834" y="291"/>
                    <a:pt x="1791" y="302"/>
                  </a:cubicBezTo>
                  <a:cubicBezTo>
                    <a:pt x="1758" y="313"/>
                    <a:pt x="1737" y="324"/>
                    <a:pt x="1715" y="334"/>
                  </a:cubicBezTo>
                  <a:cubicBezTo>
                    <a:pt x="1694" y="345"/>
                    <a:pt x="1662" y="356"/>
                    <a:pt x="1640" y="377"/>
                  </a:cubicBezTo>
                  <a:cubicBezTo>
                    <a:pt x="1597" y="410"/>
                    <a:pt x="1564" y="442"/>
                    <a:pt x="1511" y="464"/>
                  </a:cubicBezTo>
                  <a:cubicBezTo>
                    <a:pt x="1413" y="496"/>
                    <a:pt x="1305" y="540"/>
                    <a:pt x="1198" y="571"/>
                  </a:cubicBezTo>
                  <a:cubicBezTo>
                    <a:pt x="1133" y="593"/>
                    <a:pt x="1079" y="604"/>
                    <a:pt x="1025" y="626"/>
                  </a:cubicBezTo>
                  <a:cubicBezTo>
                    <a:pt x="971" y="658"/>
                    <a:pt x="907" y="679"/>
                    <a:pt x="852" y="701"/>
                  </a:cubicBezTo>
                  <a:cubicBezTo>
                    <a:pt x="831" y="712"/>
                    <a:pt x="799" y="722"/>
                    <a:pt x="777" y="734"/>
                  </a:cubicBezTo>
                  <a:cubicBezTo>
                    <a:pt x="713" y="809"/>
                    <a:pt x="648" y="895"/>
                    <a:pt x="583" y="981"/>
                  </a:cubicBezTo>
                  <a:cubicBezTo>
                    <a:pt x="540" y="1046"/>
                    <a:pt x="497" y="1100"/>
                    <a:pt x="454" y="1144"/>
                  </a:cubicBezTo>
                  <a:lnTo>
                    <a:pt x="454" y="1154"/>
                  </a:lnTo>
                  <a:lnTo>
                    <a:pt x="464" y="1144"/>
                  </a:lnTo>
                  <a:cubicBezTo>
                    <a:pt x="529" y="1122"/>
                    <a:pt x="593" y="1100"/>
                    <a:pt x="658" y="1068"/>
                  </a:cubicBezTo>
                  <a:cubicBezTo>
                    <a:pt x="766" y="1024"/>
                    <a:pt x="885" y="981"/>
                    <a:pt x="1003" y="949"/>
                  </a:cubicBezTo>
                  <a:cubicBezTo>
                    <a:pt x="1058" y="928"/>
                    <a:pt x="1111" y="906"/>
                    <a:pt x="1166" y="895"/>
                  </a:cubicBezTo>
                  <a:cubicBezTo>
                    <a:pt x="1230" y="873"/>
                    <a:pt x="1284" y="873"/>
                    <a:pt x="1349" y="852"/>
                  </a:cubicBezTo>
                  <a:cubicBezTo>
                    <a:pt x="1468" y="820"/>
                    <a:pt x="1575" y="798"/>
                    <a:pt x="1683" y="766"/>
                  </a:cubicBezTo>
                  <a:cubicBezTo>
                    <a:pt x="1737" y="744"/>
                    <a:pt x="1780" y="712"/>
                    <a:pt x="1823" y="691"/>
                  </a:cubicBezTo>
                  <a:lnTo>
                    <a:pt x="1888" y="658"/>
                  </a:lnTo>
                  <a:cubicBezTo>
                    <a:pt x="1909" y="658"/>
                    <a:pt x="1931" y="647"/>
                    <a:pt x="1953" y="636"/>
                  </a:cubicBezTo>
                  <a:cubicBezTo>
                    <a:pt x="2007" y="626"/>
                    <a:pt x="2050" y="615"/>
                    <a:pt x="2093" y="604"/>
                  </a:cubicBezTo>
                  <a:cubicBezTo>
                    <a:pt x="2136" y="583"/>
                    <a:pt x="2180" y="583"/>
                    <a:pt x="2223" y="583"/>
                  </a:cubicBezTo>
                  <a:lnTo>
                    <a:pt x="2352" y="583"/>
                  </a:lnTo>
                  <a:cubicBezTo>
                    <a:pt x="2395" y="571"/>
                    <a:pt x="2438" y="561"/>
                    <a:pt x="2470" y="550"/>
                  </a:cubicBezTo>
                  <a:cubicBezTo>
                    <a:pt x="2535" y="507"/>
                    <a:pt x="2578" y="464"/>
                    <a:pt x="2611" y="442"/>
                  </a:cubicBezTo>
                  <a:cubicBezTo>
                    <a:pt x="2643" y="432"/>
                    <a:pt x="2686" y="432"/>
                    <a:pt x="2708" y="420"/>
                  </a:cubicBezTo>
                  <a:lnTo>
                    <a:pt x="2870" y="420"/>
                  </a:lnTo>
                  <a:cubicBezTo>
                    <a:pt x="2880" y="420"/>
                    <a:pt x="2902" y="410"/>
                    <a:pt x="2913" y="410"/>
                  </a:cubicBezTo>
                  <a:lnTo>
                    <a:pt x="2945" y="399"/>
                  </a:lnTo>
                  <a:cubicBezTo>
                    <a:pt x="2967" y="388"/>
                    <a:pt x="2988" y="388"/>
                    <a:pt x="3010" y="377"/>
                  </a:cubicBezTo>
                  <a:cubicBezTo>
                    <a:pt x="3086" y="345"/>
                    <a:pt x="3161" y="313"/>
                    <a:pt x="3204" y="281"/>
                  </a:cubicBezTo>
                  <a:cubicBezTo>
                    <a:pt x="3312" y="205"/>
                    <a:pt x="3355" y="130"/>
                    <a:pt x="3333" y="86"/>
                  </a:cubicBezTo>
                  <a:cubicBezTo>
                    <a:pt x="3312" y="32"/>
                    <a:pt x="3225" y="0"/>
                    <a:pt x="3107" y="0"/>
                  </a:cubicBezTo>
                  <a:close/>
                  <a:moveTo>
                    <a:pt x="572" y="842"/>
                  </a:moveTo>
                  <a:lnTo>
                    <a:pt x="572" y="842"/>
                  </a:lnTo>
                  <a:cubicBezTo>
                    <a:pt x="529" y="885"/>
                    <a:pt x="475" y="949"/>
                    <a:pt x="432" y="1014"/>
                  </a:cubicBezTo>
                  <a:cubicBezTo>
                    <a:pt x="335" y="1144"/>
                    <a:pt x="248" y="1230"/>
                    <a:pt x="227" y="1230"/>
                  </a:cubicBezTo>
                  <a:cubicBezTo>
                    <a:pt x="216" y="1230"/>
                    <a:pt x="216" y="1219"/>
                    <a:pt x="216" y="1208"/>
                  </a:cubicBezTo>
                  <a:cubicBezTo>
                    <a:pt x="216" y="1175"/>
                    <a:pt x="238" y="1132"/>
                    <a:pt x="303" y="1046"/>
                  </a:cubicBezTo>
                  <a:cubicBezTo>
                    <a:pt x="324" y="1003"/>
                    <a:pt x="356" y="971"/>
                    <a:pt x="378" y="928"/>
                  </a:cubicBezTo>
                  <a:lnTo>
                    <a:pt x="378" y="928"/>
                  </a:lnTo>
                  <a:cubicBezTo>
                    <a:pt x="367" y="938"/>
                    <a:pt x="356" y="938"/>
                    <a:pt x="346" y="949"/>
                  </a:cubicBezTo>
                  <a:cubicBezTo>
                    <a:pt x="313" y="960"/>
                    <a:pt x="281" y="971"/>
                    <a:pt x="248" y="993"/>
                  </a:cubicBezTo>
                  <a:cubicBezTo>
                    <a:pt x="227" y="1014"/>
                    <a:pt x="195" y="1036"/>
                    <a:pt x="173" y="1068"/>
                  </a:cubicBezTo>
                  <a:cubicBezTo>
                    <a:pt x="152" y="1089"/>
                    <a:pt x="130" y="1111"/>
                    <a:pt x="97" y="1122"/>
                  </a:cubicBezTo>
                  <a:cubicBezTo>
                    <a:pt x="76" y="1144"/>
                    <a:pt x="44" y="1154"/>
                    <a:pt x="11" y="1165"/>
                  </a:cubicBezTo>
                  <a:lnTo>
                    <a:pt x="1" y="1165"/>
                  </a:lnTo>
                  <a:lnTo>
                    <a:pt x="260" y="1295"/>
                  </a:lnTo>
                  <a:lnTo>
                    <a:pt x="303" y="1251"/>
                  </a:lnTo>
                  <a:lnTo>
                    <a:pt x="335" y="1219"/>
                  </a:lnTo>
                  <a:cubicBezTo>
                    <a:pt x="346" y="1187"/>
                    <a:pt x="399" y="1100"/>
                    <a:pt x="454" y="1024"/>
                  </a:cubicBezTo>
                  <a:cubicBezTo>
                    <a:pt x="486" y="960"/>
                    <a:pt x="540" y="895"/>
                    <a:pt x="572" y="842"/>
                  </a:cubicBezTo>
                  <a:close/>
                </a:path>
              </a:pathLst>
            </a:custGeom>
            <a:solidFill>
              <a:srgbClr val="FFE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35"/>
            <p:cNvSpPr/>
            <p:nvPr/>
          </p:nvSpPr>
          <p:spPr>
            <a:xfrm>
              <a:off x="7564800" y="3444238"/>
              <a:ext cx="14050" cy="12425"/>
            </a:xfrm>
            <a:custGeom>
              <a:avLst/>
              <a:gdLst/>
              <a:ahLst/>
              <a:cxnLst/>
              <a:rect l="l" t="t" r="r" b="b"/>
              <a:pathLst>
                <a:path w="562" h="497" extrusionOk="0">
                  <a:moveTo>
                    <a:pt x="561" y="1"/>
                  </a:moveTo>
                  <a:lnTo>
                    <a:pt x="561" y="1"/>
                  </a:lnTo>
                  <a:cubicBezTo>
                    <a:pt x="497" y="33"/>
                    <a:pt x="421" y="65"/>
                    <a:pt x="356" y="109"/>
                  </a:cubicBezTo>
                  <a:cubicBezTo>
                    <a:pt x="334" y="109"/>
                    <a:pt x="324" y="119"/>
                    <a:pt x="313" y="130"/>
                  </a:cubicBezTo>
                  <a:cubicBezTo>
                    <a:pt x="259" y="152"/>
                    <a:pt x="216" y="173"/>
                    <a:pt x="162" y="195"/>
                  </a:cubicBezTo>
                  <a:cubicBezTo>
                    <a:pt x="140" y="238"/>
                    <a:pt x="108" y="270"/>
                    <a:pt x="87" y="313"/>
                  </a:cubicBezTo>
                  <a:cubicBezTo>
                    <a:pt x="22" y="399"/>
                    <a:pt x="0" y="442"/>
                    <a:pt x="0" y="475"/>
                  </a:cubicBezTo>
                  <a:cubicBezTo>
                    <a:pt x="0" y="486"/>
                    <a:pt x="0" y="497"/>
                    <a:pt x="11" y="497"/>
                  </a:cubicBezTo>
                  <a:cubicBezTo>
                    <a:pt x="32" y="497"/>
                    <a:pt x="119" y="411"/>
                    <a:pt x="216" y="281"/>
                  </a:cubicBezTo>
                  <a:cubicBezTo>
                    <a:pt x="259" y="216"/>
                    <a:pt x="313" y="152"/>
                    <a:pt x="356" y="109"/>
                  </a:cubicBezTo>
                  <a:lnTo>
                    <a:pt x="356" y="109"/>
                  </a:lnTo>
                  <a:cubicBezTo>
                    <a:pt x="324" y="162"/>
                    <a:pt x="270" y="227"/>
                    <a:pt x="238" y="291"/>
                  </a:cubicBezTo>
                  <a:cubicBezTo>
                    <a:pt x="183" y="367"/>
                    <a:pt x="130" y="454"/>
                    <a:pt x="119" y="486"/>
                  </a:cubicBezTo>
                  <a:cubicBezTo>
                    <a:pt x="130" y="475"/>
                    <a:pt x="151" y="464"/>
                    <a:pt x="162" y="454"/>
                  </a:cubicBezTo>
                  <a:lnTo>
                    <a:pt x="183" y="442"/>
                  </a:lnTo>
                  <a:lnTo>
                    <a:pt x="205" y="432"/>
                  </a:lnTo>
                  <a:lnTo>
                    <a:pt x="238" y="421"/>
                  </a:lnTo>
                  <a:lnTo>
                    <a:pt x="238" y="411"/>
                  </a:lnTo>
                  <a:cubicBezTo>
                    <a:pt x="281" y="367"/>
                    <a:pt x="324" y="313"/>
                    <a:pt x="367" y="248"/>
                  </a:cubicBezTo>
                  <a:cubicBezTo>
                    <a:pt x="432" y="162"/>
                    <a:pt x="497" y="76"/>
                    <a:pt x="561" y="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35"/>
            <p:cNvSpPr/>
            <p:nvPr/>
          </p:nvSpPr>
          <p:spPr>
            <a:xfrm>
              <a:off x="7517875" y="3447738"/>
              <a:ext cx="32925" cy="19975"/>
            </a:xfrm>
            <a:custGeom>
              <a:avLst/>
              <a:gdLst/>
              <a:ahLst/>
              <a:cxnLst/>
              <a:rect l="l" t="t" r="r" b="b"/>
              <a:pathLst>
                <a:path w="1317" h="799" extrusionOk="0">
                  <a:moveTo>
                    <a:pt x="1058" y="0"/>
                  </a:moveTo>
                  <a:lnTo>
                    <a:pt x="993" y="33"/>
                  </a:lnTo>
                  <a:cubicBezTo>
                    <a:pt x="971" y="55"/>
                    <a:pt x="950" y="65"/>
                    <a:pt x="917" y="76"/>
                  </a:cubicBezTo>
                  <a:cubicBezTo>
                    <a:pt x="895" y="98"/>
                    <a:pt x="863" y="108"/>
                    <a:pt x="842" y="120"/>
                  </a:cubicBezTo>
                  <a:cubicBezTo>
                    <a:pt x="787" y="151"/>
                    <a:pt x="734" y="173"/>
                    <a:pt x="691" y="195"/>
                  </a:cubicBezTo>
                  <a:cubicBezTo>
                    <a:pt x="636" y="227"/>
                    <a:pt x="593" y="238"/>
                    <a:pt x="540" y="249"/>
                  </a:cubicBezTo>
                  <a:cubicBezTo>
                    <a:pt x="485" y="271"/>
                    <a:pt x="442" y="281"/>
                    <a:pt x="399" y="314"/>
                  </a:cubicBezTo>
                  <a:cubicBezTo>
                    <a:pt x="356" y="335"/>
                    <a:pt x="324" y="367"/>
                    <a:pt x="291" y="400"/>
                  </a:cubicBezTo>
                  <a:cubicBezTo>
                    <a:pt x="259" y="422"/>
                    <a:pt x="227" y="454"/>
                    <a:pt x="205" y="475"/>
                  </a:cubicBezTo>
                  <a:cubicBezTo>
                    <a:pt x="173" y="486"/>
                    <a:pt x="151" y="508"/>
                    <a:pt x="130" y="529"/>
                  </a:cubicBezTo>
                  <a:cubicBezTo>
                    <a:pt x="32" y="616"/>
                    <a:pt x="0" y="680"/>
                    <a:pt x="44" y="745"/>
                  </a:cubicBezTo>
                  <a:cubicBezTo>
                    <a:pt x="65" y="788"/>
                    <a:pt x="97" y="799"/>
                    <a:pt x="140" y="799"/>
                  </a:cubicBezTo>
                  <a:cubicBezTo>
                    <a:pt x="183" y="799"/>
                    <a:pt x="227" y="788"/>
                    <a:pt x="270" y="767"/>
                  </a:cubicBezTo>
                  <a:lnTo>
                    <a:pt x="367" y="734"/>
                  </a:lnTo>
                  <a:cubicBezTo>
                    <a:pt x="399" y="712"/>
                    <a:pt x="432" y="691"/>
                    <a:pt x="464" y="659"/>
                  </a:cubicBezTo>
                  <a:cubicBezTo>
                    <a:pt x="497" y="637"/>
                    <a:pt x="529" y="605"/>
                    <a:pt x="561" y="583"/>
                  </a:cubicBezTo>
                  <a:lnTo>
                    <a:pt x="691" y="518"/>
                  </a:lnTo>
                  <a:cubicBezTo>
                    <a:pt x="744" y="508"/>
                    <a:pt x="799" y="486"/>
                    <a:pt x="842" y="454"/>
                  </a:cubicBezTo>
                  <a:cubicBezTo>
                    <a:pt x="885" y="422"/>
                    <a:pt x="938" y="389"/>
                    <a:pt x="993" y="357"/>
                  </a:cubicBezTo>
                  <a:cubicBezTo>
                    <a:pt x="1014" y="346"/>
                    <a:pt x="1036" y="324"/>
                    <a:pt x="1068" y="314"/>
                  </a:cubicBezTo>
                  <a:cubicBezTo>
                    <a:pt x="1089" y="292"/>
                    <a:pt x="1111" y="271"/>
                    <a:pt x="1144" y="249"/>
                  </a:cubicBezTo>
                  <a:cubicBezTo>
                    <a:pt x="1187" y="216"/>
                    <a:pt x="1241" y="173"/>
                    <a:pt x="1295" y="141"/>
                  </a:cubicBezTo>
                  <a:cubicBezTo>
                    <a:pt x="1305" y="141"/>
                    <a:pt x="1305" y="130"/>
                    <a:pt x="1316" y="130"/>
                  </a:cubicBezTo>
                  <a:lnTo>
                    <a:pt x="10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5"/>
            <p:cNvSpPr/>
            <p:nvPr/>
          </p:nvSpPr>
          <p:spPr>
            <a:xfrm>
              <a:off x="7544300" y="3411338"/>
              <a:ext cx="94125" cy="39650"/>
            </a:xfrm>
            <a:custGeom>
              <a:avLst/>
              <a:gdLst/>
              <a:ahLst/>
              <a:cxnLst/>
              <a:rect l="l" t="t" r="r" b="b"/>
              <a:pathLst>
                <a:path w="3765" h="1586" extrusionOk="0">
                  <a:moveTo>
                    <a:pt x="3269" y="1"/>
                  </a:moveTo>
                  <a:cubicBezTo>
                    <a:pt x="3247" y="1"/>
                    <a:pt x="3215" y="11"/>
                    <a:pt x="3193" y="11"/>
                  </a:cubicBezTo>
                  <a:cubicBezTo>
                    <a:pt x="3172" y="11"/>
                    <a:pt x="3139" y="11"/>
                    <a:pt x="3118" y="22"/>
                  </a:cubicBezTo>
                  <a:lnTo>
                    <a:pt x="3086" y="22"/>
                  </a:lnTo>
                  <a:cubicBezTo>
                    <a:pt x="3074" y="33"/>
                    <a:pt x="3064" y="33"/>
                    <a:pt x="3053" y="33"/>
                  </a:cubicBezTo>
                  <a:cubicBezTo>
                    <a:pt x="2999" y="33"/>
                    <a:pt x="2945" y="33"/>
                    <a:pt x="2880" y="44"/>
                  </a:cubicBezTo>
                  <a:cubicBezTo>
                    <a:pt x="2859" y="44"/>
                    <a:pt x="2805" y="54"/>
                    <a:pt x="2762" y="87"/>
                  </a:cubicBezTo>
                  <a:cubicBezTo>
                    <a:pt x="2719" y="119"/>
                    <a:pt x="2676" y="184"/>
                    <a:pt x="2621" y="216"/>
                  </a:cubicBezTo>
                  <a:cubicBezTo>
                    <a:pt x="2578" y="260"/>
                    <a:pt x="2492" y="260"/>
                    <a:pt x="2395" y="270"/>
                  </a:cubicBezTo>
                  <a:cubicBezTo>
                    <a:pt x="2374" y="270"/>
                    <a:pt x="2341" y="270"/>
                    <a:pt x="2319" y="281"/>
                  </a:cubicBezTo>
                  <a:lnTo>
                    <a:pt x="2255" y="313"/>
                  </a:lnTo>
                  <a:cubicBezTo>
                    <a:pt x="2211" y="324"/>
                    <a:pt x="2158" y="346"/>
                    <a:pt x="2115" y="367"/>
                  </a:cubicBezTo>
                  <a:cubicBezTo>
                    <a:pt x="2093" y="367"/>
                    <a:pt x="2072" y="378"/>
                    <a:pt x="2060" y="389"/>
                  </a:cubicBezTo>
                  <a:cubicBezTo>
                    <a:pt x="2039" y="411"/>
                    <a:pt x="2028" y="421"/>
                    <a:pt x="2017" y="443"/>
                  </a:cubicBezTo>
                  <a:cubicBezTo>
                    <a:pt x="1899" y="605"/>
                    <a:pt x="1780" y="777"/>
                    <a:pt x="1662" y="939"/>
                  </a:cubicBezTo>
                  <a:cubicBezTo>
                    <a:pt x="1780" y="907"/>
                    <a:pt x="1888" y="874"/>
                    <a:pt x="1996" y="842"/>
                  </a:cubicBezTo>
                  <a:cubicBezTo>
                    <a:pt x="2060" y="820"/>
                    <a:pt x="2104" y="777"/>
                    <a:pt x="2147" y="756"/>
                  </a:cubicBezTo>
                  <a:lnTo>
                    <a:pt x="2211" y="723"/>
                  </a:lnTo>
                  <a:cubicBezTo>
                    <a:pt x="2233" y="713"/>
                    <a:pt x="2266" y="701"/>
                    <a:pt x="2287" y="701"/>
                  </a:cubicBezTo>
                  <a:cubicBezTo>
                    <a:pt x="2331" y="680"/>
                    <a:pt x="2384" y="669"/>
                    <a:pt x="2427" y="658"/>
                  </a:cubicBezTo>
                  <a:cubicBezTo>
                    <a:pt x="2470" y="637"/>
                    <a:pt x="2513" y="626"/>
                    <a:pt x="2557" y="626"/>
                  </a:cubicBezTo>
                  <a:cubicBezTo>
                    <a:pt x="2600" y="626"/>
                    <a:pt x="2654" y="626"/>
                    <a:pt x="2697" y="615"/>
                  </a:cubicBezTo>
                  <a:cubicBezTo>
                    <a:pt x="2740" y="615"/>
                    <a:pt x="2784" y="605"/>
                    <a:pt x="2815" y="583"/>
                  </a:cubicBezTo>
                  <a:cubicBezTo>
                    <a:pt x="2880" y="540"/>
                    <a:pt x="2923" y="486"/>
                    <a:pt x="2956" y="464"/>
                  </a:cubicBezTo>
                  <a:cubicBezTo>
                    <a:pt x="2999" y="443"/>
                    <a:pt x="3031" y="432"/>
                    <a:pt x="3053" y="432"/>
                  </a:cubicBezTo>
                  <a:cubicBezTo>
                    <a:pt x="3107" y="421"/>
                    <a:pt x="3161" y="421"/>
                    <a:pt x="3215" y="411"/>
                  </a:cubicBezTo>
                  <a:cubicBezTo>
                    <a:pt x="3237" y="411"/>
                    <a:pt x="3247" y="411"/>
                    <a:pt x="3258" y="399"/>
                  </a:cubicBezTo>
                  <a:lnTo>
                    <a:pt x="3290" y="389"/>
                  </a:lnTo>
                  <a:cubicBezTo>
                    <a:pt x="3312" y="378"/>
                    <a:pt x="3333" y="378"/>
                    <a:pt x="3355" y="367"/>
                  </a:cubicBezTo>
                  <a:cubicBezTo>
                    <a:pt x="3441" y="335"/>
                    <a:pt x="3517" y="324"/>
                    <a:pt x="3571" y="303"/>
                  </a:cubicBezTo>
                  <a:cubicBezTo>
                    <a:pt x="3690" y="260"/>
                    <a:pt x="3765" y="248"/>
                    <a:pt x="3743" y="195"/>
                  </a:cubicBezTo>
                  <a:cubicBezTo>
                    <a:pt x="3722" y="140"/>
                    <a:pt x="3614" y="54"/>
                    <a:pt x="3452" y="22"/>
                  </a:cubicBezTo>
                  <a:cubicBezTo>
                    <a:pt x="3398" y="11"/>
                    <a:pt x="3333" y="1"/>
                    <a:pt x="3269" y="1"/>
                  </a:cubicBezTo>
                  <a:close/>
                  <a:moveTo>
                    <a:pt x="1672" y="605"/>
                  </a:moveTo>
                  <a:lnTo>
                    <a:pt x="1672" y="605"/>
                  </a:lnTo>
                  <a:cubicBezTo>
                    <a:pt x="1619" y="626"/>
                    <a:pt x="1554" y="648"/>
                    <a:pt x="1499" y="669"/>
                  </a:cubicBezTo>
                  <a:cubicBezTo>
                    <a:pt x="1446" y="691"/>
                    <a:pt x="1381" y="701"/>
                    <a:pt x="1327" y="734"/>
                  </a:cubicBezTo>
                  <a:cubicBezTo>
                    <a:pt x="1273" y="756"/>
                    <a:pt x="1209" y="788"/>
                    <a:pt x="1154" y="809"/>
                  </a:cubicBezTo>
                  <a:cubicBezTo>
                    <a:pt x="1036" y="864"/>
                    <a:pt x="928" y="928"/>
                    <a:pt x="820" y="993"/>
                  </a:cubicBezTo>
                  <a:lnTo>
                    <a:pt x="626" y="1090"/>
                  </a:lnTo>
                  <a:cubicBezTo>
                    <a:pt x="605" y="1101"/>
                    <a:pt x="572" y="1111"/>
                    <a:pt x="540" y="1144"/>
                  </a:cubicBezTo>
                  <a:cubicBezTo>
                    <a:pt x="507" y="1166"/>
                    <a:pt x="486" y="1187"/>
                    <a:pt x="454" y="1209"/>
                  </a:cubicBezTo>
                  <a:cubicBezTo>
                    <a:pt x="432" y="1241"/>
                    <a:pt x="410" y="1262"/>
                    <a:pt x="378" y="1284"/>
                  </a:cubicBezTo>
                  <a:cubicBezTo>
                    <a:pt x="356" y="1295"/>
                    <a:pt x="324" y="1305"/>
                    <a:pt x="291" y="1317"/>
                  </a:cubicBezTo>
                  <a:cubicBezTo>
                    <a:pt x="227" y="1349"/>
                    <a:pt x="162" y="1360"/>
                    <a:pt x="108" y="1392"/>
                  </a:cubicBezTo>
                  <a:cubicBezTo>
                    <a:pt x="65" y="1403"/>
                    <a:pt x="32" y="1425"/>
                    <a:pt x="1" y="1456"/>
                  </a:cubicBezTo>
                  <a:lnTo>
                    <a:pt x="259" y="1586"/>
                  </a:lnTo>
                  <a:lnTo>
                    <a:pt x="421" y="1521"/>
                  </a:lnTo>
                  <a:cubicBezTo>
                    <a:pt x="454" y="1511"/>
                    <a:pt x="486" y="1489"/>
                    <a:pt x="507" y="1468"/>
                  </a:cubicBezTo>
                  <a:cubicBezTo>
                    <a:pt x="540" y="1446"/>
                    <a:pt x="561" y="1425"/>
                    <a:pt x="583" y="1392"/>
                  </a:cubicBezTo>
                  <a:cubicBezTo>
                    <a:pt x="615" y="1370"/>
                    <a:pt x="637" y="1349"/>
                    <a:pt x="658" y="1327"/>
                  </a:cubicBezTo>
                  <a:lnTo>
                    <a:pt x="680" y="1317"/>
                  </a:lnTo>
                  <a:lnTo>
                    <a:pt x="712" y="1305"/>
                  </a:lnTo>
                  <a:lnTo>
                    <a:pt x="756" y="1284"/>
                  </a:lnTo>
                  <a:cubicBezTo>
                    <a:pt x="820" y="1252"/>
                    <a:pt x="885" y="1230"/>
                    <a:pt x="950" y="1198"/>
                  </a:cubicBezTo>
                  <a:cubicBezTo>
                    <a:pt x="1068" y="1154"/>
                    <a:pt x="1176" y="1101"/>
                    <a:pt x="1305" y="1058"/>
                  </a:cubicBezTo>
                  <a:cubicBezTo>
                    <a:pt x="1317" y="1058"/>
                    <a:pt x="1327" y="1047"/>
                    <a:pt x="1338" y="1047"/>
                  </a:cubicBezTo>
                  <a:cubicBezTo>
                    <a:pt x="1446" y="896"/>
                    <a:pt x="1564" y="756"/>
                    <a:pt x="1672" y="605"/>
                  </a:cubicBezTo>
                  <a:close/>
                </a:path>
              </a:pathLst>
            </a:custGeom>
            <a:solidFill>
              <a:srgbClr val="FFE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5"/>
            <p:cNvSpPr/>
            <p:nvPr/>
          </p:nvSpPr>
          <p:spPr>
            <a:xfrm>
              <a:off x="7577750" y="3421063"/>
              <a:ext cx="18075" cy="16450"/>
            </a:xfrm>
            <a:custGeom>
              <a:avLst/>
              <a:gdLst/>
              <a:ahLst/>
              <a:cxnLst/>
              <a:rect l="l" t="t" r="r" b="b"/>
              <a:pathLst>
                <a:path w="723" h="658" extrusionOk="0">
                  <a:moveTo>
                    <a:pt x="722" y="0"/>
                  </a:moveTo>
                  <a:cubicBezTo>
                    <a:pt x="712" y="0"/>
                    <a:pt x="712" y="0"/>
                    <a:pt x="701" y="10"/>
                  </a:cubicBezTo>
                  <a:cubicBezTo>
                    <a:pt x="679" y="22"/>
                    <a:pt x="647" y="32"/>
                    <a:pt x="626" y="54"/>
                  </a:cubicBezTo>
                  <a:lnTo>
                    <a:pt x="496" y="151"/>
                  </a:lnTo>
                  <a:lnTo>
                    <a:pt x="334" y="216"/>
                  </a:lnTo>
                  <a:cubicBezTo>
                    <a:pt x="226" y="367"/>
                    <a:pt x="108" y="507"/>
                    <a:pt x="0" y="658"/>
                  </a:cubicBezTo>
                  <a:cubicBezTo>
                    <a:pt x="43" y="636"/>
                    <a:pt x="86" y="614"/>
                    <a:pt x="140" y="604"/>
                  </a:cubicBezTo>
                  <a:cubicBezTo>
                    <a:pt x="194" y="582"/>
                    <a:pt x="259" y="571"/>
                    <a:pt x="313" y="561"/>
                  </a:cubicBezTo>
                  <a:cubicBezTo>
                    <a:pt x="324" y="561"/>
                    <a:pt x="324" y="550"/>
                    <a:pt x="324" y="550"/>
                  </a:cubicBezTo>
                  <a:cubicBezTo>
                    <a:pt x="442" y="388"/>
                    <a:pt x="561" y="216"/>
                    <a:pt x="679" y="54"/>
                  </a:cubicBezTo>
                  <a:cubicBezTo>
                    <a:pt x="690" y="32"/>
                    <a:pt x="701" y="22"/>
                    <a:pt x="722" y="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5"/>
            <p:cNvSpPr/>
            <p:nvPr/>
          </p:nvSpPr>
          <p:spPr>
            <a:xfrm>
              <a:off x="7518675" y="3440738"/>
              <a:ext cx="13775" cy="11075"/>
            </a:xfrm>
            <a:custGeom>
              <a:avLst/>
              <a:gdLst/>
              <a:ahLst/>
              <a:cxnLst/>
              <a:rect l="l" t="t" r="r" b="b"/>
              <a:pathLst>
                <a:path w="551" h="443" extrusionOk="0">
                  <a:moveTo>
                    <a:pt x="486" y="0"/>
                  </a:moveTo>
                  <a:cubicBezTo>
                    <a:pt x="315" y="150"/>
                    <a:pt x="153" y="300"/>
                    <a:pt x="3" y="440"/>
                  </a:cubicBezTo>
                  <a:lnTo>
                    <a:pt x="3" y="440"/>
                  </a:lnTo>
                  <a:cubicBezTo>
                    <a:pt x="13" y="431"/>
                    <a:pt x="23" y="431"/>
                    <a:pt x="33" y="421"/>
                  </a:cubicBezTo>
                  <a:cubicBezTo>
                    <a:pt x="76" y="400"/>
                    <a:pt x="130" y="367"/>
                    <a:pt x="173" y="324"/>
                  </a:cubicBezTo>
                  <a:cubicBezTo>
                    <a:pt x="227" y="292"/>
                    <a:pt x="270" y="249"/>
                    <a:pt x="324" y="205"/>
                  </a:cubicBezTo>
                  <a:cubicBezTo>
                    <a:pt x="346" y="194"/>
                    <a:pt x="378" y="173"/>
                    <a:pt x="400" y="151"/>
                  </a:cubicBezTo>
                  <a:cubicBezTo>
                    <a:pt x="432" y="129"/>
                    <a:pt x="453" y="108"/>
                    <a:pt x="486" y="86"/>
                  </a:cubicBezTo>
                  <a:cubicBezTo>
                    <a:pt x="508" y="65"/>
                    <a:pt x="529" y="54"/>
                    <a:pt x="551" y="33"/>
                  </a:cubicBezTo>
                  <a:lnTo>
                    <a:pt x="486" y="0"/>
                  </a:lnTo>
                  <a:close/>
                  <a:moveTo>
                    <a:pt x="3" y="440"/>
                  </a:moveTo>
                  <a:lnTo>
                    <a:pt x="3" y="440"/>
                  </a:lnTo>
                  <a:cubicBezTo>
                    <a:pt x="2" y="441"/>
                    <a:pt x="1" y="442"/>
                    <a:pt x="0" y="443"/>
                  </a:cubicBezTo>
                  <a:cubicBezTo>
                    <a:pt x="1" y="442"/>
                    <a:pt x="2" y="441"/>
                    <a:pt x="3" y="4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5"/>
            <p:cNvSpPr/>
            <p:nvPr/>
          </p:nvSpPr>
          <p:spPr>
            <a:xfrm>
              <a:off x="7530825" y="3396788"/>
              <a:ext cx="97900" cy="44775"/>
            </a:xfrm>
            <a:custGeom>
              <a:avLst/>
              <a:gdLst/>
              <a:ahLst/>
              <a:cxnLst/>
              <a:rect l="l" t="t" r="r" b="b"/>
              <a:pathLst>
                <a:path w="3916" h="1791" extrusionOk="0">
                  <a:moveTo>
                    <a:pt x="3732" y="0"/>
                  </a:moveTo>
                  <a:cubicBezTo>
                    <a:pt x="3700" y="0"/>
                    <a:pt x="3657" y="0"/>
                    <a:pt x="3625" y="11"/>
                  </a:cubicBezTo>
                  <a:cubicBezTo>
                    <a:pt x="3549" y="32"/>
                    <a:pt x="3474" y="65"/>
                    <a:pt x="3387" y="108"/>
                  </a:cubicBezTo>
                  <a:lnTo>
                    <a:pt x="3323" y="140"/>
                  </a:lnTo>
                  <a:lnTo>
                    <a:pt x="3279" y="151"/>
                  </a:lnTo>
                  <a:cubicBezTo>
                    <a:pt x="3268" y="162"/>
                    <a:pt x="3258" y="162"/>
                    <a:pt x="3247" y="173"/>
                  </a:cubicBezTo>
                  <a:cubicBezTo>
                    <a:pt x="3215" y="183"/>
                    <a:pt x="3172" y="183"/>
                    <a:pt x="3128" y="194"/>
                  </a:cubicBezTo>
                  <a:cubicBezTo>
                    <a:pt x="2990" y="396"/>
                    <a:pt x="2852" y="598"/>
                    <a:pt x="2714" y="810"/>
                  </a:cubicBezTo>
                  <a:lnTo>
                    <a:pt x="2714" y="810"/>
                  </a:lnTo>
                  <a:cubicBezTo>
                    <a:pt x="2718" y="809"/>
                    <a:pt x="2723" y="809"/>
                    <a:pt x="2729" y="809"/>
                  </a:cubicBezTo>
                  <a:cubicBezTo>
                    <a:pt x="2772" y="809"/>
                    <a:pt x="2826" y="809"/>
                    <a:pt x="2880" y="798"/>
                  </a:cubicBezTo>
                  <a:cubicBezTo>
                    <a:pt x="2923" y="798"/>
                    <a:pt x="2966" y="777"/>
                    <a:pt x="2999" y="755"/>
                  </a:cubicBezTo>
                  <a:cubicBezTo>
                    <a:pt x="3074" y="712"/>
                    <a:pt x="3117" y="658"/>
                    <a:pt x="3150" y="626"/>
                  </a:cubicBezTo>
                  <a:cubicBezTo>
                    <a:pt x="3193" y="604"/>
                    <a:pt x="3225" y="593"/>
                    <a:pt x="3258" y="593"/>
                  </a:cubicBezTo>
                  <a:cubicBezTo>
                    <a:pt x="3311" y="583"/>
                    <a:pt x="3376" y="571"/>
                    <a:pt x="3430" y="550"/>
                  </a:cubicBezTo>
                  <a:cubicBezTo>
                    <a:pt x="3441" y="540"/>
                    <a:pt x="3452" y="540"/>
                    <a:pt x="3462" y="528"/>
                  </a:cubicBezTo>
                  <a:lnTo>
                    <a:pt x="3505" y="507"/>
                  </a:lnTo>
                  <a:cubicBezTo>
                    <a:pt x="3527" y="485"/>
                    <a:pt x="3538" y="475"/>
                    <a:pt x="3560" y="464"/>
                  </a:cubicBezTo>
                  <a:cubicBezTo>
                    <a:pt x="3646" y="399"/>
                    <a:pt x="3711" y="334"/>
                    <a:pt x="3754" y="281"/>
                  </a:cubicBezTo>
                  <a:cubicBezTo>
                    <a:pt x="3851" y="183"/>
                    <a:pt x="3915" y="118"/>
                    <a:pt x="3883" y="65"/>
                  </a:cubicBezTo>
                  <a:cubicBezTo>
                    <a:pt x="3872" y="32"/>
                    <a:pt x="3819" y="0"/>
                    <a:pt x="3732" y="0"/>
                  </a:cubicBezTo>
                  <a:close/>
                  <a:moveTo>
                    <a:pt x="2714" y="810"/>
                  </a:moveTo>
                  <a:lnTo>
                    <a:pt x="2714" y="810"/>
                  </a:lnTo>
                  <a:cubicBezTo>
                    <a:pt x="2710" y="812"/>
                    <a:pt x="2707" y="815"/>
                    <a:pt x="2707" y="820"/>
                  </a:cubicBezTo>
                  <a:cubicBezTo>
                    <a:pt x="2709" y="817"/>
                    <a:pt x="2711" y="814"/>
                    <a:pt x="2714" y="810"/>
                  </a:cubicBezTo>
                  <a:close/>
                  <a:moveTo>
                    <a:pt x="2750" y="420"/>
                  </a:moveTo>
                  <a:cubicBezTo>
                    <a:pt x="2697" y="442"/>
                    <a:pt x="2643" y="442"/>
                    <a:pt x="2567" y="453"/>
                  </a:cubicBezTo>
                  <a:cubicBezTo>
                    <a:pt x="2546" y="453"/>
                    <a:pt x="2513" y="464"/>
                    <a:pt x="2492" y="475"/>
                  </a:cubicBezTo>
                  <a:cubicBezTo>
                    <a:pt x="2470" y="485"/>
                    <a:pt x="2438" y="485"/>
                    <a:pt x="2416" y="496"/>
                  </a:cubicBezTo>
                  <a:cubicBezTo>
                    <a:pt x="2362" y="518"/>
                    <a:pt x="2319" y="540"/>
                    <a:pt x="2265" y="561"/>
                  </a:cubicBezTo>
                  <a:cubicBezTo>
                    <a:pt x="2233" y="561"/>
                    <a:pt x="2211" y="571"/>
                    <a:pt x="2190" y="583"/>
                  </a:cubicBezTo>
                  <a:cubicBezTo>
                    <a:pt x="2158" y="604"/>
                    <a:pt x="2125" y="615"/>
                    <a:pt x="2103" y="636"/>
                  </a:cubicBezTo>
                  <a:cubicBezTo>
                    <a:pt x="2050" y="669"/>
                    <a:pt x="2007" y="701"/>
                    <a:pt x="1952" y="722"/>
                  </a:cubicBezTo>
                  <a:cubicBezTo>
                    <a:pt x="1844" y="766"/>
                    <a:pt x="1715" y="809"/>
                    <a:pt x="1597" y="842"/>
                  </a:cubicBezTo>
                  <a:cubicBezTo>
                    <a:pt x="1532" y="863"/>
                    <a:pt x="1467" y="873"/>
                    <a:pt x="1391" y="906"/>
                  </a:cubicBezTo>
                  <a:cubicBezTo>
                    <a:pt x="1338" y="928"/>
                    <a:pt x="1273" y="949"/>
                    <a:pt x="1208" y="971"/>
                  </a:cubicBezTo>
                  <a:lnTo>
                    <a:pt x="820" y="1132"/>
                  </a:lnTo>
                  <a:cubicBezTo>
                    <a:pt x="755" y="1165"/>
                    <a:pt x="679" y="1197"/>
                    <a:pt x="615" y="1219"/>
                  </a:cubicBezTo>
                  <a:cubicBezTo>
                    <a:pt x="593" y="1230"/>
                    <a:pt x="571" y="1240"/>
                    <a:pt x="561" y="1251"/>
                  </a:cubicBezTo>
                  <a:cubicBezTo>
                    <a:pt x="367" y="1424"/>
                    <a:pt x="183" y="1597"/>
                    <a:pt x="0" y="1758"/>
                  </a:cubicBezTo>
                  <a:lnTo>
                    <a:pt x="65" y="1791"/>
                  </a:lnTo>
                  <a:lnTo>
                    <a:pt x="162" y="1726"/>
                  </a:lnTo>
                  <a:cubicBezTo>
                    <a:pt x="216" y="1693"/>
                    <a:pt x="291" y="1683"/>
                    <a:pt x="356" y="1650"/>
                  </a:cubicBezTo>
                  <a:cubicBezTo>
                    <a:pt x="399" y="1640"/>
                    <a:pt x="432" y="1618"/>
                    <a:pt x="464" y="1597"/>
                  </a:cubicBezTo>
                  <a:cubicBezTo>
                    <a:pt x="496" y="1575"/>
                    <a:pt x="518" y="1553"/>
                    <a:pt x="550" y="1532"/>
                  </a:cubicBezTo>
                  <a:cubicBezTo>
                    <a:pt x="583" y="1499"/>
                    <a:pt x="604" y="1478"/>
                    <a:pt x="636" y="1467"/>
                  </a:cubicBezTo>
                  <a:lnTo>
                    <a:pt x="658" y="1456"/>
                  </a:lnTo>
                  <a:lnTo>
                    <a:pt x="691" y="1446"/>
                  </a:lnTo>
                  <a:lnTo>
                    <a:pt x="744" y="1424"/>
                  </a:lnTo>
                  <a:cubicBezTo>
                    <a:pt x="809" y="1391"/>
                    <a:pt x="885" y="1370"/>
                    <a:pt x="949" y="1348"/>
                  </a:cubicBezTo>
                  <a:cubicBezTo>
                    <a:pt x="1089" y="1305"/>
                    <a:pt x="1219" y="1262"/>
                    <a:pt x="1348" y="1219"/>
                  </a:cubicBezTo>
                  <a:cubicBezTo>
                    <a:pt x="1413" y="1197"/>
                    <a:pt x="1478" y="1187"/>
                    <a:pt x="1542" y="1165"/>
                  </a:cubicBezTo>
                  <a:cubicBezTo>
                    <a:pt x="1607" y="1154"/>
                    <a:pt x="1683" y="1144"/>
                    <a:pt x="1748" y="1122"/>
                  </a:cubicBezTo>
                  <a:cubicBezTo>
                    <a:pt x="1877" y="1089"/>
                    <a:pt x="2007" y="1068"/>
                    <a:pt x="2125" y="1036"/>
                  </a:cubicBezTo>
                  <a:cubicBezTo>
                    <a:pt x="2190" y="1003"/>
                    <a:pt x="2233" y="971"/>
                    <a:pt x="2287" y="949"/>
                  </a:cubicBezTo>
                  <a:cubicBezTo>
                    <a:pt x="2309" y="928"/>
                    <a:pt x="2330" y="917"/>
                    <a:pt x="2352" y="917"/>
                  </a:cubicBezTo>
                  <a:cubicBezTo>
                    <a:pt x="2373" y="906"/>
                    <a:pt x="2384" y="906"/>
                    <a:pt x="2405" y="895"/>
                  </a:cubicBezTo>
                  <a:cubicBezTo>
                    <a:pt x="2448" y="842"/>
                    <a:pt x="2492" y="777"/>
                    <a:pt x="2535" y="722"/>
                  </a:cubicBezTo>
                  <a:cubicBezTo>
                    <a:pt x="2611" y="626"/>
                    <a:pt x="2675" y="528"/>
                    <a:pt x="2750" y="420"/>
                  </a:cubicBezTo>
                  <a:close/>
                </a:path>
              </a:pathLst>
            </a:custGeom>
            <a:solidFill>
              <a:srgbClr val="FFE7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5"/>
            <p:cNvSpPr/>
            <p:nvPr/>
          </p:nvSpPr>
          <p:spPr>
            <a:xfrm>
              <a:off x="7590950" y="3401638"/>
              <a:ext cx="18100" cy="17550"/>
            </a:xfrm>
            <a:custGeom>
              <a:avLst/>
              <a:gdLst/>
              <a:ahLst/>
              <a:cxnLst/>
              <a:rect l="l" t="t" r="r" b="b"/>
              <a:pathLst>
                <a:path w="724" h="702" extrusionOk="0">
                  <a:moveTo>
                    <a:pt x="723" y="0"/>
                  </a:moveTo>
                  <a:cubicBezTo>
                    <a:pt x="712" y="0"/>
                    <a:pt x="691" y="0"/>
                    <a:pt x="680" y="11"/>
                  </a:cubicBezTo>
                  <a:cubicBezTo>
                    <a:pt x="647" y="11"/>
                    <a:pt x="604" y="22"/>
                    <a:pt x="551" y="65"/>
                  </a:cubicBezTo>
                  <a:cubicBezTo>
                    <a:pt x="508" y="97"/>
                    <a:pt x="453" y="151"/>
                    <a:pt x="400" y="195"/>
                  </a:cubicBezTo>
                  <a:cubicBezTo>
                    <a:pt x="389" y="216"/>
                    <a:pt x="367" y="226"/>
                    <a:pt x="345" y="226"/>
                  </a:cubicBezTo>
                  <a:cubicBezTo>
                    <a:pt x="270" y="334"/>
                    <a:pt x="206" y="432"/>
                    <a:pt x="130" y="528"/>
                  </a:cubicBezTo>
                  <a:cubicBezTo>
                    <a:pt x="87" y="583"/>
                    <a:pt x="43" y="648"/>
                    <a:pt x="0" y="701"/>
                  </a:cubicBezTo>
                  <a:cubicBezTo>
                    <a:pt x="11" y="701"/>
                    <a:pt x="22" y="701"/>
                    <a:pt x="33" y="691"/>
                  </a:cubicBezTo>
                  <a:cubicBezTo>
                    <a:pt x="87" y="679"/>
                    <a:pt x="141" y="669"/>
                    <a:pt x="184" y="648"/>
                  </a:cubicBezTo>
                  <a:cubicBezTo>
                    <a:pt x="227" y="636"/>
                    <a:pt x="259" y="626"/>
                    <a:pt x="302" y="626"/>
                  </a:cubicBezTo>
                  <a:cubicBezTo>
                    <a:pt x="443" y="410"/>
                    <a:pt x="583" y="205"/>
                    <a:pt x="723" y="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5"/>
            <p:cNvSpPr/>
            <p:nvPr/>
          </p:nvSpPr>
          <p:spPr>
            <a:xfrm>
              <a:off x="7500325" y="3428063"/>
              <a:ext cx="44550" cy="29950"/>
            </a:xfrm>
            <a:custGeom>
              <a:avLst/>
              <a:gdLst/>
              <a:ahLst/>
              <a:cxnLst/>
              <a:rect l="l" t="t" r="r" b="b"/>
              <a:pathLst>
                <a:path w="1782" h="1198" extrusionOk="0">
                  <a:moveTo>
                    <a:pt x="1781" y="0"/>
                  </a:moveTo>
                  <a:cubicBezTo>
                    <a:pt x="1760" y="0"/>
                    <a:pt x="1748" y="11"/>
                    <a:pt x="1727" y="22"/>
                  </a:cubicBezTo>
                  <a:cubicBezTo>
                    <a:pt x="1695" y="44"/>
                    <a:pt x="1662" y="65"/>
                    <a:pt x="1640" y="87"/>
                  </a:cubicBezTo>
                  <a:cubicBezTo>
                    <a:pt x="1609" y="119"/>
                    <a:pt x="1587" y="140"/>
                    <a:pt x="1554" y="162"/>
                  </a:cubicBezTo>
                  <a:lnTo>
                    <a:pt x="1458" y="195"/>
                  </a:lnTo>
                  <a:cubicBezTo>
                    <a:pt x="1393" y="227"/>
                    <a:pt x="1317" y="238"/>
                    <a:pt x="1252" y="270"/>
                  </a:cubicBezTo>
                  <a:cubicBezTo>
                    <a:pt x="1177" y="302"/>
                    <a:pt x="1123" y="346"/>
                    <a:pt x="1069" y="378"/>
                  </a:cubicBezTo>
                  <a:cubicBezTo>
                    <a:pt x="1048" y="399"/>
                    <a:pt x="1015" y="410"/>
                    <a:pt x="983" y="432"/>
                  </a:cubicBezTo>
                  <a:cubicBezTo>
                    <a:pt x="961" y="442"/>
                    <a:pt x="929" y="464"/>
                    <a:pt x="907" y="485"/>
                  </a:cubicBezTo>
                  <a:lnTo>
                    <a:pt x="746" y="583"/>
                  </a:lnTo>
                  <a:cubicBezTo>
                    <a:pt x="702" y="615"/>
                    <a:pt x="648" y="636"/>
                    <a:pt x="605" y="658"/>
                  </a:cubicBezTo>
                  <a:cubicBezTo>
                    <a:pt x="551" y="691"/>
                    <a:pt x="508" y="712"/>
                    <a:pt x="465" y="734"/>
                  </a:cubicBezTo>
                  <a:cubicBezTo>
                    <a:pt x="422" y="766"/>
                    <a:pt x="379" y="799"/>
                    <a:pt x="346" y="831"/>
                  </a:cubicBezTo>
                  <a:lnTo>
                    <a:pt x="249" y="895"/>
                  </a:lnTo>
                  <a:cubicBezTo>
                    <a:pt x="228" y="917"/>
                    <a:pt x="195" y="928"/>
                    <a:pt x="163" y="950"/>
                  </a:cubicBezTo>
                  <a:cubicBezTo>
                    <a:pt x="55" y="1003"/>
                    <a:pt x="1" y="1036"/>
                    <a:pt x="34" y="1111"/>
                  </a:cubicBezTo>
                  <a:cubicBezTo>
                    <a:pt x="55" y="1154"/>
                    <a:pt x="130" y="1197"/>
                    <a:pt x="228" y="1197"/>
                  </a:cubicBezTo>
                  <a:cubicBezTo>
                    <a:pt x="249" y="1197"/>
                    <a:pt x="281" y="1187"/>
                    <a:pt x="303" y="1187"/>
                  </a:cubicBezTo>
                  <a:cubicBezTo>
                    <a:pt x="336" y="1187"/>
                    <a:pt x="379" y="1176"/>
                    <a:pt x="411" y="1154"/>
                  </a:cubicBezTo>
                  <a:cubicBezTo>
                    <a:pt x="454" y="1144"/>
                    <a:pt x="487" y="1122"/>
                    <a:pt x="519" y="1089"/>
                  </a:cubicBezTo>
                  <a:cubicBezTo>
                    <a:pt x="562" y="1068"/>
                    <a:pt x="595" y="1036"/>
                    <a:pt x="638" y="1003"/>
                  </a:cubicBezTo>
                  <a:cubicBezTo>
                    <a:pt x="659" y="982"/>
                    <a:pt x="691" y="960"/>
                    <a:pt x="734" y="950"/>
                  </a:cubicBezTo>
                  <a:cubicBezTo>
                    <a:pt x="885" y="809"/>
                    <a:pt x="1048" y="658"/>
                    <a:pt x="1220" y="507"/>
                  </a:cubicBezTo>
                  <a:cubicBezTo>
                    <a:pt x="1403" y="346"/>
                    <a:pt x="1587" y="173"/>
                    <a:pt x="1781" y="0"/>
                  </a:cubicBezTo>
                  <a:close/>
                </a:path>
              </a:pathLst>
            </a:custGeom>
            <a:solidFill>
              <a:srgbClr val="CA9A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Прайс на услугу:</a:t>
            </a:r>
            <a:br>
              <a:rPr lang="ru-RU" dirty="0"/>
            </a:br>
            <a:endParaRPr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465F1F4-87E7-4D2E-B530-23A6A24A49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187162"/>
              </p:ext>
            </p:extLst>
          </p:nvPr>
        </p:nvGraphicFramePr>
        <p:xfrm>
          <a:off x="854765" y="1749287"/>
          <a:ext cx="7792390" cy="1494375"/>
        </p:xfrm>
        <a:graphic>
          <a:graphicData uri="http://schemas.openxmlformats.org/drawingml/2006/table">
            <a:tbl>
              <a:tblPr firstRow="1" firstCol="1" bandRow="1">
                <a:tableStyleId>{775DCB02-9BB8-47FD-8907-85C794F793BA}</a:tableStyleId>
              </a:tblPr>
              <a:tblGrid>
                <a:gridCol w="368134">
                  <a:extLst>
                    <a:ext uri="{9D8B030D-6E8A-4147-A177-3AD203B41FA5}">
                      <a16:colId xmlns:a16="http://schemas.microsoft.com/office/drawing/2014/main" val="2779460905"/>
                    </a:ext>
                  </a:extLst>
                </a:gridCol>
                <a:gridCol w="2507504">
                  <a:extLst>
                    <a:ext uri="{9D8B030D-6E8A-4147-A177-3AD203B41FA5}">
                      <a16:colId xmlns:a16="http://schemas.microsoft.com/office/drawing/2014/main" val="4257301460"/>
                    </a:ext>
                  </a:extLst>
                </a:gridCol>
                <a:gridCol w="1110298">
                  <a:extLst>
                    <a:ext uri="{9D8B030D-6E8A-4147-A177-3AD203B41FA5}">
                      <a16:colId xmlns:a16="http://schemas.microsoft.com/office/drawing/2014/main" val="3348704399"/>
                    </a:ext>
                  </a:extLst>
                </a:gridCol>
                <a:gridCol w="1021212">
                  <a:extLst>
                    <a:ext uri="{9D8B030D-6E8A-4147-A177-3AD203B41FA5}">
                      <a16:colId xmlns:a16="http://schemas.microsoft.com/office/drawing/2014/main" val="2950784570"/>
                    </a:ext>
                  </a:extLst>
                </a:gridCol>
                <a:gridCol w="2785242">
                  <a:extLst>
                    <a:ext uri="{9D8B030D-6E8A-4147-A177-3AD203B41FA5}">
                      <a16:colId xmlns:a16="http://schemas.microsoft.com/office/drawing/2014/main" val="3706442136"/>
                    </a:ext>
                  </a:extLst>
                </a:gridCol>
              </a:tblGrid>
              <a:tr h="9007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платных дополнительных образовательных услуг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платной услуги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Цена, руб.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 человека)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91622"/>
                  </a:ext>
                </a:extLst>
              </a:tr>
              <a:tr h="5936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Занятие в кружке «Скорочтение»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занятие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занятие = 150 руб.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месяц = 1200 руб.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7978304"/>
                  </a:ext>
                </a:extLst>
              </a:tr>
            </a:tbl>
          </a:graphicData>
        </a:graphic>
      </p:graphicFrame>
      <p:grpSp>
        <p:nvGrpSpPr>
          <p:cNvPr id="7" name="Google Shape;1630;p50">
            <a:extLst>
              <a:ext uri="{FF2B5EF4-FFF2-40B4-BE49-F238E27FC236}">
                <a16:creationId xmlns:a16="http://schemas.microsoft.com/office/drawing/2014/main" id="{312C9E05-DAA8-42DC-801F-FAE295C43B8A}"/>
              </a:ext>
            </a:extLst>
          </p:cNvPr>
          <p:cNvGrpSpPr/>
          <p:nvPr/>
        </p:nvGrpSpPr>
        <p:grpSpPr>
          <a:xfrm>
            <a:off x="3056218" y="3468300"/>
            <a:ext cx="3031564" cy="1230175"/>
            <a:chOff x="3044471" y="950293"/>
            <a:chExt cx="3031564" cy="1230175"/>
          </a:xfrm>
        </p:grpSpPr>
        <p:sp>
          <p:nvSpPr>
            <p:cNvPr id="8" name="Google Shape;1631;p50">
              <a:extLst>
                <a:ext uri="{FF2B5EF4-FFF2-40B4-BE49-F238E27FC236}">
                  <a16:creationId xmlns:a16="http://schemas.microsoft.com/office/drawing/2014/main" id="{4BD5BEDB-4256-41BE-882F-ABC657B5AFD6}"/>
                </a:ext>
              </a:extLst>
            </p:cNvPr>
            <p:cNvSpPr/>
            <p:nvPr/>
          </p:nvSpPr>
          <p:spPr>
            <a:xfrm>
              <a:off x="5682211" y="1375623"/>
              <a:ext cx="279875" cy="804846"/>
            </a:xfrm>
            <a:custGeom>
              <a:avLst/>
              <a:gdLst/>
              <a:ahLst/>
              <a:cxnLst/>
              <a:rect l="l" t="t" r="r" b="b"/>
              <a:pathLst>
                <a:path w="6494" h="18675" extrusionOk="0">
                  <a:moveTo>
                    <a:pt x="4818" y="0"/>
                  </a:moveTo>
                  <a:cubicBezTo>
                    <a:pt x="4805" y="0"/>
                    <a:pt x="4792" y="1"/>
                    <a:pt x="4779" y="2"/>
                  </a:cubicBezTo>
                  <a:lnTo>
                    <a:pt x="648" y="249"/>
                  </a:lnTo>
                  <a:cubicBezTo>
                    <a:pt x="281" y="271"/>
                    <a:pt x="0" y="584"/>
                    <a:pt x="22" y="940"/>
                  </a:cubicBezTo>
                  <a:lnTo>
                    <a:pt x="1026" y="18059"/>
                  </a:lnTo>
                  <a:cubicBezTo>
                    <a:pt x="1046" y="18401"/>
                    <a:pt x="1337" y="18674"/>
                    <a:pt x="1687" y="18674"/>
                  </a:cubicBezTo>
                  <a:cubicBezTo>
                    <a:pt x="1700" y="18674"/>
                    <a:pt x="1713" y="18674"/>
                    <a:pt x="1726" y="18673"/>
                  </a:cubicBezTo>
                  <a:lnTo>
                    <a:pt x="5858" y="18425"/>
                  </a:lnTo>
                  <a:cubicBezTo>
                    <a:pt x="6225" y="18404"/>
                    <a:pt x="6494" y="18102"/>
                    <a:pt x="6472" y="17735"/>
                  </a:cubicBezTo>
                  <a:lnTo>
                    <a:pt x="5470" y="627"/>
                  </a:lnTo>
                  <a:cubicBezTo>
                    <a:pt x="5449" y="274"/>
                    <a:pt x="5157" y="0"/>
                    <a:pt x="4818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632;p50">
              <a:extLst>
                <a:ext uri="{FF2B5EF4-FFF2-40B4-BE49-F238E27FC236}">
                  <a16:creationId xmlns:a16="http://schemas.microsoft.com/office/drawing/2014/main" id="{093255D1-46B2-41DF-825D-E083127CE955}"/>
                </a:ext>
              </a:extLst>
            </p:cNvPr>
            <p:cNvSpPr/>
            <p:nvPr/>
          </p:nvSpPr>
          <p:spPr>
            <a:xfrm>
              <a:off x="5750563" y="1520042"/>
              <a:ext cx="31634" cy="34349"/>
            </a:xfrm>
            <a:custGeom>
              <a:avLst/>
              <a:gdLst/>
              <a:ahLst/>
              <a:cxnLst/>
              <a:rect l="l" t="t" r="r" b="b"/>
              <a:pathLst>
                <a:path w="734" h="797" extrusionOk="0">
                  <a:moveTo>
                    <a:pt x="352" y="1"/>
                  </a:moveTo>
                  <a:cubicBezTo>
                    <a:pt x="335" y="1"/>
                    <a:pt x="319" y="2"/>
                    <a:pt x="302" y="5"/>
                  </a:cubicBezTo>
                  <a:cubicBezTo>
                    <a:pt x="119" y="38"/>
                    <a:pt x="0" y="232"/>
                    <a:pt x="32" y="448"/>
                  </a:cubicBezTo>
                  <a:cubicBezTo>
                    <a:pt x="72" y="653"/>
                    <a:pt x="218" y="797"/>
                    <a:pt x="383" y="797"/>
                  </a:cubicBezTo>
                  <a:cubicBezTo>
                    <a:pt x="399" y="797"/>
                    <a:pt x="415" y="796"/>
                    <a:pt x="432" y="793"/>
                  </a:cubicBezTo>
                  <a:cubicBezTo>
                    <a:pt x="615" y="760"/>
                    <a:pt x="734" y="566"/>
                    <a:pt x="701" y="340"/>
                  </a:cubicBezTo>
                  <a:cubicBezTo>
                    <a:pt x="672" y="143"/>
                    <a:pt x="517" y="1"/>
                    <a:pt x="352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633;p50">
              <a:extLst>
                <a:ext uri="{FF2B5EF4-FFF2-40B4-BE49-F238E27FC236}">
                  <a16:creationId xmlns:a16="http://schemas.microsoft.com/office/drawing/2014/main" id="{8DD6D935-929E-4A94-94E7-F2137396515B}"/>
                </a:ext>
              </a:extLst>
            </p:cNvPr>
            <p:cNvSpPr/>
            <p:nvPr/>
          </p:nvSpPr>
          <p:spPr>
            <a:xfrm>
              <a:off x="5815166" y="1514483"/>
              <a:ext cx="31634" cy="34349"/>
            </a:xfrm>
            <a:custGeom>
              <a:avLst/>
              <a:gdLst/>
              <a:ahLst/>
              <a:cxnLst/>
              <a:rect l="l" t="t" r="r" b="b"/>
              <a:pathLst>
                <a:path w="734" h="797" extrusionOk="0">
                  <a:moveTo>
                    <a:pt x="349" y="0"/>
                  </a:moveTo>
                  <a:cubicBezTo>
                    <a:pt x="334" y="0"/>
                    <a:pt x="318" y="2"/>
                    <a:pt x="302" y="4"/>
                  </a:cubicBezTo>
                  <a:cubicBezTo>
                    <a:pt x="119" y="37"/>
                    <a:pt x="0" y="242"/>
                    <a:pt x="33" y="457"/>
                  </a:cubicBezTo>
                  <a:cubicBezTo>
                    <a:pt x="72" y="654"/>
                    <a:pt x="219" y="797"/>
                    <a:pt x="383" y="797"/>
                  </a:cubicBezTo>
                  <a:cubicBezTo>
                    <a:pt x="399" y="797"/>
                    <a:pt x="415" y="795"/>
                    <a:pt x="432" y="792"/>
                  </a:cubicBezTo>
                  <a:cubicBezTo>
                    <a:pt x="616" y="771"/>
                    <a:pt x="734" y="565"/>
                    <a:pt x="702" y="350"/>
                  </a:cubicBezTo>
                  <a:cubicBezTo>
                    <a:pt x="672" y="152"/>
                    <a:pt x="516" y="0"/>
                    <a:pt x="349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634;p50">
              <a:extLst>
                <a:ext uri="{FF2B5EF4-FFF2-40B4-BE49-F238E27FC236}">
                  <a16:creationId xmlns:a16="http://schemas.microsoft.com/office/drawing/2014/main" id="{425873A4-D330-4CB4-8891-D47A0262CA7D}"/>
                </a:ext>
              </a:extLst>
            </p:cNvPr>
            <p:cNvSpPr/>
            <p:nvPr/>
          </p:nvSpPr>
          <p:spPr>
            <a:xfrm>
              <a:off x="5711948" y="1558916"/>
              <a:ext cx="40943" cy="16420"/>
            </a:xfrm>
            <a:custGeom>
              <a:avLst/>
              <a:gdLst/>
              <a:ahLst/>
              <a:cxnLst/>
              <a:rect l="l" t="t" r="r" b="b"/>
              <a:pathLst>
                <a:path w="950" h="381" extrusionOk="0">
                  <a:moveTo>
                    <a:pt x="585" y="1"/>
                  </a:moveTo>
                  <a:cubicBezTo>
                    <a:pt x="543" y="1"/>
                    <a:pt x="499" y="3"/>
                    <a:pt x="454" y="9"/>
                  </a:cubicBezTo>
                  <a:cubicBezTo>
                    <a:pt x="195" y="31"/>
                    <a:pt x="1" y="138"/>
                    <a:pt x="12" y="236"/>
                  </a:cubicBezTo>
                  <a:cubicBezTo>
                    <a:pt x="21" y="328"/>
                    <a:pt x="179" y="380"/>
                    <a:pt x="386" y="380"/>
                  </a:cubicBezTo>
                  <a:cubicBezTo>
                    <a:pt x="422" y="380"/>
                    <a:pt x="459" y="379"/>
                    <a:pt x="497" y="376"/>
                  </a:cubicBezTo>
                  <a:cubicBezTo>
                    <a:pt x="756" y="344"/>
                    <a:pt x="950" y="236"/>
                    <a:pt x="940" y="138"/>
                  </a:cubicBezTo>
                  <a:cubicBezTo>
                    <a:pt x="930" y="59"/>
                    <a:pt x="782" y="1"/>
                    <a:pt x="585" y="1"/>
                  </a:cubicBezTo>
                  <a:close/>
                </a:path>
              </a:pathLst>
            </a:custGeom>
            <a:solidFill>
              <a:srgbClr val="E544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635;p50">
              <a:extLst>
                <a:ext uri="{FF2B5EF4-FFF2-40B4-BE49-F238E27FC236}">
                  <a16:creationId xmlns:a16="http://schemas.microsoft.com/office/drawing/2014/main" id="{54D539A9-90EF-49D5-B4A9-818D88EDA6B8}"/>
                </a:ext>
              </a:extLst>
            </p:cNvPr>
            <p:cNvSpPr/>
            <p:nvPr/>
          </p:nvSpPr>
          <p:spPr>
            <a:xfrm>
              <a:off x="5843999" y="1547280"/>
              <a:ext cx="40943" cy="16118"/>
            </a:xfrm>
            <a:custGeom>
              <a:avLst/>
              <a:gdLst/>
              <a:ahLst/>
              <a:cxnLst/>
              <a:rect l="l" t="t" r="r" b="b"/>
              <a:pathLst>
                <a:path w="950" h="374" extrusionOk="0">
                  <a:moveTo>
                    <a:pt x="599" y="0"/>
                  </a:moveTo>
                  <a:cubicBezTo>
                    <a:pt x="553" y="0"/>
                    <a:pt x="504" y="3"/>
                    <a:pt x="453" y="10"/>
                  </a:cubicBezTo>
                  <a:cubicBezTo>
                    <a:pt x="194" y="31"/>
                    <a:pt x="0" y="139"/>
                    <a:pt x="11" y="236"/>
                  </a:cubicBezTo>
                  <a:cubicBezTo>
                    <a:pt x="20" y="316"/>
                    <a:pt x="167" y="374"/>
                    <a:pt x="363" y="374"/>
                  </a:cubicBezTo>
                  <a:cubicBezTo>
                    <a:pt x="405" y="374"/>
                    <a:pt x="450" y="371"/>
                    <a:pt x="496" y="365"/>
                  </a:cubicBezTo>
                  <a:cubicBezTo>
                    <a:pt x="755" y="344"/>
                    <a:pt x="949" y="236"/>
                    <a:pt x="939" y="139"/>
                  </a:cubicBezTo>
                  <a:cubicBezTo>
                    <a:pt x="930" y="52"/>
                    <a:pt x="789" y="0"/>
                    <a:pt x="599" y="0"/>
                  </a:cubicBezTo>
                  <a:close/>
                </a:path>
              </a:pathLst>
            </a:custGeom>
            <a:solidFill>
              <a:srgbClr val="E544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636;p50">
              <a:extLst>
                <a:ext uri="{FF2B5EF4-FFF2-40B4-BE49-F238E27FC236}">
                  <a16:creationId xmlns:a16="http://schemas.microsoft.com/office/drawing/2014/main" id="{660F1014-A9DF-4878-8A1F-674C6BA1A7A9}"/>
                </a:ext>
              </a:extLst>
            </p:cNvPr>
            <p:cNvSpPr/>
            <p:nvPr/>
          </p:nvSpPr>
          <p:spPr>
            <a:xfrm>
              <a:off x="5794264" y="1598351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637;p50">
              <a:extLst>
                <a:ext uri="{FF2B5EF4-FFF2-40B4-BE49-F238E27FC236}">
                  <a16:creationId xmlns:a16="http://schemas.microsoft.com/office/drawing/2014/main" id="{35578864-1F68-4988-BD08-9D4E5FC27204}"/>
                </a:ext>
              </a:extLst>
            </p:cNvPr>
            <p:cNvSpPr/>
            <p:nvPr/>
          </p:nvSpPr>
          <p:spPr>
            <a:xfrm>
              <a:off x="5774741" y="1571199"/>
              <a:ext cx="50252" cy="28100"/>
            </a:xfrm>
            <a:custGeom>
              <a:avLst/>
              <a:gdLst/>
              <a:ahLst/>
              <a:cxnLst/>
              <a:rect l="l" t="t" r="r" b="b"/>
              <a:pathLst>
                <a:path w="1166" h="652" extrusionOk="0">
                  <a:moveTo>
                    <a:pt x="1134" y="0"/>
                  </a:moveTo>
                  <a:cubicBezTo>
                    <a:pt x="1127" y="0"/>
                    <a:pt x="1122" y="8"/>
                    <a:pt x="1122" y="16"/>
                  </a:cubicBezTo>
                  <a:lnTo>
                    <a:pt x="1122" y="26"/>
                  </a:lnTo>
                  <a:cubicBezTo>
                    <a:pt x="1111" y="37"/>
                    <a:pt x="1111" y="59"/>
                    <a:pt x="1101" y="69"/>
                  </a:cubicBezTo>
                  <a:cubicBezTo>
                    <a:pt x="1101" y="91"/>
                    <a:pt x="1089" y="123"/>
                    <a:pt x="1079" y="145"/>
                  </a:cubicBezTo>
                  <a:lnTo>
                    <a:pt x="1079" y="155"/>
                  </a:lnTo>
                  <a:lnTo>
                    <a:pt x="1068" y="145"/>
                  </a:lnTo>
                  <a:cubicBezTo>
                    <a:pt x="1079" y="134"/>
                    <a:pt x="1079" y="123"/>
                    <a:pt x="1079" y="112"/>
                  </a:cubicBezTo>
                  <a:cubicBezTo>
                    <a:pt x="1079" y="91"/>
                    <a:pt x="1089" y="80"/>
                    <a:pt x="1089" y="69"/>
                  </a:cubicBezTo>
                  <a:cubicBezTo>
                    <a:pt x="1079" y="59"/>
                    <a:pt x="1079" y="48"/>
                    <a:pt x="1079" y="37"/>
                  </a:cubicBezTo>
                  <a:cubicBezTo>
                    <a:pt x="1079" y="26"/>
                    <a:pt x="1079" y="26"/>
                    <a:pt x="1068" y="16"/>
                  </a:cubicBezTo>
                  <a:cubicBezTo>
                    <a:pt x="1068" y="16"/>
                    <a:pt x="1057" y="16"/>
                    <a:pt x="1046" y="26"/>
                  </a:cubicBezTo>
                  <a:lnTo>
                    <a:pt x="1046" y="37"/>
                  </a:lnTo>
                  <a:cubicBezTo>
                    <a:pt x="1046" y="59"/>
                    <a:pt x="1046" y="69"/>
                    <a:pt x="1036" y="80"/>
                  </a:cubicBezTo>
                  <a:cubicBezTo>
                    <a:pt x="1025" y="102"/>
                    <a:pt x="1025" y="112"/>
                    <a:pt x="1014" y="123"/>
                  </a:cubicBezTo>
                  <a:cubicBezTo>
                    <a:pt x="1014" y="145"/>
                    <a:pt x="1014" y="167"/>
                    <a:pt x="1003" y="177"/>
                  </a:cubicBezTo>
                  <a:lnTo>
                    <a:pt x="971" y="274"/>
                  </a:lnTo>
                  <a:cubicBezTo>
                    <a:pt x="950" y="285"/>
                    <a:pt x="950" y="318"/>
                    <a:pt x="928" y="328"/>
                  </a:cubicBezTo>
                  <a:cubicBezTo>
                    <a:pt x="928" y="339"/>
                    <a:pt x="917" y="339"/>
                    <a:pt x="928" y="350"/>
                  </a:cubicBezTo>
                  <a:cubicBezTo>
                    <a:pt x="928" y="361"/>
                    <a:pt x="928" y="361"/>
                    <a:pt x="917" y="361"/>
                  </a:cubicBezTo>
                  <a:cubicBezTo>
                    <a:pt x="906" y="371"/>
                    <a:pt x="895" y="371"/>
                    <a:pt x="906" y="382"/>
                  </a:cubicBezTo>
                  <a:lnTo>
                    <a:pt x="895" y="393"/>
                  </a:lnTo>
                  <a:cubicBezTo>
                    <a:pt x="885" y="393"/>
                    <a:pt x="885" y="393"/>
                    <a:pt x="895" y="404"/>
                  </a:cubicBezTo>
                  <a:lnTo>
                    <a:pt x="885" y="404"/>
                  </a:lnTo>
                  <a:cubicBezTo>
                    <a:pt x="874" y="404"/>
                    <a:pt x="863" y="414"/>
                    <a:pt x="874" y="414"/>
                  </a:cubicBezTo>
                  <a:cubicBezTo>
                    <a:pt x="885" y="426"/>
                    <a:pt x="874" y="426"/>
                    <a:pt x="874" y="426"/>
                  </a:cubicBezTo>
                  <a:lnTo>
                    <a:pt x="863" y="426"/>
                  </a:lnTo>
                  <a:cubicBezTo>
                    <a:pt x="852" y="436"/>
                    <a:pt x="842" y="436"/>
                    <a:pt x="842" y="447"/>
                  </a:cubicBezTo>
                  <a:cubicBezTo>
                    <a:pt x="842" y="447"/>
                    <a:pt x="831" y="447"/>
                    <a:pt x="831" y="457"/>
                  </a:cubicBezTo>
                  <a:cubicBezTo>
                    <a:pt x="826" y="455"/>
                    <a:pt x="823" y="455"/>
                    <a:pt x="820" y="455"/>
                  </a:cubicBezTo>
                  <a:cubicBezTo>
                    <a:pt x="809" y="455"/>
                    <a:pt x="809" y="469"/>
                    <a:pt x="809" y="469"/>
                  </a:cubicBezTo>
                  <a:cubicBezTo>
                    <a:pt x="799" y="479"/>
                    <a:pt x="799" y="479"/>
                    <a:pt x="787" y="479"/>
                  </a:cubicBezTo>
                  <a:cubicBezTo>
                    <a:pt x="777" y="490"/>
                    <a:pt x="766" y="490"/>
                    <a:pt x="766" y="490"/>
                  </a:cubicBezTo>
                  <a:cubicBezTo>
                    <a:pt x="744" y="501"/>
                    <a:pt x="734" y="512"/>
                    <a:pt x="723" y="512"/>
                  </a:cubicBezTo>
                  <a:cubicBezTo>
                    <a:pt x="701" y="522"/>
                    <a:pt x="679" y="522"/>
                    <a:pt x="658" y="522"/>
                  </a:cubicBezTo>
                  <a:cubicBezTo>
                    <a:pt x="636" y="533"/>
                    <a:pt x="615" y="533"/>
                    <a:pt x="593" y="533"/>
                  </a:cubicBezTo>
                  <a:cubicBezTo>
                    <a:pt x="572" y="533"/>
                    <a:pt x="561" y="533"/>
                    <a:pt x="540" y="522"/>
                  </a:cubicBezTo>
                  <a:lnTo>
                    <a:pt x="507" y="522"/>
                  </a:lnTo>
                  <a:cubicBezTo>
                    <a:pt x="475" y="512"/>
                    <a:pt x="432" y="501"/>
                    <a:pt x="399" y="479"/>
                  </a:cubicBezTo>
                  <a:cubicBezTo>
                    <a:pt x="389" y="479"/>
                    <a:pt x="367" y="469"/>
                    <a:pt x="356" y="457"/>
                  </a:cubicBezTo>
                  <a:cubicBezTo>
                    <a:pt x="324" y="436"/>
                    <a:pt x="291" y="414"/>
                    <a:pt x="270" y="382"/>
                  </a:cubicBezTo>
                  <a:cubicBezTo>
                    <a:pt x="248" y="361"/>
                    <a:pt x="226" y="328"/>
                    <a:pt x="205" y="296"/>
                  </a:cubicBezTo>
                  <a:cubicBezTo>
                    <a:pt x="195" y="285"/>
                    <a:pt x="183" y="285"/>
                    <a:pt x="183" y="274"/>
                  </a:cubicBezTo>
                  <a:cubicBezTo>
                    <a:pt x="183" y="263"/>
                    <a:pt x="173" y="253"/>
                    <a:pt x="173" y="242"/>
                  </a:cubicBezTo>
                  <a:cubicBezTo>
                    <a:pt x="151" y="220"/>
                    <a:pt x="140" y="188"/>
                    <a:pt x="130" y="155"/>
                  </a:cubicBezTo>
                  <a:cubicBezTo>
                    <a:pt x="122" y="155"/>
                    <a:pt x="120" y="151"/>
                    <a:pt x="116" y="151"/>
                  </a:cubicBezTo>
                  <a:cubicBezTo>
                    <a:pt x="114" y="151"/>
                    <a:pt x="112" y="152"/>
                    <a:pt x="108" y="155"/>
                  </a:cubicBezTo>
                  <a:cubicBezTo>
                    <a:pt x="97" y="155"/>
                    <a:pt x="97" y="155"/>
                    <a:pt x="87" y="145"/>
                  </a:cubicBezTo>
                  <a:cubicBezTo>
                    <a:pt x="87" y="145"/>
                    <a:pt x="87" y="134"/>
                    <a:pt x="75" y="134"/>
                  </a:cubicBezTo>
                  <a:lnTo>
                    <a:pt x="75" y="123"/>
                  </a:lnTo>
                  <a:cubicBezTo>
                    <a:pt x="75" y="112"/>
                    <a:pt x="75" y="112"/>
                    <a:pt x="65" y="102"/>
                  </a:cubicBezTo>
                  <a:cubicBezTo>
                    <a:pt x="65" y="96"/>
                    <a:pt x="62" y="93"/>
                    <a:pt x="59" y="93"/>
                  </a:cubicBezTo>
                  <a:cubicBezTo>
                    <a:pt x="57" y="93"/>
                    <a:pt x="54" y="96"/>
                    <a:pt x="54" y="102"/>
                  </a:cubicBezTo>
                  <a:cubicBezTo>
                    <a:pt x="44" y="102"/>
                    <a:pt x="44" y="102"/>
                    <a:pt x="44" y="112"/>
                  </a:cubicBezTo>
                  <a:lnTo>
                    <a:pt x="44" y="145"/>
                  </a:lnTo>
                  <a:lnTo>
                    <a:pt x="44" y="155"/>
                  </a:lnTo>
                  <a:cubicBezTo>
                    <a:pt x="44" y="155"/>
                    <a:pt x="54" y="167"/>
                    <a:pt x="44" y="167"/>
                  </a:cubicBezTo>
                  <a:lnTo>
                    <a:pt x="44" y="155"/>
                  </a:lnTo>
                  <a:cubicBezTo>
                    <a:pt x="38" y="150"/>
                    <a:pt x="35" y="148"/>
                    <a:pt x="32" y="148"/>
                  </a:cubicBezTo>
                  <a:cubicBezTo>
                    <a:pt x="30" y="148"/>
                    <a:pt x="27" y="150"/>
                    <a:pt x="22" y="155"/>
                  </a:cubicBezTo>
                  <a:cubicBezTo>
                    <a:pt x="22" y="167"/>
                    <a:pt x="22" y="167"/>
                    <a:pt x="11" y="167"/>
                  </a:cubicBezTo>
                  <a:lnTo>
                    <a:pt x="11" y="177"/>
                  </a:lnTo>
                  <a:cubicBezTo>
                    <a:pt x="0" y="199"/>
                    <a:pt x="11" y="220"/>
                    <a:pt x="32" y="242"/>
                  </a:cubicBezTo>
                  <a:lnTo>
                    <a:pt x="22" y="242"/>
                  </a:lnTo>
                  <a:cubicBezTo>
                    <a:pt x="11" y="242"/>
                    <a:pt x="11" y="242"/>
                    <a:pt x="11" y="253"/>
                  </a:cubicBezTo>
                  <a:cubicBezTo>
                    <a:pt x="11" y="263"/>
                    <a:pt x="22" y="274"/>
                    <a:pt x="22" y="285"/>
                  </a:cubicBezTo>
                  <a:cubicBezTo>
                    <a:pt x="32" y="306"/>
                    <a:pt x="54" y="328"/>
                    <a:pt x="65" y="350"/>
                  </a:cubicBezTo>
                  <a:cubicBezTo>
                    <a:pt x="108" y="393"/>
                    <a:pt x="130" y="426"/>
                    <a:pt x="173" y="469"/>
                  </a:cubicBezTo>
                  <a:cubicBezTo>
                    <a:pt x="183" y="479"/>
                    <a:pt x="183" y="490"/>
                    <a:pt x="205" y="490"/>
                  </a:cubicBezTo>
                  <a:cubicBezTo>
                    <a:pt x="205" y="501"/>
                    <a:pt x="216" y="512"/>
                    <a:pt x="226" y="522"/>
                  </a:cubicBezTo>
                  <a:cubicBezTo>
                    <a:pt x="270" y="544"/>
                    <a:pt x="291" y="565"/>
                    <a:pt x="324" y="577"/>
                  </a:cubicBezTo>
                  <a:cubicBezTo>
                    <a:pt x="334" y="587"/>
                    <a:pt x="334" y="587"/>
                    <a:pt x="346" y="587"/>
                  </a:cubicBezTo>
                  <a:cubicBezTo>
                    <a:pt x="377" y="620"/>
                    <a:pt x="410" y="620"/>
                    <a:pt x="442" y="630"/>
                  </a:cubicBezTo>
                  <a:lnTo>
                    <a:pt x="453" y="630"/>
                  </a:lnTo>
                  <a:cubicBezTo>
                    <a:pt x="464" y="641"/>
                    <a:pt x="464" y="641"/>
                    <a:pt x="475" y="641"/>
                  </a:cubicBezTo>
                  <a:cubicBezTo>
                    <a:pt x="485" y="641"/>
                    <a:pt x="507" y="652"/>
                    <a:pt x="528" y="652"/>
                  </a:cubicBezTo>
                  <a:cubicBezTo>
                    <a:pt x="543" y="652"/>
                    <a:pt x="562" y="647"/>
                    <a:pt x="580" y="647"/>
                  </a:cubicBezTo>
                  <a:cubicBezTo>
                    <a:pt x="589" y="647"/>
                    <a:pt x="597" y="648"/>
                    <a:pt x="604" y="652"/>
                  </a:cubicBezTo>
                  <a:lnTo>
                    <a:pt x="648" y="652"/>
                  </a:lnTo>
                  <a:cubicBezTo>
                    <a:pt x="658" y="646"/>
                    <a:pt x="669" y="646"/>
                    <a:pt x="680" y="646"/>
                  </a:cubicBezTo>
                  <a:cubicBezTo>
                    <a:pt x="691" y="646"/>
                    <a:pt x="702" y="646"/>
                    <a:pt x="712" y="641"/>
                  </a:cubicBezTo>
                  <a:cubicBezTo>
                    <a:pt x="734" y="630"/>
                    <a:pt x="755" y="630"/>
                    <a:pt x="766" y="620"/>
                  </a:cubicBezTo>
                  <a:lnTo>
                    <a:pt x="787" y="620"/>
                  </a:lnTo>
                  <a:cubicBezTo>
                    <a:pt x="799" y="608"/>
                    <a:pt x="809" y="598"/>
                    <a:pt x="820" y="598"/>
                  </a:cubicBezTo>
                  <a:cubicBezTo>
                    <a:pt x="842" y="598"/>
                    <a:pt x="852" y="587"/>
                    <a:pt x="863" y="577"/>
                  </a:cubicBezTo>
                  <a:cubicBezTo>
                    <a:pt x="874" y="577"/>
                    <a:pt x="874" y="565"/>
                    <a:pt x="885" y="565"/>
                  </a:cubicBezTo>
                  <a:cubicBezTo>
                    <a:pt x="895" y="555"/>
                    <a:pt x="906" y="555"/>
                    <a:pt x="917" y="544"/>
                  </a:cubicBezTo>
                  <a:cubicBezTo>
                    <a:pt x="928" y="533"/>
                    <a:pt x="928" y="522"/>
                    <a:pt x="950" y="522"/>
                  </a:cubicBezTo>
                  <a:cubicBezTo>
                    <a:pt x="960" y="512"/>
                    <a:pt x="971" y="490"/>
                    <a:pt x="982" y="479"/>
                  </a:cubicBezTo>
                  <a:cubicBezTo>
                    <a:pt x="993" y="479"/>
                    <a:pt x="993" y="469"/>
                    <a:pt x="993" y="469"/>
                  </a:cubicBezTo>
                  <a:cubicBezTo>
                    <a:pt x="1014" y="447"/>
                    <a:pt x="1025" y="436"/>
                    <a:pt x="1036" y="414"/>
                  </a:cubicBezTo>
                  <a:lnTo>
                    <a:pt x="1036" y="404"/>
                  </a:lnTo>
                  <a:cubicBezTo>
                    <a:pt x="1036" y="393"/>
                    <a:pt x="1057" y="393"/>
                    <a:pt x="1057" y="371"/>
                  </a:cubicBezTo>
                  <a:cubicBezTo>
                    <a:pt x="1079" y="371"/>
                    <a:pt x="1068" y="350"/>
                    <a:pt x="1079" y="339"/>
                  </a:cubicBezTo>
                  <a:cubicBezTo>
                    <a:pt x="1079" y="328"/>
                    <a:pt x="1089" y="328"/>
                    <a:pt x="1089" y="318"/>
                  </a:cubicBezTo>
                  <a:cubicBezTo>
                    <a:pt x="1101" y="296"/>
                    <a:pt x="1111" y="274"/>
                    <a:pt x="1122" y="263"/>
                  </a:cubicBezTo>
                  <a:cubicBezTo>
                    <a:pt x="1133" y="231"/>
                    <a:pt x="1133" y="199"/>
                    <a:pt x="1154" y="177"/>
                  </a:cubicBezTo>
                  <a:lnTo>
                    <a:pt x="1154" y="155"/>
                  </a:lnTo>
                  <a:cubicBezTo>
                    <a:pt x="1154" y="145"/>
                    <a:pt x="1144" y="123"/>
                    <a:pt x="1154" y="123"/>
                  </a:cubicBezTo>
                  <a:lnTo>
                    <a:pt x="1154" y="112"/>
                  </a:lnTo>
                  <a:lnTo>
                    <a:pt x="1154" y="91"/>
                  </a:lnTo>
                  <a:cubicBezTo>
                    <a:pt x="1165" y="91"/>
                    <a:pt x="1165" y="80"/>
                    <a:pt x="1165" y="80"/>
                  </a:cubicBezTo>
                  <a:cubicBezTo>
                    <a:pt x="1154" y="69"/>
                    <a:pt x="1154" y="59"/>
                    <a:pt x="1144" y="59"/>
                  </a:cubicBezTo>
                  <a:cubicBezTo>
                    <a:pt x="1144" y="48"/>
                    <a:pt x="1154" y="37"/>
                    <a:pt x="1154" y="26"/>
                  </a:cubicBezTo>
                  <a:cubicBezTo>
                    <a:pt x="1154" y="16"/>
                    <a:pt x="1154" y="4"/>
                    <a:pt x="1144" y="4"/>
                  </a:cubicBezTo>
                  <a:cubicBezTo>
                    <a:pt x="1141" y="1"/>
                    <a:pt x="1137" y="0"/>
                    <a:pt x="1134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638;p50">
              <a:extLst>
                <a:ext uri="{FF2B5EF4-FFF2-40B4-BE49-F238E27FC236}">
                  <a16:creationId xmlns:a16="http://schemas.microsoft.com/office/drawing/2014/main" id="{D49C617F-22E3-4168-B0D5-D78070571F2F}"/>
                </a:ext>
              </a:extLst>
            </p:cNvPr>
            <p:cNvSpPr/>
            <p:nvPr/>
          </p:nvSpPr>
          <p:spPr>
            <a:xfrm>
              <a:off x="5891880" y="1478884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39;p50">
              <a:extLst>
                <a:ext uri="{FF2B5EF4-FFF2-40B4-BE49-F238E27FC236}">
                  <a16:creationId xmlns:a16="http://schemas.microsoft.com/office/drawing/2014/main" id="{EAEDC4A5-00C6-45B1-86A8-50D2717D71CA}"/>
                </a:ext>
              </a:extLst>
            </p:cNvPr>
            <p:cNvSpPr/>
            <p:nvPr/>
          </p:nvSpPr>
          <p:spPr>
            <a:xfrm>
              <a:off x="5844473" y="1476083"/>
              <a:ext cx="79515" cy="10171"/>
            </a:xfrm>
            <a:custGeom>
              <a:avLst/>
              <a:gdLst/>
              <a:ahLst/>
              <a:cxnLst/>
              <a:rect l="l" t="t" r="r" b="b"/>
              <a:pathLst>
                <a:path w="1845" h="236" extrusionOk="0">
                  <a:moveTo>
                    <a:pt x="1672" y="1"/>
                  </a:moveTo>
                  <a:cubicBezTo>
                    <a:pt x="1640" y="1"/>
                    <a:pt x="1618" y="11"/>
                    <a:pt x="1586" y="11"/>
                  </a:cubicBezTo>
                  <a:cubicBezTo>
                    <a:pt x="1532" y="22"/>
                    <a:pt x="1489" y="22"/>
                    <a:pt x="1435" y="32"/>
                  </a:cubicBezTo>
                  <a:cubicBezTo>
                    <a:pt x="1430" y="32"/>
                    <a:pt x="1422" y="30"/>
                    <a:pt x="1414" y="30"/>
                  </a:cubicBezTo>
                  <a:cubicBezTo>
                    <a:pt x="1406" y="30"/>
                    <a:pt x="1397" y="33"/>
                    <a:pt x="1391" y="44"/>
                  </a:cubicBezTo>
                  <a:cubicBezTo>
                    <a:pt x="1381" y="32"/>
                    <a:pt x="1370" y="32"/>
                    <a:pt x="1360" y="32"/>
                  </a:cubicBezTo>
                  <a:cubicBezTo>
                    <a:pt x="1316" y="44"/>
                    <a:pt x="1284" y="44"/>
                    <a:pt x="1240" y="54"/>
                  </a:cubicBezTo>
                  <a:lnTo>
                    <a:pt x="1219" y="54"/>
                  </a:lnTo>
                  <a:cubicBezTo>
                    <a:pt x="1213" y="52"/>
                    <a:pt x="1206" y="51"/>
                    <a:pt x="1200" y="51"/>
                  </a:cubicBezTo>
                  <a:cubicBezTo>
                    <a:pt x="1174" y="51"/>
                    <a:pt x="1146" y="65"/>
                    <a:pt x="1111" y="65"/>
                  </a:cubicBezTo>
                  <a:lnTo>
                    <a:pt x="1089" y="65"/>
                  </a:lnTo>
                  <a:cubicBezTo>
                    <a:pt x="1075" y="65"/>
                    <a:pt x="1061" y="60"/>
                    <a:pt x="1046" y="60"/>
                  </a:cubicBezTo>
                  <a:cubicBezTo>
                    <a:pt x="1039" y="60"/>
                    <a:pt x="1032" y="62"/>
                    <a:pt x="1025" y="65"/>
                  </a:cubicBezTo>
                  <a:cubicBezTo>
                    <a:pt x="1003" y="65"/>
                    <a:pt x="982" y="76"/>
                    <a:pt x="960" y="76"/>
                  </a:cubicBezTo>
                  <a:cubicBezTo>
                    <a:pt x="953" y="72"/>
                    <a:pt x="947" y="71"/>
                    <a:pt x="941" y="71"/>
                  </a:cubicBezTo>
                  <a:cubicBezTo>
                    <a:pt x="930" y="71"/>
                    <a:pt x="921" y="76"/>
                    <a:pt x="906" y="76"/>
                  </a:cubicBezTo>
                  <a:cubicBezTo>
                    <a:pt x="892" y="76"/>
                    <a:pt x="878" y="71"/>
                    <a:pt x="863" y="71"/>
                  </a:cubicBezTo>
                  <a:cubicBezTo>
                    <a:pt x="856" y="71"/>
                    <a:pt x="849" y="72"/>
                    <a:pt x="842" y="76"/>
                  </a:cubicBezTo>
                  <a:cubicBezTo>
                    <a:pt x="831" y="81"/>
                    <a:pt x="820" y="81"/>
                    <a:pt x="811" y="81"/>
                  </a:cubicBezTo>
                  <a:cubicBezTo>
                    <a:pt x="801" y="81"/>
                    <a:pt x="793" y="81"/>
                    <a:pt x="787" y="87"/>
                  </a:cubicBezTo>
                  <a:lnTo>
                    <a:pt x="777" y="87"/>
                  </a:lnTo>
                  <a:cubicBezTo>
                    <a:pt x="773" y="83"/>
                    <a:pt x="771" y="82"/>
                    <a:pt x="769" y="82"/>
                  </a:cubicBezTo>
                  <a:cubicBezTo>
                    <a:pt x="766" y="82"/>
                    <a:pt x="766" y="87"/>
                    <a:pt x="766" y="87"/>
                  </a:cubicBezTo>
                  <a:lnTo>
                    <a:pt x="723" y="87"/>
                  </a:lnTo>
                  <a:cubicBezTo>
                    <a:pt x="719" y="83"/>
                    <a:pt x="716" y="82"/>
                    <a:pt x="712" y="82"/>
                  </a:cubicBezTo>
                  <a:cubicBezTo>
                    <a:pt x="704" y="82"/>
                    <a:pt x="694" y="87"/>
                    <a:pt x="680" y="87"/>
                  </a:cubicBezTo>
                  <a:lnTo>
                    <a:pt x="626" y="87"/>
                  </a:lnTo>
                  <a:cubicBezTo>
                    <a:pt x="619" y="87"/>
                    <a:pt x="606" y="91"/>
                    <a:pt x="596" y="91"/>
                  </a:cubicBezTo>
                  <a:cubicBezTo>
                    <a:pt x="591" y="91"/>
                    <a:pt x="586" y="90"/>
                    <a:pt x="583" y="87"/>
                  </a:cubicBezTo>
                  <a:cubicBezTo>
                    <a:pt x="561" y="87"/>
                    <a:pt x="540" y="97"/>
                    <a:pt x="528" y="97"/>
                  </a:cubicBezTo>
                  <a:cubicBezTo>
                    <a:pt x="518" y="87"/>
                    <a:pt x="518" y="87"/>
                    <a:pt x="507" y="87"/>
                  </a:cubicBezTo>
                  <a:cubicBezTo>
                    <a:pt x="493" y="87"/>
                    <a:pt x="478" y="91"/>
                    <a:pt x="464" y="91"/>
                  </a:cubicBezTo>
                  <a:cubicBezTo>
                    <a:pt x="457" y="91"/>
                    <a:pt x="449" y="90"/>
                    <a:pt x="442" y="87"/>
                  </a:cubicBezTo>
                  <a:lnTo>
                    <a:pt x="432" y="97"/>
                  </a:lnTo>
                  <a:cubicBezTo>
                    <a:pt x="424" y="97"/>
                    <a:pt x="417" y="93"/>
                    <a:pt x="410" y="93"/>
                  </a:cubicBezTo>
                  <a:cubicBezTo>
                    <a:pt x="406" y="93"/>
                    <a:pt x="403" y="94"/>
                    <a:pt x="399" y="97"/>
                  </a:cubicBezTo>
                  <a:cubicBezTo>
                    <a:pt x="394" y="92"/>
                    <a:pt x="388" y="89"/>
                    <a:pt x="383" y="89"/>
                  </a:cubicBezTo>
                  <a:cubicBezTo>
                    <a:pt x="378" y="89"/>
                    <a:pt x="372" y="92"/>
                    <a:pt x="367" y="97"/>
                  </a:cubicBezTo>
                  <a:lnTo>
                    <a:pt x="356" y="97"/>
                  </a:lnTo>
                  <a:cubicBezTo>
                    <a:pt x="346" y="97"/>
                    <a:pt x="346" y="87"/>
                    <a:pt x="334" y="87"/>
                  </a:cubicBezTo>
                  <a:cubicBezTo>
                    <a:pt x="313" y="87"/>
                    <a:pt x="291" y="97"/>
                    <a:pt x="270" y="97"/>
                  </a:cubicBezTo>
                  <a:cubicBezTo>
                    <a:pt x="238" y="97"/>
                    <a:pt x="205" y="97"/>
                    <a:pt x="173" y="87"/>
                  </a:cubicBezTo>
                  <a:cubicBezTo>
                    <a:pt x="162" y="87"/>
                    <a:pt x="162" y="87"/>
                    <a:pt x="151" y="97"/>
                  </a:cubicBezTo>
                  <a:cubicBezTo>
                    <a:pt x="144" y="97"/>
                    <a:pt x="137" y="102"/>
                    <a:pt x="130" y="102"/>
                  </a:cubicBezTo>
                  <a:cubicBezTo>
                    <a:pt x="126" y="102"/>
                    <a:pt x="122" y="101"/>
                    <a:pt x="119" y="97"/>
                  </a:cubicBezTo>
                  <a:lnTo>
                    <a:pt x="108" y="97"/>
                  </a:lnTo>
                  <a:cubicBezTo>
                    <a:pt x="108" y="101"/>
                    <a:pt x="107" y="102"/>
                    <a:pt x="105" y="102"/>
                  </a:cubicBezTo>
                  <a:cubicBezTo>
                    <a:pt x="102" y="102"/>
                    <a:pt x="97" y="97"/>
                    <a:pt x="97" y="97"/>
                  </a:cubicBezTo>
                  <a:cubicBezTo>
                    <a:pt x="87" y="97"/>
                    <a:pt x="75" y="97"/>
                    <a:pt x="75" y="108"/>
                  </a:cubicBezTo>
                  <a:cubicBezTo>
                    <a:pt x="75" y="108"/>
                    <a:pt x="54" y="108"/>
                    <a:pt x="65" y="119"/>
                  </a:cubicBezTo>
                  <a:lnTo>
                    <a:pt x="22" y="119"/>
                  </a:lnTo>
                  <a:cubicBezTo>
                    <a:pt x="11" y="119"/>
                    <a:pt x="0" y="130"/>
                    <a:pt x="0" y="130"/>
                  </a:cubicBezTo>
                  <a:cubicBezTo>
                    <a:pt x="0" y="140"/>
                    <a:pt x="11" y="152"/>
                    <a:pt x="22" y="152"/>
                  </a:cubicBezTo>
                  <a:cubicBezTo>
                    <a:pt x="44" y="152"/>
                    <a:pt x="65" y="162"/>
                    <a:pt x="75" y="162"/>
                  </a:cubicBezTo>
                  <a:lnTo>
                    <a:pt x="173" y="162"/>
                  </a:lnTo>
                  <a:lnTo>
                    <a:pt x="173" y="173"/>
                  </a:lnTo>
                  <a:lnTo>
                    <a:pt x="87" y="173"/>
                  </a:lnTo>
                  <a:cubicBezTo>
                    <a:pt x="75" y="183"/>
                    <a:pt x="65" y="183"/>
                    <a:pt x="44" y="183"/>
                  </a:cubicBezTo>
                  <a:cubicBezTo>
                    <a:pt x="44" y="183"/>
                    <a:pt x="32" y="195"/>
                    <a:pt x="32" y="205"/>
                  </a:cubicBezTo>
                  <a:cubicBezTo>
                    <a:pt x="32" y="205"/>
                    <a:pt x="32" y="216"/>
                    <a:pt x="44" y="216"/>
                  </a:cubicBezTo>
                  <a:cubicBezTo>
                    <a:pt x="44" y="227"/>
                    <a:pt x="54" y="227"/>
                    <a:pt x="54" y="227"/>
                  </a:cubicBezTo>
                  <a:cubicBezTo>
                    <a:pt x="68" y="227"/>
                    <a:pt x="83" y="222"/>
                    <a:pt x="94" y="222"/>
                  </a:cubicBezTo>
                  <a:cubicBezTo>
                    <a:pt x="100" y="222"/>
                    <a:pt x="105" y="223"/>
                    <a:pt x="108" y="227"/>
                  </a:cubicBezTo>
                  <a:cubicBezTo>
                    <a:pt x="119" y="232"/>
                    <a:pt x="127" y="235"/>
                    <a:pt x="135" y="235"/>
                  </a:cubicBezTo>
                  <a:cubicBezTo>
                    <a:pt x="143" y="235"/>
                    <a:pt x="151" y="232"/>
                    <a:pt x="162" y="227"/>
                  </a:cubicBezTo>
                  <a:lnTo>
                    <a:pt x="346" y="227"/>
                  </a:lnTo>
                  <a:cubicBezTo>
                    <a:pt x="367" y="227"/>
                    <a:pt x="384" y="222"/>
                    <a:pt x="402" y="222"/>
                  </a:cubicBezTo>
                  <a:cubicBezTo>
                    <a:pt x="411" y="222"/>
                    <a:pt x="421" y="223"/>
                    <a:pt x="432" y="227"/>
                  </a:cubicBezTo>
                  <a:cubicBezTo>
                    <a:pt x="442" y="227"/>
                    <a:pt x="453" y="227"/>
                    <a:pt x="464" y="216"/>
                  </a:cubicBezTo>
                  <a:cubicBezTo>
                    <a:pt x="464" y="227"/>
                    <a:pt x="475" y="227"/>
                    <a:pt x="475" y="227"/>
                  </a:cubicBezTo>
                  <a:cubicBezTo>
                    <a:pt x="480" y="221"/>
                    <a:pt x="486" y="221"/>
                    <a:pt x="491" y="221"/>
                  </a:cubicBezTo>
                  <a:cubicBezTo>
                    <a:pt x="496" y="221"/>
                    <a:pt x="502" y="221"/>
                    <a:pt x="507" y="216"/>
                  </a:cubicBezTo>
                  <a:lnTo>
                    <a:pt x="518" y="216"/>
                  </a:lnTo>
                  <a:cubicBezTo>
                    <a:pt x="518" y="220"/>
                    <a:pt x="519" y="221"/>
                    <a:pt x="521" y="221"/>
                  </a:cubicBezTo>
                  <a:cubicBezTo>
                    <a:pt x="524" y="221"/>
                    <a:pt x="528" y="216"/>
                    <a:pt x="528" y="216"/>
                  </a:cubicBezTo>
                  <a:cubicBezTo>
                    <a:pt x="534" y="211"/>
                    <a:pt x="537" y="208"/>
                    <a:pt x="538" y="208"/>
                  </a:cubicBezTo>
                  <a:cubicBezTo>
                    <a:pt x="540" y="208"/>
                    <a:pt x="540" y="211"/>
                    <a:pt x="540" y="216"/>
                  </a:cubicBezTo>
                  <a:cubicBezTo>
                    <a:pt x="545" y="221"/>
                    <a:pt x="550" y="224"/>
                    <a:pt x="554" y="224"/>
                  </a:cubicBezTo>
                  <a:cubicBezTo>
                    <a:pt x="558" y="224"/>
                    <a:pt x="561" y="221"/>
                    <a:pt x="561" y="216"/>
                  </a:cubicBezTo>
                  <a:cubicBezTo>
                    <a:pt x="567" y="205"/>
                    <a:pt x="569" y="203"/>
                    <a:pt x="570" y="203"/>
                  </a:cubicBezTo>
                  <a:cubicBezTo>
                    <a:pt x="572" y="203"/>
                    <a:pt x="572" y="205"/>
                    <a:pt x="572" y="205"/>
                  </a:cubicBezTo>
                  <a:lnTo>
                    <a:pt x="583" y="216"/>
                  </a:lnTo>
                  <a:lnTo>
                    <a:pt x="615" y="216"/>
                  </a:lnTo>
                  <a:cubicBezTo>
                    <a:pt x="626" y="216"/>
                    <a:pt x="636" y="216"/>
                    <a:pt x="648" y="205"/>
                  </a:cubicBezTo>
                  <a:cubicBezTo>
                    <a:pt x="653" y="216"/>
                    <a:pt x="658" y="219"/>
                    <a:pt x="664" y="219"/>
                  </a:cubicBezTo>
                  <a:cubicBezTo>
                    <a:pt x="669" y="219"/>
                    <a:pt x="674" y="216"/>
                    <a:pt x="680" y="216"/>
                  </a:cubicBezTo>
                  <a:cubicBezTo>
                    <a:pt x="691" y="205"/>
                    <a:pt x="701" y="205"/>
                    <a:pt x="712" y="205"/>
                  </a:cubicBezTo>
                  <a:lnTo>
                    <a:pt x="809" y="205"/>
                  </a:lnTo>
                  <a:cubicBezTo>
                    <a:pt x="831" y="205"/>
                    <a:pt x="863" y="195"/>
                    <a:pt x="885" y="195"/>
                  </a:cubicBezTo>
                  <a:lnTo>
                    <a:pt x="971" y="195"/>
                  </a:lnTo>
                  <a:cubicBezTo>
                    <a:pt x="993" y="183"/>
                    <a:pt x="1014" y="183"/>
                    <a:pt x="1046" y="183"/>
                  </a:cubicBezTo>
                  <a:lnTo>
                    <a:pt x="1079" y="183"/>
                  </a:lnTo>
                  <a:cubicBezTo>
                    <a:pt x="1133" y="183"/>
                    <a:pt x="1176" y="173"/>
                    <a:pt x="1230" y="173"/>
                  </a:cubicBezTo>
                  <a:lnTo>
                    <a:pt x="1305" y="173"/>
                  </a:lnTo>
                  <a:cubicBezTo>
                    <a:pt x="1348" y="162"/>
                    <a:pt x="1391" y="162"/>
                    <a:pt x="1424" y="162"/>
                  </a:cubicBezTo>
                  <a:cubicBezTo>
                    <a:pt x="1451" y="157"/>
                    <a:pt x="1475" y="157"/>
                    <a:pt x="1499" y="157"/>
                  </a:cubicBezTo>
                  <a:cubicBezTo>
                    <a:pt x="1524" y="157"/>
                    <a:pt x="1548" y="157"/>
                    <a:pt x="1575" y="152"/>
                  </a:cubicBezTo>
                  <a:cubicBezTo>
                    <a:pt x="1575" y="152"/>
                    <a:pt x="1580" y="147"/>
                    <a:pt x="1586" y="147"/>
                  </a:cubicBezTo>
                  <a:cubicBezTo>
                    <a:pt x="1589" y="147"/>
                    <a:pt x="1593" y="148"/>
                    <a:pt x="1597" y="152"/>
                  </a:cubicBezTo>
                  <a:lnTo>
                    <a:pt x="1640" y="152"/>
                  </a:lnTo>
                  <a:cubicBezTo>
                    <a:pt x="1672" y="140"/>
                    <a:pt x="1715" y="140"/>
                    <a:pt x="1748" y="140"/>
                  </a:cubicBezTo>
                  <a:cubicBezTo>
                    <a:pt x="1758" y="140"/>
                    <a:pt x="1769" y="130"/>
                    <a:pt x="1769" y="119"/>
                  </a:cubicBezTo>
                  <a:cubicBezTo>
                    <a:pt x="1769" y="119"/>
                    <a:pt x="1769" y="108"/>
                    <a:pt x="1780" y="108"/>
                  </a:cubicBezTo>
                  <a:cubicBezTo>
                    <a:pt x="1780" y="108"/>
                    <a:pt x="1791" y="108"/>
                    <a:pt x="1801" y="97"/>
                  </a:cubicBezTo>
                  <a:lnTo>
                    <a:pt x="1813" y="97"/>
                  </a:lnTo>
                  <a:cubicBezTo>
                    <a:pt x="1816" y="101"/>
                    <a:pt x="1818" y="102"/>
                    <a:pt x="1820" y="102"/>
                  </a:cubicBezTo>
                  <a:cubicBezTo>
                    <a:pt x="1824" y="102"/>
                    <a:pt x="1827" y="97"/>
                    <a:pt x="1834" y="97"/>
                  </a:cubicBezTo>
                  <a:cubicBezTo>
                    <a:pt x="1844" y="97"/>
                    <a:pt x="1844" y="97"/>
                    <a:pt x="1844" y="87"/>
                  </a:cubicBezTo>
                  <a:cubicBezTo>
                    <a:pt x="1844" y="76"/>
                    <a:pt x="1844" y="76"/>
                    <a:pt x="1834" y="76"/>
                  </a:cubicBezTo>
                  <a:cubicBezTo>
                    <a:pt x="1829" y="70"/>
                    <a:pt x="1823" y="70"/>
                    <a:pt x="1818" y="70"/>
                  </a:cubicBezTo>
                  <a:cubicBezTo>
                    <a:pt x="1812" y="70"/>
                    <a:pt x="1807" y="70"/>
                    <a:pt x="1801" y="65"/>
                  </a:cubicBezTo>
                  <a:lnTo>
                    <a:pt x="1780" y="65"/>
                  </a:lnTo>
                  <a:lnTo>
                    <a:pt x="1780" y="54"/>
                  </a:lnTo>
                  <a:cubicBezTo>
                    <a:pt x="1801" y="54"/>
                    <a:pt x="1801" y="54"/>
                    <a:pt x="1791" y="32"/>
                  </a:cubicBezTo>
                  <a:cubicBezTo>
                    <a:pt x="1780" y="32"/>
                    <a:pt x="1780" y="22"/>
                    <a:pt x="1780" y="22"/>
                  </a:cubicBezTo>
                  <a:cubicBezTo>
                    <a:pt x="1769" y="16"/>
                    <a:pt x="1756" y="14"/>
                    <a:pt x="1742" y="14"/>
                  </a:cubicBezTo>
                  <a:cubicBezTo>
                    <a:pt x="1729" y="14"/>
                    <a:pt x="1715" y="16"/>
                    <a:pt x="1705" y="22"/>
                  </a:cubicBezTo>
                  <a:cubicBezTo>
                    <a:pt x="1715" y="1"/>
                    <a:pt x="1715" y="1"/>
                    <a:pt x="1693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640;p50">
              <a:extLst>
                <a:ext uri="{FF2B5EF4-FFF2-40B4-BE49-F238E27FC236}">
                  <a16:creationId xmlns:a16="http://schemas.microsoft.com/office/drawing/2014/main" id="{CCFB749B-80CB-4C70-A5DA-2D21F55D8CCB}"/>
                </a:ext>
              </a:extLst>
            </p:cNvPr>
            <p:cNvSpPr/>
            <p:nvPr/>
          </p:nvSpPr>
          <p:spPr>
            <a:xfrm>
              <a:off x="5905369" y="1529998"/>
              <a:ext cx="0" cy="43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641;p50">
              <a:extLst>
                <a:ext uri="{FF2B5EF4-FFF2-40B4-BE49-F238E27FC236}">
                  <a16:creationId xmlns:a16="http://schemas.microsoft.com/office/drawing/2014/main" id="{65FC93B5-2C68-4D7B-BDA2-008BD3681AD9}"/>
                </a:ext>
              </a:extLst>
            </p:cNvPr>
            <p:cNvSpPr/>
            <p:nvPr/>
          </p:nvSpPr>
          <p:spPr>
            <a:xfrm>
              <a:off x="5870935" y="1527671"/>
              <a:ext cx="57708" cy="8878"/>
            </a:xfrm>
            <a:custGeom>
              <a:avLst/>
              <a:gdLst/>
              <a:ahLst/>
              <a:cxnLst/>
              <a:rect l="l" t="t" r="r" b="b"/>
              <a:pathLst>
                <a:path w="1339" h="206" extrusionOk="0">
                  <a:moveTo>
                    <a:pt x="1209" y="0"/>
                  </a:moveTo>
                  <a:cubicBezTo>
                    <a:pt x="1187" y="0"/>
                    <a:pt x="1166" y="12"/>
                    <a:pt x="1144" y="12"/>
                  </a:cubicBezTo>
                  <a:cubicBezTo>
                    <a:pt x="1112" y="22"/>
                    <a:pt x="1069" y="22"/>
                    <a:pt x="1036" y="33"/>
                  </a:cubicBezTo>
                  <a:cubicBezTo>
                    <a:pt x="1031" y="33"/>
                    <a:pt x="1026" y="30"/>
                    <a:pt x="1020" y="30"/>
                  </a:cubicBezTo>
                  <a:cubicBezTo>
                    <a:pt x="1015" y="30"/>
                    <a:pt x="1009" y="33"/>
                    <a:pt x="1004" y="44"/>
                  </a:cubicBezTo>
                  <a:lnTo>
                    <a:pt x="1004" y="33"/>
                  </a:lnTo>
                  <a:lnTo>
                    <a:pt x="983" y="33"/>
                  </a:lnTo>
                  <a:cubicBezTo>
                    <a:pt x="950" y="44"/>
                    <a:pt x="928" y="44"/>
                    <a:pt x="897" y="44"/>
                  </a:cubicBezTo>
                  <a:cubicBezTo>
                    <a:pt x="897" y="44"/>
                    <a:pt x="892" y="49"/>
                    <a:pt x="888" y="49"/>
                  </a:cubicBezTo>
                  <a:cubicBezTo>
                    <a:pt x="887" y="49"/>
                    <a:pt x="885" y="47"/>
                    <a:pt x="885" y="44"/>
                  </a:cubicBezTo>
                  <a:cubicBezTo>
                    <a:pt x="853" y="44"/>
                    <a:pt x="832" y="55"/>
                    <a:pt x="799" y="55"/>
                  </a:cubicBezTo>
                  <a:lnTo>
                    <a:pt x="746" y="55"/>
                  </a:lnTo>
                  <a:cubicBezTo>
                    <a:pt x="735" y="60"/>
                    <a:pt x="724" y="63"/>
                    <a:pt x="714" y="63"/>
                  </a:cubicBezTo>
                  <a:cubicBezTo>
                    <a:pt x="705" y="63"/>
                    <a:pt x="697" y="60"/>
                    <a:pt x="691" y="55"/>
                  </a:cubicBezTo>
                  <a:cubicBezTo>
                    <a:pt x="681" y="55"/>
                    <a:pt x="670" y="65"/>
                    <a:pt x="659" y="65"/>
                  </a:cubicBezTo>
                  <a:cubicBezTo>
                    <a:pt x="645" y="65"/>
                    <a:pt x="635" y="61"/>
                    <a:pt x="624" y="61"/>
                  </a:cubicBezTo>
                  <a:cubicBezTo>
                    <a:pt x="618" y="61"/>
                    <a:pt x="612" y="62"/>
                    <a:pt x="605" y="65"/>
                  </a:cubicBezTo>
                  <a:cubicBezTo>
                    <a:pt x="600" y="71"/>
                    <a:pt x="592" y="71"/>
                    <a:pt x="584" y="71"/>
                  </a:cubicBezTo>
                  <a:cubicBezTo>
                    <a:pt x="576" y="71"/>
                    <a:pt x="567" y="71"/>
                    <a:pt x="562" y="76"/>
                  </a:cubicBezTo>
                  <a:lnTo>
                    <a:pt x="551" y="65"/>
                  </a:lnTo>
                  <a:cubicBezTo>
                    <a:pt x="546" y="71"/>
                    <a:pt x="540" y="74"/>
                    <a:pt x="535" y="74"/>
                  </a:cubicBezTo>
                  <a:cubicBezTo>
                    <a:pt x="530" y="74"/>
                    <a:pt x="524" y="71"/>
                    <a:pt x="519" y="65"/>
                  </a:cubicBezTo>
                  <a:lnTo>
                    <a:pt x="443" y="65"/>
                  </a:lnTo>
                  <a:cubicBezTo>
                    <a:pt x="438" y="71"/>
                    <a:pt x="435" y="74"/>
                    <a:pt x="432" y="74"/>
                  </a:cubicBezTo>
                  <a:cubicBezTo>
                    <a:pt x="430" y="74"/>
                    <a:pt x="427" y="71"/>
                    <a:pt x="422" y="65"/>
                  </a:cubicBezTo>
                  <a:cubicBezTo>
                    <a:pt x="400" y="65"/>
                    <a:pt x="389" y="76"/>
                    <a:pt x="379" y="76"/>
                  </a:cubicBezTo>
                  <a:lnTo>
                    <a:pt x="368" y="65"/>
                  </a:lnTo>
                  <a:cubicBezTo>
                    <a:pt x="353" y="65"/>
                    <a:pt x="344" y="70"/>
                    <a:pt x="333" y="70"/>
                  </a:cubicBezTo>
                  <a:cubicBezTo>
                    <a:pt x="327" y="70"/>
                    <a:pt x="321" y="69"/>
                    <a:pt x="314" y="65"/>
                  </a:cubicBezTo>
                  <a:cubicBezTo>
                    <a:pt x="308" y="71"/>
                    <a:pt x="303" y="71"/>
                    <a:pt x="298" y="71"/>
                  </a:cubicBezTo>
                  <a:cubicBezTo>
                    <a:pt x="292" y="71"/>
                    <a:pt x="287" y="71"/>
                    <a:pt x="281" y="76"/>
                  </a:cubicBezTo>
                  <a:cubicBezTo>
                    <a:pt x="276" y="71"/>
                    <a:pt x="273" y="68"/>
                    <a:pt x="271" y="68"/>
                  </a:cubicBezTo>
                  <a:cubicBezTo>
                    <a:pt x="268" y="68"/>
                    <a:pt x="265" y="71"/>
                    <a:pt x="260" y="76"/>
                  </a:cubicBezTo>
                  <a:lnTo>
                    <a:pt x="249" y="76"/>
                  </a:lnTo>
                  <a:lnTo>
                    <a:pt x="238" y="65"/>
                  </a:lnTo>
                  <a:lnTo>
                    <a:pt x="109" y="65"/>
                  </a:lnTo>
                  <a:cubicBezTo>
                    <a:pt x="100" y="65"/>
                    <a:pt x="91" y="79"/>
                    <a:pt x="83" y="79"/>
                  </a:cubicBezTo>
                  <a:cubicBezTo>
                    <a:pt x="81" y="79"/>
                    <a:pt x="79" y="78"/>
                    <a:pt x="77" y="76"/>
                  </a:cubicBezTo>
                  <a:lnTo>
                    <a:pt x="66" y="76"/>
                  </a:lnTo>
                  <a:cubicBezTo>
                    <a:pt x="60" y="71"/>
                    <a:pt x="58" y="68"/>
                    <a:pt x="55" y="68"/>
                  </a:cubicBezTo>
                  <a:cubicBezTo>
                    <a:pt x="52" y="68"/>
                    <a:pt x="50" y="71"/>
                    <a:pt x="44" y="76"/>
                  </a:cubicBezTo>
                  <a:cubicBezTo>
                    <a:pt x="44" y="76"/>
                    <a:pt x="34" y="76"/>
                    <a:pt x="44" y="87"/>
                  </a:cubicBezTo>
                  <a:cubicBezTo>
                    <a:pt x="44" y="98"/>
                    <a:pt x="44" y="98"/>
                    <a:pt x="34" y="98"/>
                  </a:cubicBezTo>
                  <a:cubicBezTo>
                    <a:pt x="34" y="87"/>
                    <a:pt x="22" y="87"/>
                    <a:pt x="12" y="87"/>
                  </a:cubicBezTo>
                  <a:cubicBezTo>
                    <a:pt x="1" y="87"/>
                    <a:pt x="1" y="98"/>
                    <a:pt x="1" y="98"/>
                  </a:cubicBezTo>
                  <a:cubicBezTo>
                    <a:pt x="1" y="108"/>
                    <a:pt x="1" y="120"/>
                    <a:pt x="12" y="120"/>
                  </a:cubicBezTo>
                  <a:cubicBezTo>
                    <a:pt x="22" y="130"/>
                    <a:pt x="44" y="130"/>
                    <a:pt x="55" y="130"/>
                  </a:cubicBezTo>
                  <a:cubicBezTo>
                    <a:pt x="70" y="130"/>
                    <a:pt x="84" y="135"/>
                    <a:pt x="98" y="135"/>
                  </a:cubicBezTo>
                  <a:cubicBezTo>
                    <a:pt x="105" y="135"/>
                    <a:pt x="113" y="134"/>
                    <a:pt x="120" y="130"/>
                  </a:cubicBezTo>
                  <a:lnTo>
                    <a:pt x="120" y="141"/>
                  </a:lnTo>
                  <a:lnTo>
                    <a:pt x="55" y="141"/>
                  </a:lnTo>
                  <a:cubicBezTo>
                    <a:pt x="44" y="151"/>
                    <a:pt x="44" y="151"/>
                    <a:pt x="34" y="151"/>
                  </a:cubicBezTo>
                  <a:cubicBezTo>
                    <a:pt x="22" y="151"/>
                    <a:pt x="22" y="163"/>
                    <a:pt x="22" y="173"/>
                  </a:cubicBezTo>
                  <a:lnTo>
                    <a:pt x="22" y="184"/>
                  </a:lnTo>
                  <a:cubicBezTo>
                    <a:pt x="22" y="195"/>
                    <a:pt x="34" y="195"/>
                    <a:pt x="34" y="195"/>
                  </a:cubicBezTo>
                  <a:lnTo>
                    <a:pt x="77" y="195"/>
                  </a:lnTo>
                  <a:cubicBezTo>
                    <a:pt x="87" y="206"/>
                    <a:pt x="98" y="206"/>
                    <a:pt x="109" y="206"/>
                  </a:cubicBezTo>
                  <a:cubicBezTo>
                    <a:pt x="130" y="206"/>
                    <a:pt x="141" y="195"/>
                    <a:pt x="163" y="195"/>
                  </a:cubicBezTo>
                  <a:cubicBezTo>
                    <a:pt x="170" y="198"/>
                    <a:pt x="179" y="200"/>
                    <a:pt x="188" y="200"/>
                  </a:cubicBezTo>
                  <a:cubicBezTo>
                    <a:pt x="206" y="200"/>
                    <a:pt x="227" y="195"/>
                    <a:pt x="249" y="195"/>
                  </a:cubicBezTo>
                  <a:cubicBezTo>
                    <a:pt x="260" y="200"/>
                    <a:pt x="271" y="200"/>
                    <a:pt x="282" y="200"/>
                  </a:cubicBezTo>
                  <a:cubicBezTo>
                    <a:pt x="292" y="200"/>
                    <a:pt x="303" y="200"/>
                    <a:pt x="314" y="206"/>
                  </a:cubicBezTo>
                  <a:cubicBezTo>
                    <a:pt x="314" y="206"/>
                    <a:pt x="324" y="206"/>
                    <a:pt x="324" y="195"/>
                  </a:cubicBezTo>
                  <a:lnTo>
                    <a:pt x="336" y="195"/>
                  </a:lnTo>
                  <a:lnTo>
                    <a:pt x="336" y="206"/>
                  </a:lnTo>
                  <a:cubicBezTo>
                    <a:pt x="341" y="200"/>
                    <a:pt x="346" y="200"/>
                    <a:pt x="352" y="200"/>
                  </a:cubicBezTo>
                  <a:cubicBezTo>
                    <a:pt x="357" y="200"/>
                    <a:pt x="362" y="200"/>
                    <a:pt x="368" y="195"/>
                  </a:cubicBezTo>
                  <a:cubicBezTo>
                    <a:pt x="371" y="198"/>
                    <a:pt x="374" y="200"/>
                    <a:pt x="375" y="200"/>
                  </a:cubicBezTo>
                  <a:cubicBezTo>
                    <a:pt x="379" y="200"/>
                    <a:pt x="379" y="195"/>
                    <a:pt x="379" y="195"/>
                  </a:cubicBezTo>
                  <a:cubicBezTo>
                    <a:pt x="379" y="189"/>
                    <a:pt x="381" y="187"/>
                    <a:pt x="384" y="187"/>
                  </a:cubicBezTo>
                  <a:cubicBezTo>
                    <a:pt x="387" y="187"/>
                    <a:pt x="389" y="189"/>
                    <a:pt x="389" y="195"/>
                  </a:cubicBezTo>
                  <a:cubicBezTo>
                    <a:pt x="395" y="200"/>
                    <a:pt x="398" y="203"/>
                    <a:pt x="400" y="203"/>
                  </a:cubicBezTo>
                  <a:cubicBezTo>
                    <a:pt x="403" y="203"/>
                    <a:pt x="406" y="200"/>
                    <a:pt x="411" y="195"/>
                  </a:cubicBezTo>
                  <a:lnTo>
                    <a:pt x="422" y="195"/>
                  </a:lnTo>
                  <a:cubicBezTo>
                    <a:pt x="429" y="195"/>
                    <a:pt x="431" y="200"/>
                    <a:pt x="435" y="200"/>
                  </a:cubicBezTo>
                  <a:cubicBezTo>
                    <a:pt x="437" y="200"/>
                    <a:pt x="440" y="198"/>
                    <a:pt x="443" y="195"/>
                  </a:cubicBezTo>
                  <a:lnTo>
                    <a:pt x="465" y="195"/>
                  </a:lnTo>
                  <a:cubicBezTo>
                    <a:pt x="468" y="198"/>
                    <a:pt x="471" y="200"/>
                    <a:pt x="473" y="200"/>
                  </a:cubicBezTo>
                  <a:cubicBezTo>
                    <a:pt x="477" y="200"/>
                    <a:pt x="479" y="195"/>
                    <a:pt x="487" y="195"/>
                  </a:cubicBezTo>
                  <a:cubicBezTo>
                    <a:pt x="494" y="195"/>
                    <a:pt x="501" y="190"/>
                    <a:pt x="505" y="190"/>
                  </a:cubicBezTo>
                  <a:cubicBezTo>
                    <a:pt x="507" y="190"/>
                    <a:pt x="508" y="191"/>
                    <a:pt x="508" y="195"/>
                  </a:cubicBezTo>
                  <a:lnTo>
                    <a:pt x="540" y="195"/>
                  </a:lnTo>
                  <a:cubicBezTo>
                    <a:pt x="551" y="195"/>
                    <a:pt x="562" y="184"/>
                    <a:pt x="583" y="184"/>
                  </a:cubicBezTo>
                  <a:lnTo>
                    <a:pt x="702" y="184"/>
                  </a:lnTo>
                  <a:cubicBezTo>
                    <a:pt x="724" y="173"/>
                    <a:pt x="734" y="173"/>
                    <a:pt x="756" y="173"/>
                  </a:cubicBezTo>
                  <a:cubicBezTo>
                    <a:pt x="760" y="177"/>
                    <a:pt x="763" y="178"/>
                    <a:pt x="766" y="178"/>
                  </a:cubicBezTo>
                  <a:cubicBezTo>
                    <a:pt x="773" y="178"/>
                    <a:pt x="777" y="173"/>
                    <a:pt x="777" y="173"/>
                  </a:cubicBezTo>
                  <a:lnTo>
                    <a:pt x="885" y="173"/>
                  </a:lnTo>
                  <a:cubicBezTo>
                    <a:pt x="907" y="173"/>
                    <a:pt x="918" y="163"/>
                    <a:pt x="940" y="163"/>
                  </a:cubicBezTo>
                  <a:lnTo>
                    <a:pt x="1036" y="163"/>
                  </a:lnTo>
                  <a:cubicBezTo>
                    <a:pt x="1053" y="157"/>
                    <a:pt x="1069" y="157"/>
                    <a:pt x="1085" y="157"/>
                  </a:cubicBezTo>
                  <a:cubicBezTo>
                    <a:pt x="1101" y="157"/>
                    <a:pt x="1117" y="157"/>
                    <a:pt x="1134" y="151"/>
                  </a:cubicBezTo>
                  <a:lnTo>
                    <a:pt x="1187" y="151"/>
                  </a:lnTo>
                  <a:cubicBezTo>
                    <a:pt x="1209" y="151"/>
                    <a:pt x="1242" y="151"/>
                    <a:pt x="1263" y="141"/>
                  </a:cubicBezTo>
                  <a:cubicBezTo>
                    <a:pt x="1274" y="141"/>
                    <a:pt x="1285" y="141"/>
                    <a:pt x="1285" y="130"/>
                  </a:cubicBezTo>
                  <a:lnTo>
                    <a:pt x="1285" y="120"/>
                  </a:lnTo>
                  <a:cubicBezTo>
                    <a:pt x="1295" y="108"/>
                    <a:pt x="1295" y="108"/>
                    <a:pt x="1306" y="108"/>
                  </a:cubicBezTo>
                  <a:lnTo>
                    <a:pt x="1328" y="108"/>
                  </a:lnTo>
                  <a:cubicBezTo>
                    <a:pt x="1338" y="108"/>
                    <a:pt x="1338" y="98"/>
                    <a:pt x="1338" y="87"/>
                  </a:cubicBezTo>
                  <a:lnTo>
                    <a:pt x="1328" y="76"/>
                  </a:lnTo>
                  <a:lnTo>
                    <a:pt x="1306" y="76"/>
                  </a:lnTo>
                  <a:cubicBezTo>
                    <a:pt x="1295" y="76"/>
                    <a:pt x="1295" y="65"/>
                    <a:pt x="1295" y="65"/>
                  </a:cubicBezTo>
                  <a:cubicBezTo>
                    <a:pt x="1288" y="65"/>
                    <a:pt x="1286" y="70"/>
                    <a:pt x="1285" y="70"/>
                  </a:cubicBezTo>
                  <a:cubicBezTo>
                    <a:pt x="1285" y="70"/>
                    <a:pt x="1285" y="69"/>
                    <a:pt x="1285" y="65"/>
                  </a:cubicBezTo>
                  <a:lnTo>
                    <a:pt x="1295" y="65"/>
                  </a:lnTo>
                  <a:cubicBezTo>
                    <a:pt x="1306" y="65"/>
                    <a:pt x="1306" y="55"/>
                    <a:pt x="1295" y="44"/>
                  </a:cubicBezTo>
                  <a:cubicBezTo>
                    <a:pt x="1295" y="33"/>
                    <a:pt x="1295" y="33"/>
                    <a:pt x="1285" y="33"/>
                  </a:cubicBezTo>
                  <a:cubicBezTo>
                    <a:pt x="1274" y="22"/>
                    <a:pt x="1252" y="22"/>
                    <a:pt x="1230" y="22"/>
                  </a:cubicBezTo>
                  <a:cubicBezTo>
                    <a:pt x="1242" y="12"/>
                    <a:pt x="1242" y="12"/>
                    <a:pt x="1230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642;p50">
              <a:extLst>
                <a:ext uri="{FF2B5EF4-FFF2-40B4-BE49-F238E27FC236}">
                  <a16:creationId xmlns:a16="http://schemas.microsoft.com/office/drawing/2014/main" id="{DEE3237C-F675-4073-949D-D5BB8FF213FB}"/>
                </a:ext>
              </a:extLst>
            </p:cNvPr>
            <p:cNvSpPr/>
            <p:nvPr/>
          </p:nvSpPr>
          <p:spPr>
            <a:xfrm>
              <a:off x="5910929" y="1580206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643;p50">
              <a:extLst>
                <a:ext uri="{FF2B5EF4-FFF2-40B4-BE49-F238E27FC236}">
                  <a16:creationId xmlns:a16="http://schemas.microsoft.com/office/drawing/2014/main" id="{C8DC01CB-0D14-4E7C-AA7C-3D7C0995A1C2}"/>
                </a:ext>
              </a:extLst>
            </p:cNvPr>
            <p:cNvSpPr/>
            <p:nvPr/>
          </p:nvSpPr>
          <p:spPr>
            <a:xfrm>
              <a:off x="5876537" y="1577879"/>
              <a:ext cx="58139" cy="8878"/>
            </a:xfrm>
            <a:custGeom>
              <a:avLst/>
              <a:gdLst/>
              <a:ahLst/>
              <a:cxnLst/>
              <a:rect l="l" t="t" r="r" b="b"/>
              <a:pathLst>
                <a:path w="1349" h="206" extrusionOk="0">
                  <a:moveTo>
                    <a:pt x="1220" y="0"/>
                  </a:moveTo>
                  <a:cubicBezTo>
                    <a:pt x="1198" y="12"/>
                    <a:pt x="1176" y="12"/>
                    <a:pt x="1155" y="12"/>
                  </a:cubicBezTo>
                  <a:cubicBezTo>
                    <a:pt x="1122" y="22"/>
                    <a:pt x="1079" y="33"/>
                    <a:pt x="1047" y="33"/>
                  </a:cubicBezTo>
                  <a:cubicBezTo>
                    <a:pt x="1036" y="33"/>
                    <a:pt x="1025" y="33"/>
                    <a:pt x="1014" y="44"/>
                  </a:cubicBezTo>
                  <a:cubicBezTo>
                    <a:pt x="1004" y="33"/>
                    <a:pt x="993" y="33"/>
                    <a:pt x="993" y="33"/>
                  </a:cubicBezTo>
                  <a:cubicBezTo>
                    <a:pt x="961" y="44"/>
                    <a:pt x="939" y="44"/>
                    <a:pt x="906" y="44"/>
                  </a:cubicBezTo>
                  <a:cubicBezTo>
                    <a:pt x="896" y="44"/>
                    <a:pt x="896" y="55"/>
                    <a:pt x="885" y="55"/>
                  </a:cubicBezTo>
                  <a:cubicBezTo>
                    <a:pt x="878" y="51"/>
                    <a:pt x="870" y="50"/>
                    <a:pt x="863" y="50"/>
                  </a:cubicBezTo>
                  <a:cubicBezTo>
                    <a:pt x="848" y="50"/>
                    <a:pt x="831" y="55"/>
                    <a:pt x="810" y="55"/>
                  </a:cubicBezTo>
                  <a:lnTo>
                    <a:pt x="798" y="65"/>
                  </a:lnTo>
                  <a:lnTo>
                    <a:pt x="798" y="55"/>
                  </a:lnTo>
                  <a:lnTo>
                    <a:pt x="745" y="55"/>
                  </a:lnTo>
                  <a:cubicBezTo>
                    <a:pt x="734" y="65"/>
                    <a:pt x="712" y="65"/>
                    <a:pt x="691" y="65"/>
                  </a:cubicBezTo>
                  <a:lnTo>
                    <a:pt x="659" y="65"/>
                  </a:lnTo>
                  <a:cubicBezTo>
                    <a:pt x="651" y="65"/>
                    <a:pt x="639" y="61"/>
                    <a:pt x="629" y="61"/>
                  </a:cubicBezTo>
                  <a:cubicBezTo>
                    <a:pt x="624" y="61"/>
                    <a:pt x="619" y="62"/>
                    <a:pt x="616" y="65"/>
                  </a:cubicBezTo>
                  <a:cubicBezTo>
                    <a:pt x="610" y="71"/>
                    <a:pt x="602" y="71"/>
                    <a:pt x="594" y="71"/>
                  </a:cubicBezTo>
                  <a:cubicBezTo>
                    <a:pt x="586" y="71"/>
                    <a:pt x="578" y="71"/>
                    <a:pt x="572" y="76"/>
                  </a:cubicBezTo>
                  <a:lnTo>
                    <a:pt x="561" y="76"/>
                  </a:lnTo>
                  <a:lnTo>
                    <a:pt x="561" y="65"/>
                  </a:lnTo>
                  <a:cubicBezTo>
                    <a:pt x="556" y="71"/>
                    <a:pt x="551" y="74"/>
                    <a:pt x="545" y="74"/>
                  </a:cubicBezTo>
                  <a:cubicBezTo>
                    <a:pt x="540" y="74"/>
                    <a:pt x="534" y="71"/>
                    <a:pt x="529" y="65"/>
                  </a:cubicBezTo>
                  <a:cubicBezTo>
                    <a:pt x="518" y="65"/>
                    <a:pt x="508" y="65"/>
                    <a:pt x="496" y="76"/>
                  </a:cubicBezTo>
                  <a:lnTo>
                    <a:pt x="421" y="76"/>
                  </a:lnTo>
                  <a:cubicBezTo>
                    <a:pt x="418" y="73"/>
                    <a:pt x="414" y="71"/>
                    <a:pt x="410" y="71"/>
                  </a:cubicBezTo>
                  <a:cubicBezTo>
                    <a:pt x="402" y="71"/>
                    <a:pt x="393" y="76"/>
                    <a:pt x="378" y="76"/>
                  </a:cubicBezTo>
                  <a:lnTo>
                    <a:pt x="378" y="65"/>
                  </a:lnTo>
                  <a:cubicBezTo>
                    <a:pt x="357" y="76"/>
                    <a:pt x="345" y="76"/>
                    <a:pt x="324" y="76"/>
                  </a:cubicBezTo>
                  <a:cubicBezTo>
                    <a:pt x="322" y="78"/>
                    <a:pt x="320" y="79"/>
                    <a:pt x="317" y="79"/>
                  </a:cubicBezTo>
                  <a:cubicBezTo>
                    <a:pt x="311" y="79"/>
                    <a:pt x="305" y="73"/>
                    <a:pt x="299" y="73"/>
                  </a:cubicBezTo>
                  <a:cubicBezTo>
                    <a:pt x="296" y="73"/>
                    <a:pt x="294" y="74"/>
                    <a:pt x="292" y="76"/>
                  </a:cubicBezTo>
                  <a:cubicBezTo>
                    <a:pt x="286" y="71"/>
                    <a:pt x="281" y="68"/>
                    <a:pt x="277" y="68"/>
                  </a:cubicBezTo>
                  <a:cubicBezTo>
                    <a:pt x="273" y="68"/>
                    <a:pt x="270" y="71"/>
                    <a:pt x="270" y="76"/>
                  </a:cubicBezTo>
                  <a:lnTo>
                    <a:pt x="259" y="76"/>
                  </a:lnTo>
                  <a:lnTo>
                    <a:pt x="249" y="65"/>
                  </a:lnTo>
                  <a:lnTo>
                    <a:pt x="108" y="65"/>
                  </a:lnTo>
                  <a:cubicBezTo>
                    <a:pt x="108" y="73"/>
                    <a:pt x="103" y="81"/>
                    <a:pt x="96" y="81"/>
                  </a:cubicBezTo>
                  <a:cubicBezTo>
                    <a:pt x="93" y="81"/>
                    <a:pt x="90" y="79"/>
                    <a:pt x="87" y="76"/>
                  </a:cubicBezTo>
                  <a:lnTo>
                    <a:pt x="65" y="76"/>
                  </a:lnTo>
                  <a:cubicBezTo>
                    <a:pt x="65" y="76"/>
                    <a:pt x="60" y="71"/>
                    <a:pt x="57" y="71"/>
                  </a:cubicBezTo>
                  <a:cubicBezTo>
                    <a:pt x="56" y="71"/>
                    <a:pt x="55" y="73"/>
                    <a:pt x="55" y="76"/>
                  </a:cubicBezTo>
                  <a:cubicBezTo>
                    <a:pt x="55" y="87"/>
                    <a:pt x="43" y="87"/>
                    <a:pt x="43" y="98"/>
                  </a:cubicBezTo>
                  <a:cubicBezTo>
                    <a:pt x="38" y="92"/>
                    <a:pt x="36" y="92"/>
                    <a:pt x="33" y="92"/>
                  </a:cubicBezTo>
                  <a:cubicBezTo>
                    <a:pt x="30" y="92"/>
                    <a:pt x="27" y="92"/>
                    <a:pt x="22" y="87"/>
                  </a:cubicBezTo>
                  <a:cubicBezTo>
                    <a:pt x="11" y="87"/>
                    <a:pt x="0" y="98"/>
                    <a:pt x="0" y="98"/>
                  </a:cubicBezTo>
                  <a:cubicBezTo>
                    <a:pt x="0" y="119"/>
                    <a:pt x="11" y="119"/>
                    <a:pt x="11" y="119"/>
                  </a:cubicBezTo>
                  <a:cubicBezTo>
                    <a:pt x="22" y="119"/>
                    <a:pt x="22" y="130"/>
                    <a:pt x="22" y="130"/>
                  </a:cubicBezTo>
                  <a:lnTo>
                    <a:pt x="55" y="130"/>
                  </a:lnTo>
                  <a:cubicBezTo>
                    <a:pt x="76" y="130"/>
                    <a:pt x="98" y="141"/>
                    <a:pt x="119" y="141"/>
                  </a:cubicBezTo>
                  <a:lnTo>
                    <a:pt x="130" y="141"/>
                  </a:lnTo>
                  <a:lnTo>
                    <a:pt x="130" y="151"/>
                  </a:lnTo>
                  <a:lnTo>
                    <a:pt x="98" y="151"/>
                  </a:lnTo>
                  <a:cubicBezTo>
                    <a:pt x="90" y="151"/>
                    <a:pt x="83" y="147"/>
                    <a:pt x="76" y="147"/>
                  </a:cubicBezTo>
                  <a:cubicBezTo>
                    <a:pt x="72" y="147"/>
                    <a:pt x="69" y="148"/>
                    <a:pt x="65" y="151"/>
                  </a:cubicBezTo>
                  <a:cubicBezTo>
                    <a:pt x="55" y="151"/>
                    <a:pt x="43" y="163"/>
                    <a:pt x="33" y="163"/>
                  </a:cubicBezTo>
                  <a:cubicBezTo>
                    <a:pt x="33" y="163"/>
                    <a:pt x="22" y="163"/>
                    <a:pt x="22" y="173"/>
                  </a:cubicBezTo>
                  <a:cubicBezTo>
                    <a:pt x="22" y="184"/>
                    <a:pt x="33" y="184"/>
                    <a:pt x="33" y="195"/>
                  </a:cubicBezTo>
                  <a:lnTo>
                    <a:pt x="87" y="195"/>
                  </a:lnTo>
                  <a:cubicBezTo>
                    <a:pt x="98" y="206"/>
                    <a:pt x="108" y="206"/>
                    <a:pt x="119" y="206"/>
                  </a:cubicBezTo>
                  <a:cubicBezTo>
                    <a:pt x="134" y="206"/>
                    <a:pt x="143" y="201"/>
                    <a:pt x="154" y="201"/>
                  </a:cubicBezTo>
                  <a:cubicBezTo>
                    <a:pt x="160" y="201"/>
                    <a:pt x="166" y="202"/>
                    <a:pt x="173" y="206"/>
                  </a:cubicBezTo>
                  <a:cubicBezTo>
                    <a:pt x="187" y="206"/>
                    <a:pt x="207" y="201"/>
                    <a:pt x="227" y="201"/>
                  </a:cubicBezTo>
                  <a:cubicBezTo>
                    <a:pt x="238" y="201"/>
                    <a:pt x="248" y="202"/>
                    <a:pt x="259" y="206"/>
                  </a:cubicBezTo>
                  <a:lnTo>
                    <a:pt x="313" y="206"/>
                  </a:lnTo>
                  <a:cubicBezTo>
                    <a:pt x="324" y="206"/>
                    <a:pt x="335" y="206"/>
                    <a:pt x="335" y="195"/>
                  </a:cubicBezTo>
                  <a:cubicBezTo>
                    <a:pt x="335" y="195"/>
                    <a:pt x="345" y="195"/>
                    <a:pt x="345" y="206"/>
                  </a:cubicBezTo>
                  <a:cubicBezTo>
                    <a:pt x="348" y="203"/>
                    <a:pt x="351" y="202"/>
                    <a:pt x="353" y="202"/>
                  </a:cubicBezTo>
                  <a:cubicBezTo>
                    <a:pt x="357" y="202"/>
                    <a:pt x="362" y="205"/>
                    <a:pt x="366" y="205"/>
                  </a:cubicBezTo>
                  <a:cubicBezTo>
                    <a:pt x="370" y="205"/>
                    <a:pt x="374" y="203"/>
                    <a:pt x="378" y="195"/>
                  </a:cubicBezTo>
                  <a:cubicBezTo>
                    <a:pt x="378" y="200"/>
                    <a:pt x="381" y="203"/>
                    <a:pt x="383" y="203"/>
                  </a:cubicBezTo>
                  <a:cubicBezTo>
                    <a:pt x="386" y="203"/>
                    <a:pt x="389" y="200"/>
                    <a:pt x="389" y="195"/>
                  </a:cubicBezTo>
                  <a:lnTo>
                    <a:pt x="400" y="195"/>
                  </a:lnTo>
                  <a:cubicBezTo>
                    <a:pt x="400" y="200"/>
                    <a:pt x="402" y="203"/>
                    <a:pt x="405" y="203"/>
                  </a:cubicBezTo>
                  <a:cubicBezTo>
                    <a:pt x="408" y="203"/>
                    <a:pt x="410" y="200"/>
                    <a:pt x="410" y="195"/>
                  </a:cubicBezTo>
                  <a:cubicBezTo>
                    <a:pt x="414" y="191"/>
                    <a:pt x="416" y="190"/>
                    <a:pt x="418" y="190"/>
                  </a:cubicBezTo>
                  <a:cubicBezTo>
                    <a:pt x="421" y="190"/>
                    <a:pt x="421" y="195"/>
                    <a:pt x="421" y="195"/>
                  </a:cubicBezTo>
                  <a:cubicBezTo>
                    <a:pt x="421" y="195"/>
                    <a:pt x="421" y="206"/>
                    <a:pt x="432" y="206"/>
                  </a:cubicBezTo>
                  <a:cubicBezTo>
                    <a:pt x="432" y="200"/>
                    <a:pt x="435" y="200"/>
                    <a:pt x="439" y="200"/>
                  </a:cubicBezTo>
                  <a:cubicBezTo>
                    <a:pt x="443" y="200"/>
                    <a:pt x="448" y="200"/>
                    <a:pt x="453" y="195"/>
                  </a:cubicBezTo>
                  <a:lnTo>
                    <a:pt x="464" y="195"/>
                  </a:lnTo>
                  <a:cubicBezTo>
                    <a:pt x="468" y="198"/>
                    <a:pt x="471" y="200"/>
                    <a:pt x="475" y="200"/>
                  </a:cubicBezTo>
                  <a:cubicBezTo>
                    <a:pt x="482" y="200"/>
                    <a:pt x="490" y="195"/>
                    <a:pt x="496" y="195"/>
                  </a:cubicBezTo>
                  <a:lnTo>
                    <a:pt x="583" y="195"/>
                  </a:lnTo>
                  <a:cubicBezTo>
                    <a:pt x="604" y="195"/>
                    <a:pt x="626" y="184"/>
                    <a:pt x="647" y="184"/>
                  </a:cubicBezTo>
                  <a:lnTo>
                    <a:pt x="755" y="184"/>
                  </a:lnTo>
                  <a:cubicBezTo>
                    <a:pt x="767" y="184"/>
                    <a:pt x="777" y="173"/>
                    <a:pt x="788" y="173"/>
                  </a:cubicBezTo>
                  <a:cubicBezTo>
                    <a:pt x="799" y="177"/>
                    <a:pt x="811" y="178"/>
                    <a:pt x="823" y="178"/>
                  </a:cubicBezTo>
                  <a:cubicBezTo>
                    <a:pt x="848" y="178"/>
                    <a:pt x="874" y="173"/>
                    <a:pt x="896" y="173"/>
                  </a:cubicBezTo>
                  <a:cubicBezTo>
                    <a:pt x="906" y="173"/>
                    <a:pt x="928" y="163"/>
                    <a:pt x="949" y="163"/>
                  </a:cubicBezTo>
                  <a:lnTo>
                    <a:pt x="1047" y="163"/>
                  </a:lnTo>
                  <a:cubicBezTo>
                    <a:pt x="1079" y="163"/>
                    <a:pt x="1112" y="163"/>
                    <a:pt x="1144" y="151"/>
                  </a:cubicBezTo>
                  <a:lnTo>
                    <a:pt x="1273" y="151"/>
                  </a:lnTo>
                  <a:cubicBezTo>
                    <a:pt x="1284" y="151"/>
                    <a:pt x="1284" y="141"/>
                    <a:pt x="1284" y="130"/>
                  </a:cubicBezTo>
                  <a:cubicBezTo>
                    <a:pt x="1284" y="119"/>
                    <a:pt x="1295" y="119"/>
                    <a:pt x="1295" y="119"/>
                  </a:cubicBezTo>
                  <a:cubicBezTo>
                    <a:pt x="1300" y="114"/>
                    <a:pt x="1303" y="114"/>
                    <a:pt x="1306" y="114"/>
                  </a:cubicBezTo>
                  <a:cubicBezTo>
                    <a:pt x="1308" y="114"/>
                    <a:pt x="1311" y="114"/>
                    <a:pt x="1316" y="108"/>
                  </a:cubicBezTo>
                  <a:cubicBezTo>
                    <a:pt x="1320" y="112"/>
                    <a:pt x="1322" y="113"/>
                    <a:pt x="1324" y="113"/>
                  </a:cubicBezTo>
                  <a:cubicBezTo>
                    <a:pt x="1329" y="113"/>
                    <a:pt x="1331" y="108"/>
                    <a:pt x="1338" y="108"/>
                  </a:cubicBezTo>
                  <a:cubicBezTo>
                    <a:pt x="1349" y="108"/>
                    <a:pt x="1349" y="98"/>
                    <a:pt x="1349" y="98"/>
                  </a:cubicBezTo>
                  <a:cubicBezTo>
                    <a:pt x="1349" y="87"/>
                    <a:pt x="1338" y="87"/>
                    <a:pt x="1338" y="87"/>
                  </a:cubicBezTo>
                  <a:cubicBezTo>
                    <a:pt x="1327" y="76"/>
                    <a:pt x="1316" y="76"/>
                    <a:pt x="1316" y="76"/>
                  </a:cubicBezTo>
                  <a:cubicBezTo>
                    <a:pt x="1309" y="76"/>
                    <a:pt x="1307" y="71"/>
                    <a:pt x="1303" y="71"/>
                  </a:cubicBezTo>
                  <a:cubicBezTo>
                    <a:pt x="1301" y="71"/>
                    <a:pt x="1298" y="73"/>
                    <a:pt x="1295" y="76"/>
                  </a:cubicBezTo>
                  <a:lnTo>
                    <a:pt x="1295" y="65"/>
                  </a:lnTo>
                  <a:cubicBezTo>
                    <a:pt x="1306" y="65"/>
                    <a:pt x="1306" y="65"/>
                    <a:pt x="1306" y="44"/>
                  </a:cubicBezTo>
                  <a:lnTo>
                    <a:pt x="1295" y="44"/>
                  </a:lnTo>
                  <a:lnTo>
                    <a:pt x="1295" y="33"/>
                  </a:lnTo>
                  <a:cubicBezTo>
                    <a:pt x="1273" y="22"/>
                    <a:pt x="1263" y="22"/>
                    <a:pt x="1241" y="22"/>
                  </a:cubicBezTo>
                  <a:cubicBezTo>
                    <a:pt x="1251" y="12"/>
                    <a:pt x="1251" y="12"/>
                    <a:pt x="1241" y="12"/>
                  </a:cubicBezTo>
                  <a:cubicBezTo>
                    <a:pt x="1230" y="0"/>
                    <a:pt x="1220" y="0"/>
                    <a:pt x="1220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644;p50">
              <a:extLst>
                <a:ext uri="{FF2B5EF4-FFF2-40B4-BE49-F238E27FC236}">
                  <a16:creationId xmlns:a16="http://schemas.microsoft.com/office/drawing/2014/main" id="{C667507A-EB96-4E87-82BB-9A06FE0D8B17}"/>
                </a:ext>
              </a:extLst>
            </p:cNvPr>
            <p:cNvSpPr/>
            <p:nvPr/>
          </p:nvSpPr>
          <p:spPr>
            <a:xfrm>
              <a:off x="5915110" y="1679719"/>
              <a:ext cx="43" cy="474"/>
            </a:xfrm>
            <a:custGeom>
              <a:avLst/>
              <a:gdLst/>
              <a:ahLst/>
              <a:cxnLst/>
              <a:rect l="l" t="t" r="r" b="b"/>
              <a:pathLst>
                <a:path w="1" h="11" extrusionOk="0">
                  <a:moveTo>
                    <a:pt x="1" y="0"/>
                  </a:moveTo>
                  <a:lnTo>
                    <a:pt x="1" y="10"/>
                  </a:ln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645;p50">
              <a:extLst>
                <a:ext uri="{FF2B5EF4-FFF2-40B4-BE49-F238E27FC236}">
                  <a16:creationId xmlns:a16="http://schemas.microsoft.com/office/drawing/2014/main" id="{F459AC3E-5890-403C-B6DD-164C55F74E16}"/>
                </a:ext>
              </a:extLst>
            </p:cNvPr>
            <p:cNvSpPr/>
            <p:nvPr/>
          </p:nvSpPr>
          <p:spPr>
            <a:xfrm>
              <a:off x="5880718" y="1677348"/>
              <a:ext cx="57708" cy="9007"/>
            </a:xfrm>
            <a:custGeom>
              <a:avLst/>
              <a:gdLst/>
              <a:ahLst/>
              <a:cxnLst/>
              <a:rect l="l" t="t" r="r" b="b"/>
              <a:pathLst>
                <a:path w="1339" h="209" extrusionOk="0">
                  <a:moveTo>
                    <a:pt x="1209" y="1"/>
                  </a:moveTo>
                  <a:cubicBezTo>
                    <a:pt x="1187" y="12"/>
                    <a:pt x="1176" y="12"/>
                    <a:pt x="1154" y="22"/>
                  </a:cubicBezTo>
                  <a:cubicBezTo>
                    <a:pt x="1111" y="22"/>
                    <a:pt x="1079" y="34"/>
                    <a:pt x="1036" y="34"/>
                  </a:cubicBezTo>
                  <a:cubicBezTo>
                    <a:pt x="1025" y="34"/>
                    <a:pt x="1015" y="34"/>
                    <a:pt x="1003" y="44"/>
                  </a:cubicBezTo>
                  <a:cubicBezTo>
                    <a:pt x="993" y="34"/>
                    <a:pt x="993" y="34"/>
                    <a:pt x="982" y="34"/>
                  </a:cubicBezTo>
                  <a:cubicBezTo>
                    <a:pt x="960" y="44"/>
                    <a:pt x="928" y="44"/>
                    <a:pt x="907" y="44"/>
                  </a:cubicBezTo>
                  <a:cubicBezTo>
                    <a:pt x="896" y="44"/>
                    <a:pt x="885" y="55"/>
                    <a:pt x="885" y="55"/>
                  </a:cubicBezTo>
                  <a:cubicBezTo>
                    <a:pt x="874" y="51"/>
                    <a:pt x="865" y="50"/>
                    <a:pt x="856" y="50"/>
                  </a:cubicBezTo>
                  <a:cubicBezTo>
                    <a:pt x="838" y="50"/>
                    <a:pt x="824" y="55"/>
                    <a:pt x="809" y="55"/>
                  </a:cubicBezTo>
                  <a:cubicBezTo>
                    <a:pt x="799" y="55"/>
                    <a:pt x="799" y="55"/>
                    <a:pt x="799" y="65"/>
                  </a:cubicBezTo>
                  <a:lnTo>
                    <a:pt x="799" y="55"/>
                  </a:lnTo>
                  <a:lnTo>
                    <a:pt x="745" y="55"/>
                  </a:lnTo>
                  <a:cubicBezTo>
                    <a:pt x="723" y="65"/>
                    <a:pt x="713" y="65"/>
                    <a:pt x="691" y="65"/>
                  </a:cubicBezTo>
                  <a:lnTo>
                    <a:pt x="605" y="65"/>
                  </a:lnTo>
                  <a:cubicBezTo>
                    <a:pt x="599" y="71"/>
                    <a:pt x="594" y="71"/>
                    <a:pt x="587" y="71"/>
                  </a:cubicBezTo>
                  <a:cubicBezTo>
                    <a:pt x="580" y="71"/>
                    <a:pt x="572" y="71"/>
                    <a:pt x="562" y="77"/>
                  </a:cubicBezTo>
                  <a:cubicBezTo>
                    <a:pt x="562" y="65"/>
                    <a:pt x="550" y="65"/>
                    <a:pt x="550" y="65"/>
                  </a:cubicBezTo>
                  <a:cubicBezTo>
                    <a:pt x="545" y="71"/>
                    <a:pt x="543" y="74"/>
                    <a:pt x="540" y="74"/>
                  </a:cubicBezTo>
                  <a:cubicBezTo>
                    <a:pt x="537" y="74"/>
                    <a:pt x="534" y="71"/>
                    <a:pt x="529" y="65"/>
                  </a:cubicBezTo>
                  <a:cubicBezTo>
                    <a:pt x="519" y="65"/>
                    <a:pt x="507" y="65"/>
                    <a:pt x="497" y="77"/>
                  </a:cubicBezTo>
                  <a:lnTo>
                    <a:pt x="421" y="77"/>
                  </a:lnTo>
                  <a:cubicBezTo>
                    <a:pt x="418" y="73"/>
                    <a:pt x="413" y="72"/>
                    <a:pt x="408" y="72"/>
                  </a:cubicBezTo>
                  <a:cubicBezTo>
                    <a:pt x="397" y="72"/>
                    <a:pt x="385" y="77"/>
                    <a:pt x="378" y="77"/>
                  </a:cubicBezTo>
                  <a:lnTo>
                    <a:pt x="313" y="77"/>
                  </a:lnTo>
                  <a:cubicBezTo>
                    <a:pt x="311" y="79"/>
                    <a:pt x="309" y="80"/>
                    <a:pt x="307" y="80"/>
                  </a:cubicBezTo>
                  <a:cubicBezTo>
                    <a:pt x="301" y="80"/>
                    <a:pt x="294" y="73"/>
                    <a:pt x="288" y="73"/>
                  </a:cubicBezTo>
                  <a:cubicBezTo>
                    <a:pt x="286" y="73"/>
                    <a:pt x="283" y="74"/>
                    <a:pt x="281" y="77"/>
                  </a:cubicBezTo>
                  <a:cubicBezTo>
                    <a:pt x="281" y="73"/>
                    <a:pt x="280" y="72"/>
                    <a:pt x="278" y="72"/>
                  </a:cubicBezTo>
                  <a:cubicBezTo>
                    <a:pt x="274" y="72"/>
                    <a:pt x="267" y="77"/>
                    <a:pt x="260" y="77"/>
                  </a:cubicBezTo>
                  <a:cubicBezTo>
                    <a:pt x="248" y="77"/>
                    <a:pt x="248" y="65"/>
                    <a:pt x="238" y="65"/>
                  </a:cubicBezTo>
                  <a:cubicBezTo>
                    <a:pt x="231" y="65"/>
                    <a:pt x="218" y="70"/>
                    <a:pt x="208" y="70"/>
                  </a:cubicBezTo>
                  <a:cubicBezTo>
                    <a:pt x="203" y="70"/>
                    <a:pt x="198" y="69"/>
                    <a:pt x="195" y="65"/>
                  </a:cubicBezTo>
                  <a:lnTo>
                    <a:pt x="109" y="65"/>
                  </a:lnTo>
                  <a:cubicBezTo>
                    <a:pt x="101" y="73"/>
                    <a:pt x="98" y="81"/>
                    <a:pt x="94" y="81"/>
                  </a:cubicBezTo>
                  <a:cubicBezTo>
                    <a:pt x="92" y="81"/>
                    <a:pt x="90" y="80"/>
                    <a:pt x="87" y="77"/>
                  </a:cubicBezTo>
                  <a:lnTo>
                    <a:pt x="65" y="77"/>
                  </a:lnTo>
                  <a:cubicBezTo>
                    <a:pt x="58" y="77"/>
                    <a:pt x="55" y="72"/>
                    <a:pt x="55" y="72"/>
                  </a:cubicBezTo>
                  <a:cubicBezTo>
                    <a:pt x="54" y="72"/>
                    <a:pt x="54" y="73"/>
                    <a:pt x="54" y="77"/>
                  </a:cubicBezTo>
                  <a:cubicBezTo>
                    <a:pt x="44" y="87"/>
                    <a:pt x="44" y="87"/>
                    <a:pt x="44" y="98"/>
                  </a:cubicBezTo>
                  <a:cubicBezTo>
                    <a:pt x="33" y="98"/>
                    <a:pt x="22" y="98"/>
                    <a:pt x="11" y="87"/>
                  </a:cubicBezTo>
                  <a:cubicBezTo>
                    <a:pt x="11" y="87"/>
                    <a:pt x="1" y="98"/>
                    <a:pt x="1" y="109"/>
                  </a:cubicBezTo>
                  <a:cubicBezTo>
                    <a:pt x="1" y="120"/>
                    <a:pt x="1" y="120"/>
                    <a:pt x="11" y="120"/>
                  </a:cubicBezTo>
                  <a:lnTo>
                    <a:pt x="11" y="130"/>
                  </a:lnTo>
                  <a:lnTo>
                    <a:pt x="54" y="130"/>
                  </a:lnTo>
                  <a:cubicBezTo>
                    <a:pt x="76" y="130"/>
                    <a:pt x="97" y="141"/>
                    <a:pt x="119" y="141"/>
                  </a:cubicBezTo>
                  <a:lnTo>
                    <a:pt x="119" y="152"/>
                  </a:lnTo>
                  <a:lnTo>
                    <a:pt x="87" y="152"/>
                  </a:lnTo>
                  <a:cubicBezTo>
                    <a:pt x="80" y="152"/>
                    <a:pt x="72" y="147"/>
                    <a:pt x="65" y="147"/>
                  </a:cubicBezTo>
                  <a:cubicBezTo>
                    <a:pt x="62" y="147"/>
                    <a:pt x="58" y="148"/>
                    <a:pt x="54" y="152"/>
                  </a:cubicBezTo>
                  <a:cubicBezTo>
                    <a:pt x="54" y="152"/>
                    <a:pt x="44" y="163"/>
                    <a:pt x="33" y="163"/>
                  </a:cubicBezTo>
                  <a:cubicBezTo>
                    <a:pt x="22" y="163"/>
                    <a:pt x="22" y="163"/>
                    <a:pt x="22" y="173"/>
                  </a:cubicBezTo>
                  <a:lnTo>
                    <a:pt x="22" y="195"/>
                  </a:lnTo>
                  <a:lnTo>
                    <a:pt x="44" y="195"/>
                  </a:lnTo>
                  <a:cubicBezTo>
                    <a:pt x="54" y="195"/>
                    <a:pt x="65" y="195"/>
                    <a:pt x="76" y="206"/>
                  </a:cubicBezTo>
                  <a:lnTo>
                    <a:pt x="119" y="206"/>
                  </a:lnTo>
                  <a:cubicBezTo>
                    <a:pt x="126" y="206"/>
                    <a:pt x="139" y="201"/>
                    <a:pt x="149" y="201"/>
                  </a:cubicBezTo>
                  <a:cubicBezTo>
                    <a:pt x="154" y="201"/>
                    <a:pt x="159" y="202"/>
                    <a:pt x="162" y="206"/>
                  </a:cubicBezTo>
                  <a:cubicBezTo>
                    <a:pt x="184" y="206"/>
                    <a:pt x="201" y="201"/>
                    <a:pt x="219" y="201"/>
                  </a:cubicBezTo>
                  <a:cubicBezTo>
                    <a:pt x="228" y="201"/>
                    <a:pt x="238" y="202"/>
                    <a:pt x="248" y="206"/>
                  </a:cubicBezTo>
                  <a:lnTo>
                    <a:pt x="313" y="206"/>
                  </a:lnTo>
                  <a:cubicBezTo>
                    <a:pt x="324" y="206"/>
                    <a:pt x="324" y="206"/>
                    <a:pt x="335" y="195"/>
                  </a:cubicBezTo>
                  <a:lnTo>
                    <a:pt x="335" y="206"/>
                  </a:lnTo>
                  <a:lnTo>
                    <a:pt x="346" y="206"/>
                  </a:lnTo>
                  <a:cubicBezTo>
                    <a:pt x="346" y="206"/>
                    <a:pt x="348" y="209"/>
                    <a:pt x="352" y="209"/>
                  </a:cubicBezTo>
                  <a:cubicBezTo>
                    <a:pt x="356" y="209"/>
                    <a:pt x="362" y="206"/>
                    <a:pt x="367" y="195"/>
                  </a:cubicBezTo>
                  <a:lnTo>
                    <a:pt x="378" y="195"/>
                  </a:lnTo>
                  <a:cubicBezTo>
                    <a:pt x="378" y="201"/>
                    <a:pt x="378" y="203"/>
                    <a:pt x="379" y="203"/>
                  </a:cubicBezTo>
                  <a:cubicBezTo>
                    <a:pt x="381" y="203"/>
                    <a:pt x="383" y="201"/>
                    <a:pt x="389" y="195"/>
                  </a:cubicBezTo>
                  <a:cubicBezTo>
                    <a:pt x="394" y="201"/>
                    <a:pt x="400" y="203"/>
                    <a:pt x="404" y="203"/>
                  </a:cubicBezTo>
                  <a:cubicBezTo>
                    <a:pt x="408" y="203"/>
                    <a:pt x="411" y="201"/>
                    <a:pt x="411" y="195"/>
                  </a:cubicBezTo>
                  <a:cubicBezTo>
                    <a:pt x="411" y="191"/>
                    <a:pt x="411" y="190"/>
                    <a:pt x="411" y="190"/>
                  </a:cubicBezTo>
                  <a:cubicBezTo>
                    <a:pt x="412" y="190"/>
                    <a:pt x="414" y="195"/>
                    <a:pt x="421" y="195"/>
                  </a:cubicBezTo>
                  <a:lnTo>
                    <a:pt x="421" y="206"/>
                  </a:lnTo>
                  <a:cubicBezTo>
                    <a:pt x="427" y="201"/>
                    <a:pt x="432" y="201"/>
                    <a:pt x="437" y="201"/>
                  </a:cubicBezTo>
                  <a:cubicBezTo>
                    <a:pt x="443" y="201"/>
                    <a:pt x="448" y="201"/>
                    <a:pt x="454" y="195"/>
                  </a:cubicBezTo>
                  <a:lnTo>
                    <a:pt x="464" y="195"/>
                  </a:lnTo>
                  <a:cubicBezTo>
                    <a:pt x="468" y="199"/>
                    <a:pt x="472" y="200"/>
                    <a:pt x="475" y="200"/>
                  </a:cubicBezTo>
                  <a:cubicBezTo>
                    <a:pt x="481" y="200"/>
                    <a:pt x="486" y="195"/>
                    <a:pt x="486" y="195"/>
                  </a:cubicBezTo>
                  <a:lnTo>
                    <a:pt x="583" y="195"/>
                  </a:lnTo>
                  <a:cubicBezTo>
                    <a:pt x="605" y="195"/>
                    <a:pt x="626" y="185"/>
                    <a:pt x="637" y="185"/>
                  </a:cubicBezTo>
                  <a:lnTo>
                    <a:pt x="756" y="185"/>
                  </a:lnTo>
                  <a:cubicBezTo>
                    <a:pt x="766" y="185"/>
                    <a:pt x="777" y="173"/>
                    <a:pt x="788" y="173"/>
                  </a:cubicBezTo>
                  <a:cubicBezTo>
                    <a:pt x="799" y="177"/>
                    <a:pt x="810" y="178"/>
                    <a:pt x="820" y="178"/>
                  </a:cubicBezTo>
                  <a:cubicBezTo>
                    <a:pt x="842" y="178"/>
                    <a:pt x="863" y="173"/>
                    <a:pt x="885" y="173"/>
                  </a:cubicBezTo>
                  <a:cubicBezTo>
                    <a:pt x="907" y="173"/>
                    <a:pt x="928" y="173"/>
                    <a:pt x="939" y="163"/>
                  </a:cubicBezTo>
                  <a:lnTo>
                    <a:pt x="1036" y="163"/>
                  </a:lnTo>
                  <a:cubicBezTo>
                    <a:pt x="1068" y="163"/>
                    <a:pt x="1101" y="163"/>
                    <a:pt x="1144" y="152"/>
                  </a:cubicBezTo>
                  <a:lnTo>
                    <a:pt x="1274" y="152"/>
                  </a:lnTo>
                  <a:cubicBezTo>
                    <a:pt x="1284" y="152"/>
                    <a:pt x="1284" y="141"/>
                    <a:pt x="1284" y="130"/>
                  </a:cubicBezTo>
                  <a:lnTo>
                    <a:pt x="1284" y="120"/>
                  </a:lnTo>
                  <a:cubicBezTo>
                    <a:pt x="1290" y="114"/>
                    <a:pt x="1295" y="114"/>
                    <a:pt x="1299" y="114"/>
                  </a:cubicBezTo>
                  <a:cubicBezTo>
                    <a:pt x="1303" y="114"/>
                    <a:pt x="1306" y="114"/>
                    <a:pt x="1306" y="109"/>
                  </a:cubicBezTo>
                  <a:lnTo>
                    <a:pt x="1317" y="109"/>
                  </a:lnTo>
                  <a:cubicBezTo>
                    <a:pt x="1317" y="112"/>
                    <a:pt x="1318" y="114"/>
                    <a:pt x="1319" y="114"/>
                  </a:cubicBezTo>
                  <a:cubicBezTo>
                    <a:pt x="1322" y="114"/>
                    <a:pt x="1327" y="109"/>
                    <a:pt x="1327" y="109"/>
                  </a:cubicBezTo>
                  <a:cubicBezTo>
                    <a:pt x="1338" y="109"/>
                    <a:pt x="1338" y="109"/>
                    <a:pt x="1338" y="98"/>
                  </a:cubicBezTo>
                  <a:cubicBezTo>
                    <a:pt x="1338" y="87"/>
                    <a:pt x="1338" y="87"/>
                    <a:pt x="1327" y="87"/>
                  </a:cubicBezTo>
                  <a:cubicBezTo>
                    <a:pt x="1327" y="82"/>
                    <a:pt x="1324" y="82"/>
                    <a:pt x="1320" y="82"/>
                  </a:cubicBezTo>
                  <a:cubicBezTo>
                    <a:pt x="1317" y="82"/>
                    <a:pt x="1311" y="82"/>
                    <a:pt x="1306" y="77"/>
                  </a:cubicBezTo>
                  <a:lnTo>
                    <a:pt x="1284" y="77"/>
                  </a:lnTo>
                  <a:cubicBezTo>
                    <a:pt x="1284" y="65"/>
                    <a:pt x="1295" y="65"/>
                    <a:pt x="1295" y="65"/>
                  </a:cubicBezTo>
                  <a:cubicBezTo>
                    <a:pt x="1306" y="65"/>
                    <a:pt x="1306" y="65"/>
                    <a:pt x="1295" y="44"/>
                  </a:cubicBezTo>
                  <a:lnTo>
                    <a:pt x="1295" y="34"/>
                  </a:lnTo>
                  <a:cubicBezTo>
                    <a:pt x="1274" y="22"/>
                    <a:pt x="1252" y="22"/>
                    <a:pt x="1241" y="22"/>
                  </a:cubicBezTo>
                  <a:cubicBezTo>
                    <a:pt x="1241" y="12"/>
                    <a:pt x="1241" y="12"/>
                    <a:pt x="1230" y="12"/>
                  </a:cubicBezTo>
                  <a:cubicBezTo>
                    <a:pt x="1219" y="12"/>
                    <a:pt x="1219" y="1"/>
                    <a:pt x="1209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646;p50">
              <a:extLst>
                <a:ext uri="{FF2B5EF4-FFF2-40B4-BE49-F238E27FC236}">
                  <a16:creationId xmlns:a16="http://schemas.microsoft.com/office/drawing/2014/main" id="{2EF4DFBA-B599-4376-AC0D-552E431D68B7}"/>
                </a:ext>
              </a:extLst>
            </p:cNvPr>
            <p:cNvSpPr/>
            <p:nvPr/>
          </p:nvSpPr>
          <p:spPr>
            <a:xfrm>
              <a:off x="5917911" y="1731780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647;p50">
              <a:extLst>
                <a:ext uri="{FF2B5EF4-FFF2-40B4-BE49-F238E27FC236}">
                  <a16:creationId xmlns:a16="http://schemas.microsoft.com/office/drawing/2014/main" id="{0C641EA3-114B-4D43-AD15-D43568BB1ECD}"/>
                </a:ext>
              </a:extLst>
            </p:cNvPr>
            <p:cNvSpPr/>
            <p:nvPr/>
          </p:nvSpPr>
          <p:spPr>
            <a:xfrm>
              <a:off x="5883519" y="1729410"/>
              <a:ext cx="57708" cy="8921"/>
            </a:xfrm>
            <a:custGeom>
              <a:avLst/>
              <a:gdLst/>
              <a:ahLst/>
              <a:cxnLst/>
              <a:rect l="l" t="t" r="r" b="b"/>
              <a:pathLst>
                <a:path w="1339" h="207" extrusionOk="0">
                  <a:moveTo>
                    <a:pt x="1219" y="1"/>
                  </a:moveTo>
                  <a:cubicBezTo>
                    <a:pt x="1197" y="12"/>
                    <a:pt x="1176" y="12"/>
                    <a:pt x="1154" y="12"/>
                  </a:cubicBezTo>
                  <a:cubicBezTo>
                    <a:pt x="1111" y="22"/>
                    <a:pt x="1079" y="22"/>
                    <a:pt x="1036" y="34"/>
                  </a:cubicBezTo>
                  <a:cubicBezTo>
                    <a:pt x="1030" y="34"/>
                    <a:pt x="1025" y="31"/>
                    <a:pt x="1021" y="31"/>
                  </a:cubicBezTo>
                  <a:cubicBezTo>
                    <a:pt x="1017" y="31"/>
                    <a:pt x="1014" y="33"/>
                    <a:pt x="1014" y="44"/>
                  </a:cubicBezTo>
                  <a:lnTo>
                    <a:pt x="1003" y="44"/>
                  </a:lnTo>
                  <a:cubicBezTo>
                    <a:pt x="1003" y="34"/>
                    <a:pt x="993" y="34"/>
                    <a:pt x="982" y="34"/>
                  </a:cubicBezTo>
                  <a:cubicBezTo>
                    <a:pt x="960" y="44"/>
                    <a:pt x="928" y="44"/>
                    <a:pt x="907" y="44"/>
                  </a:cubicBezTo>
                  <a:cubicBezTo>
                    <a:pt x="895" y="44"/>
                    <a:pt x="895" y="55"/>
                    <a:pt x="885" y="55"/>
                  </a:cubicBezTo>
                  <a:cubicBezTo>
                    <a:pt x="878" y="52"/>
                    <a:pt x="869" y="50"/>
                    <a:pt x="860" y="50"/>
                  </a:cubicBezTo>
                  <a:cubicBezTo>
                    <a:pt x="843" y="50"/>
                    <a:pt x="823" y="55"/>
                    <a:pt x="809" y="55"/>
                  </a:cubicBezTo>
                  <a:lnTo>
                    <a:pt x="744" y="55"/>
                  </a:lnTo>
                  <a:cubicBezTo>
                    <a:pt x="723" y="66"/>
                    <a:pt x="712" y="66"/>
                    <a:pt x="691" y="66"/>
                  </a:cubicBezTo>
                  <a:cubicBezTo>
                    <a:pt x="687" y="62"/>
                    <a:pt x="683" y="61"/>
                    <a:pt x="680" y="61"/>
                  </a:cubicBezTo>
                  <a:cubicBezTo>
                    <a:pt x="673" y="61"/>
                    <a:pt x="665" y="66"/>
                    <a:pt x="658" y="66"/>
                  </a:cubicBezTo>
                  <a:cubicBezTo>
                    <a:pt x="651" y="66"/>
                    <a:pt x="639" y="61"/>
                    <a:pt x="626" y="61"/>
                  </a:cubicBezTo>
                  <a:cubicBezTo>
                    <a:pt x="619" y="61"/>
                    <a:pt x="612" y="62"/>
                    <a:pt x="605" y="66"/>
                  </a:cubicBezTo>
                  <a:cubicBezTo>
                    <a:pt x="599" y="71"/>
                    <a:pt x="594" y="71"/>
                    <a:pt x="588" y="71"/>
                  </a:cubicBezTo>
                  <a:cubicBezTo>
                    <a:pt x="583" y="71"/>
                    <a:pt x="577" y="71"/>
                    <a:pt x="572" y="77"/>
                  </a:cubicBezTo>
                  <a:cubicBezTo>
                    <a:pt x="561" y="77"/>
                    <a:pt x="561" y="77"/>
                    <a:pt x="561" y="66"/>
                  </a:cubicBezTo>
                  <a:lnTo>
                    <a:pt x="550" y="66"/>
                  </a:lnTo>
                  <a:cubicBezTo>
                    <a:pt x="545" y="71"/>
                    <a:pt x="542" y="74"/>
                    <a:pt x="540" y="74"/>
                  </a:cubicBezTo>
                  <a:cubicBezTo>
                    <a:pt x="537" y="74"/>
                    <a:pt x="534" y="71"/>
                    <a:pt x="529" y="66"/>
                  </a:cubicBezTo>
                  <a:lnTo>
                    <a:pt x="497" y="66"/>
                  </a:lnTo>
                  <a:cubicBezTo>
                    <a:pt x="485" y="77"/>
                    <a:pt x="485" y="77"/>
                    <a:pt x="475" y="77"/>
                  </a:cubicBezTo>
                  <a:cubicBezTo>
                    <a:pt x="468" y="77"/>
                    <a:pt x="465" y="72"/>
                    <a:pt x="461" y="72"/>
                  </a:cubicBezTo>
                  <a:cubicBezTo>
                    <a:pt x="459" y="72"/>
                    <a:pt x="457" y="73"/>
                    <a:pt x="454" y="77"/>
                  </a:cubicBezTo>
                  <a:cubicBezTo>
                    <a:pt x="442" y="77"/>
                    <a:pt x="432" y="77"/>
                    <a:pt x="421" y="66"/>
                  </a:cubicBezTo>
                  <a:cubicBezTo>
                    <a:pt x="410" y="66"/>
                    <a:pt x="389" y="77"/>
                    <a:pt x="378" y="77"/>
                  </a:cubicBezTo>
                  <a:cubicBezTo>
                    <a:pt x="378" y="66"/>
                    <a:pt x="378" y="66"/>
                    <a:pt x="367" y="66"/>
                  </a:cubicBezTo>
                  <a:cubicBezTo>
                    <a:pt x="362" y="71"/>
                    <a:pt x="353" y="74"/>
                    <a:pt x="345" y="74"/>
                  </a:cubicBezTo>
                  <a:cubicBezTo>
                    <a:pt x="337" y="74"/>
                    <a:pt x="329" y="71"/>
                    <a:pt x="324" y="66"/>
                  </a:cubicBezTo>
                  <a:cubicBezTo>
                    <a:pt x="324" y="66"/>
                    <a:pt x="313" y="66"/>
                    <a:pt x="313" y="77"/>
                  </a:cubicBezTo>
                  <a:cubicBezTo>
                    <a:pt x="306" y="77"/>
                    <a:pt x="299" y="72"/>
                    <a:pt x="295" y="72"/>
                  </a:cubicBezTo>
                  <a:cubicBezTo>
                    <a:pt x="293" y="72"/>
                    <a:pt x="291" y="73"/>
                    <a:pt x="291" y="77"/>
                  </a:cubicBezTo>
                  <a:cubicBezTo>
                    <a:pt x="286" y="71"/>
                    <a:pt x="281" y="68"/>
                    <a:pt x="275" y="68"/>
                  </a:cubicBezTo>
                  <a:cubicBezTo>
                    <a:pt x="270" y="68"/>
                    <a:pt x="265" y="71"/>
                    <a:pt x="259" y="77"/>
                  </a:cubicBezTo>
                  <a:cubicBezTo>
                    <a:pt x="248" y="77"/>
                    <a:pt x="248" y="66"/>
                    <a:pt x="238" y="66"/>
                  </a:cubicBezTo>
                  <a:lnTo>
                    <a:pt x="108" y="66"/>
                  </a:lnTo>
                  <a:cubicBezTo>
                    <a:pt x="100" y="74"/>
                    <a:pt x="98" y="81"/>
                    <a:pt x="94" y="81"/>
                  </a:cubicBezTo>
                  <a:cubicBezTo>
                    <a:pt x="92" y="81"/>
                    <a:pt x="90" y="80"/>
                    <a:pt x="87" y="77"/>
                  </a:cubicBezTo>
                  <a:cubicBezTo>
                    <a:pt x="87" y="71"/>
                    <a:pt x="84" y="68"/>
                    <a:pt x="81" y="68"/>
                  </a:cubicBezTo>
                  <a:cubicBezTo>
                    <a:pt x="78" y="68"/>
                    <a:pt x="76" y="71"/>
                    <a:pt x="76" y="77"/>
                  </a:cubicBezTo>
                  <a:lnTo>
                    <a:pt x="65" y="77"/>
                  </a:lnTo>
                  <a:cubicBezTo>
                    <a:pt x="65" y="77"/>
                    <a:pt x="60" y="72"/>
                    <a:pt x="57" y="72"/>
                  </a:cubicBezTo>
                  <a:cubicBezTo>
                    <a:pt x="55" y="72"/>
                    <a:pt x="54" y="73"/>
                    <a:pt x="54" y="77"/>
                  </a:cubicBezTo>
                  <a:cubicBezTo>
                    <a:pt x="54" y="77"/>
                    <a:pt x="44" y="77"/>
                    <a:pt x="44" y="98"/>
                  </a:cubicBezTo>
                  <a:cubicBezTo>
                    <a:pt x="32" y="87"/>
                    <a:pt x="22" y="87"/>
                    <a:pt x="11" y="87"/>
                  </a:cubicBezTo>
                  <a:lnTo>
                    <a:pt x="0" y="98"/>
                  </a:lnTo>
                  <a:cubicBezTo>
                    <a:pt x="0" y="109"/>
                    <a:pt x="0" y="120"/>
                    <a:pt x="11" y="120"/>
                  </a:cubicBezTo>
                  <a:lnTo>
                    <a:pt x="22" y="120"/>
                  </a:lnTo>
                  <a:cubicBezTo>
                    <a:pt x="32" y="130"/>
                    <a:pt x="44" y="130"/>
                    <a:pt x="54" y="130"/>
                  </a:cubicBezTo>
                  <a:cubicBezTo>
                    <a:pt x="76" y="130"/>
                    <a:pt x="97" y="142"/>
                    <a:pt x="119" y="142"/>
                  </a:cubicBezTo>
                  <a:cubicBezTo>
                    <a:pt x="119" y="142"/>
                    <a:pt x="124" y="137"/>
                    <a:pt x="127" y="137"/>
                  </a:cubicBezTo>
                  <a:cubicBezTo>
                    <a:pt x="129" y="137"/>
                    <a:pt x="130" y="138"/>
                    <a:pt x="130" y="142"/>
                  </a:cubicBezTo>
                  <a:lnTo>
                    <a:pt x="87" y="142"/>
                  </a:lnTo>
                  <a:cubicBezTo>
                    <a:pt x="76" y="142"/>
                    <a:pt x="65" y="142"/>
                    <a:pt x="65" y="152"/>
                  </a:cubicBezTo>
                  <a:cubicBezTo>
                    <a:pt x="54" y="152"/>
                    <a:pt x="44" y="163"/>
                    <a:pt x="32" y="163"/>
                  </a:cubicBezTo>
                  <a:cubicBezTo>
                    <a:pt x="22" y="163"/>
                    <a:pt x="22" y="163"/>
                    <a:pt x="22" y="173"/>
                  </a:cubicBezTo>
                  <a:cubicBezTo>
                    <a:pt x="22" y="173"/>
                    <a:pt x="22" y="185"/>
                    <a:pt x="32" y="195"/>
                  </a:cubicBezTo>
                  <a:lnTo>
                    <a:pt x="76" y="195"/>
                  </a:lnTo>
                  <a:cubicBezTo>
                    <a:pt x="97" y="206"/>
                    <a:pt x="108" y="206"/>
                    <a:pt x="119" y="206"/>
                  </a:cubicBezTo>
                  <a:cubicBezTo>
                    <a:pt x="130" y="206"/>
                    <a:pt x="151" y="195"/>
                    <a:pt x="162" y="195"/>
                  </a:cubicBezTo>
                  <a:cubicBezTo>
                    <a:pt x="178" y="201"/>
                    <a:pt x="194" y="201"/>
                    <a:pt x="209" y="201"/>
                  </a:cubicBezTo>
                  <a:cubicBezTo>
                    <a:pt x="224" y="201"/>
                    <a:pt x="237" y="201"/>
                    <a:pt x="248" y="206"/>
                  </a:cubicBezTo>
                  <a:cubicBezTo>
                    <a:pt x="263" y="206"/>
                    <a:pt x="277" y="201"/>
                    <a:pt x="291" y="201"/>
                  </a:cubicBezTo>
                  <a:cubicBezTo>
                    <a:pt x="298" y="201"/>
                    <a:pt x="306" y="203"/>
                    <a:pt x="313" y="206"/>
                  </a:cubicBezTo>
                  <a:cubicBezTo>
                    <a:pt x="324" y="206"/>
                    <a:pt x="324" y="206"/>
                    <a:pt x="334" y="195"/>
                  </a:cubicBezTo>
                  <a:cubicBezTo>
                    <a:pt x="334" y="206"/>
                    <a:pt x="346" y="206"/>
                    <a:pt x="346" y="206"/>
                  </a:cubicBezTo>
                  <a:cubicBezTo>
                    <a:pt x="348" y="204"/>
                    <a:pt x="351" y="203"/>
                    <a:pt x="353" y="203"/>
                  </a:cubicBezTo>
                  <a:cubicBezTo>
                    <a:pt x="357" y="203"/>
                    <a:pt x="361" y="205"/>
                    <a:pt x="363" y="205"/>
                  </a:cubicBezTo>
                  <a:cubicBezTo>
                    <a:pt x="366" y="205"/>
                    <a:pt x="367" y="203"/>
                    <a:pt x="367" y="195"/>
                  </a:cubicBezTo>
                  <a:lnTo>
                    <a:pt x="378" y="195"/>
                  </a:lnTo>
                  <a:cubicBezTo>
                    <a:pt x="378" y="201"/>
                    <a:pt x="378" y="203"/>
                    <a:pt x="379" y="203"/>
                  </a:cubicBezTo>
                  <a:cubicBezTo>
                    <a:pt x="380" y="203"/>
                    <a:pt x="383" y="201"/>
                    <a:pt x="389" y="195"/>
                  </a:cubicBezTo>
                  <a:cubicBezTo>
                    <a:pt x="394" y="201"/>
                    <a:pt x="399" y="203"/>
                    <a:pt x="403" y="203"/>
                  </a:cubicBezTo>
                  <a:cubicBezTo>
                    <a:pt x="408" y="203"/>
                    <a:pt x="410" y="201"/>
                    <a:pt x="410" y="195"/>
                  </a:cubicBezTo>
                  <a:cubicBezTo>
                    <a:pt x="410" y="190"/>
                    <a:pt x="413" y="187"/>
                    <a:pt x="416" y="187"/>
                  </a:cubicBezTo>
                  <a:cubicBezTo>
                    <a:pt x="418" y="187"/>
                    <a:pt x="421" y="190"/>
                    <a:pt x="421" y="195"/>
                  </a:cubicBezTo>
                  <a:cubicBezTo>
                    <a:pt x="428" y="195"/>
                    <a:pt x="435" y="200"/>
                    <a:pt x="443" y="200"/>
                  </a:cubicBezTo>
                  <a:cubicBezTo>
                    <a:pt x="446" y="200"/>
                    <a:pt x="450" y="199"/>
                    <a:pt x="454" y="195"/>
                  </a:cubicBezTo>
                  <a:lnTo>
                    <a:pt x="464" y="195"/>
                  </a:lnTo>
                  <a:cubicBezTo>
                    <a:pt x="468" y="199"/>
                    <a:pt x="471" y="200"/>
                    <a:pt x="475" y="200"/>
                  </a:cubicBezTo>
                  <a:cubicBezTo>
                    <a:pt x="482" y="200"/>
                    <a:pt x="489" y="195"/>
                    <a:pt x="497" y="195"/>
                  </a:cubicBezTo>
                  <a:cubicBezTo>
                    <a:pt x="497" y="195"/>
                    <a:pt x="501" y="190"/>
                    <a:pt x="508" y="190"/>
                  </a:cubicBezTo>
                  <a:cubicBezTo>
                    <a:pt x="511" y="190"/>
                    <a:pt x="514" y="192"/>
                    <a:pt x="518" y="195"/>
                  </a:cubicBezTo>
                  <a:lnTo>
                    <a:pt x="540" y="195"/>
                  </a:lnTo>
                  <a:cubicBezTo>
                    <a:pt x="550" y="195"/>
                    <a:pt x="572" y="185"/>
                    <a:pt x="583" y="185"/>
                  </a:cubicBezTo>
                  <a:lnTo>
                    <a:pt x="712" y="185"/>
                  </a:lnTo>
                  <a:cubicBezTo>
                    <a:pt x="718" y="179"/>
                    <a:pt x="726" y="176"/>
                    <a:pt x="734" y="176"/>
                  </a:cubicBezTo>
                  <a:cubicBezTo>
                    <a:pt x="742" y="176"/>
                    <a:pt x="750" y="179"/>
                    <a:pt x="756" y="185"/>
                  </a:cubicBezTo>
                  <a:cubicBezTo>
                    <a:pt x="766" y="185"/>
                    <a:pt x="777" y="173"/>
                    <a:pt x="787" y="173"/>
                  </a:cubicBezTo>
                  <a:lnTo>
                    <a:pt x="885" y="173"/>
                  </a:lnTo>
                  <a:cubicBezTo>
                    <a:pt x="907" y="173"/>
                    <a:pt x="928" y="163"/>
                    <a:pt x="950" y="163"/>
                  </a:cubicBezTo>
                  <a:lnTo>
                    <a:pt x="1036" y="163"/>
                  </a:lnTo>
                  <a:cubicBezTo>
                    <a:pt x="1052" y="158"/>
                    <a:pt x="1071" y="158"/>
                    <a:pt x="1090" y="158"/>
                  </a:cubicBezTo>
                  <a:cubicBezTo>
                    <a:pt x="1108" y="158"/>
                    <a:pt x="1127" y="158"/>
                    <a:pt x="1144" y="152"/>
                  </a:cubicBezTo>
                  <a:lnTo>
                    <a:pt x="1187" y="152"/>
                  </a:lnTo>
                  <a:cubicBezTo>
                    <a:pt x="1219" y="152"/>
                    <a:pt x="1241" y="152"/>
                    <a:pt x="1273" y="142"/>
                  </a:cubicBezTo>
                  <a:cubicBezTo>
                    <a:pt x="1284" y="142"/>
                    <a:pt x="1284" y="142"/>
                    <a:pt x="1284" y="130"/>
                  </a:cubicBezTo>
                  <a:cubicBezTo>
                    <a:pt x="1284" y="120"/>
                    <a:pt x="1284" y="120"/>
                    <a:pt x="1295" y="120"/>
                  </a:cubicBezTo>
                  <a:cubicBezTo>
                    <a:pt x="1295" y="114"/>
                    <a:pt x="1297" y="114"/>
                    <a:pt x="1300" y="114"/>
                  </a:cubicBezTo>
                  <a:cubicBezTo>
                    <a:pt x="1303" y="114"/>
                    <a:pt x="1305" y="114"/>
                    <a:pt x="1305" y="109"/>
                  </a:cubicBezTo>
                  <a:lnTo>
                    <a:pt x="1316" y="109"/>
                  </a:lnTo>
                  <a:cubicBezTo>
                    <a:pt x="1316" y="113"/>
                    <a:pt x="1318" y="114"/>
                    <a:pt x="1320" y="114"/>
                  </a:cubicBezTo>
                  <a:cubicBezTo>
                    <a:pt x="1323" y="114"/>
                    <a:pt x="1331" y="109"/>
                    <a:pt x="1338" y="109"/>
                  </a:cubicBezTo>
                  <a:lnTo>
                    <a:pt x="1338" y="98"/>
                  </a:lnTo>
                  <a:lnTo>
                    <a:pt x="1338" y="87"/>
                  </a:lnTo>
                  <a:cubicBezTo>
                    <a:pt x="1327" y="77"/>
                    <a:pt x="1316" y="77"/>
                    <a:pt x="1305" y="77"/>
                  </a:cubicBezTo>
                  <a:cubicBezTo>
                    <a:pt x="1305" y="77"/>
                    <a:pt x="1305" y="66"/>
                    <a:pt x="1295" y="66"/>
                  </a:cubicBezTo>
                  <a:cubicBezTo>
                    <a:pt x="1305" y="66"/>
                    <a:pt x="1305" y="55"/>
                    <a:pt x="1295" y="44"/>
                  </a:cubicBezTo>
                  <a:lnTo>
                    <a:pt x="1295" y="34"/>
                  </a:lnTo>
                  <a:cubicBezTo>
                    <a:pt x="1273" y="22"/>
                    <a:pt x="1252" y="22"/>
                    <a:pt x="1241" y="22"/>
                  </a:cubicBezTo>
                  <a:cubicBezTo>
                    <a:pt x="1241" y="12"/>
                    <a:pt x="1241" y="12"/>
                    <a:pt x="123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648;p50">
              <a:extLst>
                <a:ext uri="{FF2B5EF4-FFF2-40B4-BE49-F238E27FC236}">
                  <a16:creationId xmlns:a16="http://schemas.microsoft.com/office/drawing/2014/main" id="{F1249471-4468-4E8E-BA60-6FAE0107755B}"/>
                </a:ext>
              </a:extLst>
            </p:cNvPr>
            <p:cNvSpPr/>
            <p:nvPr/>
          </p:nvSpPr>
          <p:spPr>
            <a:xfrm>
              <a:off x="5917911" y="1731780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649;p50">
              <a:extLst>
                <a:ext uri="{FF2B5EF4-FFF2-40B4-BE49-F238E27FC236}">
                  <a16:creationId xmlns:a16="http://schemas.microsoft.com/office/drawing/2014/main" id="{9C827C1B-6D82-4EF6-B6F8-77406BDB43C8}"/>
                </a:ext>
              </a:extLst>
            </p:cNvPr>
            <p:cNvSpPr/>
            <p:nvPr/>
          </p:nvSpPr>
          <p:spPr>
            <a:xfrm>
              <a:off x="5883519" y="1729410"/>
              <a:ext cx="57708" cy="8921"/>
            </a:xfrm>
            <a:custGeom>
              <a:avLst/>
              <a:gdLst/>
              <a:ahLst/>
              <a:cxnLst/>
              <a:rect l="l" t="t" r="r" b="b"/>
              <a:pathLst>
                <a:path w="1339" h="207" extrusionOk="0">
                  <a:moveTo>
                    <a:pt x="1219" y="1"/>
                  </a:moveTo>
                  <a:cubicBezTo>
                    <a:pt x="1197" y="12"/>
                    <a:pt x="1176" y="12"/>
                    <a:pt x="1154" y="12"/>
                  </a:cubicBezTo>
                  <a:cubicBezTo>
                    <a:pt x="1111" y="22"/>
                    <a:pt x="1079" y="22"/>
                    <a:pt x="1036" y="34"/>
                  </a:cubicBezTo>
                  <a:cubicBezTo>
                    <a:pt x="1030" y="34"/>
                    <a:pt x="1025" y="31"/>
                    <a:pt x="1021" y="31"/>
                  </a:cubicBezTo>
                  <a:cubicBezTo>
                    <a:pt x="1017" y="31"/>
                    <a:pt x="1014" y="33"/>
                    <a:pt x="1014" y="44"/>
                  </a:cubicBezTo>
                  <a:lnTo>
                    <a:pt x="1003" y="44"/>
                  </a:lnTo>
                  <a:cubicBezTo>
                    <a:pt x="1003" y="34"/>
                    <a:pt x="993" y="34"/>
                    <a:pt x="982" y="34"/>
                  </a:cubicBezTo>
                  <a:cubicBezTo>
                    <a:pt x="960" y="44"/>
                    <a:pt x="928" y="44"/>
                    <a:pt x="907" y="44"/>
                  </a:cubicBezTo>
                  <a:cubicBezTo>
                    <a:pt x="895" y="44"/>
                    <a:pt x="895" y="55"/>
                    <a:pt x="885" y="55"/>
                  </a:cubicBezTo>
                  <a:cubicBezTo>
                    <a:pt x="878" y="52"/>
                    <a:pt x="869" y="50"/>
                    <a:pt x="860" y="50"/>
                  </a:cubicBezTo>
                  <a:cubicBezTo>
                    <a:pt x="843" y="50"/>
                    <a:pt x="823" y="55"/>
                    <a:pt x="809" y="55"/>
                  </a:cubicBezTo>
                  <a:lnTo>
                    <a:pt x="744" y="55"/>
                  </a:lnTo>
                  <a:cubicBezTo>
                    <a:pt x="723" y="66"/>
                    <a:pt x="712" y="66"/>
                    <a:pt x="691" y="66"/>
                  </a:cubicBezTo>
                  <a:cubicBezTo>
                    <a:pt x="687" y="62"/>
                    <a:pt x="683" y="61"/>
                    <a:pt x="680" y="61"/>
                  </a:cubicBezTo>
                  <a:cubicBezTo>
                    <a:pt x="673" y="61"/>
                    <a:pt x="665" y="66"/>
                    <a:pt x="658" y="66"/>
                  </a:cubicBezTo>
                  <a:cubicBezTo>
                    <a:pt x="651" y="66"/>
                    <a:pt x="639" y="61"/>
                    <a:pt x="626" y="61"/>
                  </a:cubicBezTo>
                  <a:cubicBezTo>
                    <a:pt x="619" y="61"/>
                    <a:pt x="612" y="62"/>
                    <a:pt x="605" y="66"/>
                  </a:cubicBezTo>
                  <a:cubicBezTo>
                    <a:pt x="599" y="71"/>
                    <a:pt x="594" y="71"/>
                    <a:pt x="588" y="71"/>
                  </a:cubicBezTo>
                  <a:cubicBezTo>
                    <a:pt x="583" y="71"/>
                    <a:pt x="577" y="71"/>
                    <a:pt x="572" y="77"/>
                  </a:cubicBezTo>
                  <a:cubicBezTo>
                    <a:pt x="561" y="77"/>
                    <a:pt x="561" y="77"/>
                    <a:pt x="561" y="66"/>
                  </a:cubicBezTo>
                  <a:lnTo>
                    <a:pt x="550" y="66"/>
                  </a:lnTo>
                  <a:cubicBezTo>
                    <a:pt x="545" y="71"/>
                    <a:pt x="542" y="74"/>
                    <a:pt x="540" y="74"/>
                  </a:cubicBezTo>
                  <a:cubicBezTo>
                    <a:pt x="537" y="74"/>
                    <a:pt x="534" y="71"/>
                    <a:pt x="529" y="66"/>
                  </a:cubicBezTo>
                  <a:lnTo>
                    <a:pt x="497" y="66"/>
                  </a:lnTo>
                  <a:cubicBezTo>
                    <a:pt x="485" y="77"/>
                    <a:pt x="485" y="77"/>
                    <a:pt x="475" y="77"/>
                  </a:cubicBezTo>
                  <a:cubicBezTo>
                    <a:pt x="468" y="77"/>
                    <a:pt x="465" y="72"/>
                    <a:pt x="461" y="72"/>
                  </a:cubicBezTo>
                  <a:cubicBezTo>
                    <a:pt x="459" y="72"/>
                    <a:pt x="457" y="73"/>
                    <a:pt x="454" y="77"/>
                  </a:cubicBezTo>
                  <a:cubicBezTo>
                    <a:pt x="442" y="77"/>
                    <a:pt x="432" y="77"/>
                    <a:pt x="421" y="66"/>
                  </a:cubicBezTo>
                  <a:cubicBezTo>
                    <a:pt x="410" y="66"/>
                    <a:pt x="389" y="77"/>
                    <a:pt x="378" y="77"/>
                  </a:cubicBezTo>
                  <a:cubicBezTo>
                    <a:pt x="378" y="66"/>
                    <a:pt x="378" y="66"/>
                    <a:pt x="367" y="66"/>
                  </a:cubicBezTo>
                  <a:cubicBezTo>
                    <a:pt x="362" y="71"/>
                    <a:pt x="353" y="74"/>
                    <a:pt x="345" y="74"/>
                  </a:cubicBezTo>
                  <a:cubicBezTo>
                    <a:pt x="337" y="74"/>
                    <a:pt x="329" y="71"/>
                    <a:pt x="324" y="66"/>
                  </a:cubicBezTo>
                  <a:cubicBezTo>
                    <a:pt x="324" y="66"/>
                    <a:pt x="313" y="66"/>
                    <a:pt x="313" y="77"/>
                  </a:cubicBezTo>
                  <a:cubicBezTo>
                    <a:pt x="306" y="77"/>
                    <a:pt x="299" y="72"/>
                    <a:pt x="295" y="72"/>
                  </a:cubicBezTo>
                  <a:cubicBezTo>
                    <a:pt x="293" y="72"/>
                    <a:pt x="291" y="73"/>
                    <a:pt x="291" y="77"/>
                  </a:cubicBezTo>
                  <a:cubicBezTo>
                    <a:pt x="286" y="71"/>
                    <a:pt x="281" y="68"/>
                    <a:pt x="275" y="68"/>
                  </a:cubicBezTo>
                  <a:cubicBezTo>
                    <a:pt x="270" y="68"/>
                    <a:pt x="265" y="71"/>
                    <a:pt x="259" y="77"/>
                  </a:cubicBezTo>
                  <a:cubicBezTo>
                    <a:pt x="248" y="77"/>
                    <a:pt x="248" y="66"/>
                    <a:pt x="238" y="66"/>
                  </a:cubicBezTo>
                  <a:lnTo>
                    <a:pt x="108" y="66"/>
                  </a:lnTo>
                  <a:cubicBezTo>
                    <a:pt x="100" y="74"/>
                    <a:pt x="98" y="81"/>
                    <a:pt x="94" y="81"/>
                  </a:cubicBezTo>
                  <a:cubicBezTo>
                    <a:pt x="92" y="81"/>
                    <a:pt x="90" y="80"/>
                    <a:pt x="87" y="77"/>
                  </a:cubicBezTo>
                  <a:cubicBezTo>
                    <a:pt x="87" y="71"/>
                    <a:pt x="84" y="68"/>
                    <a:pt x="81" y="68"/>
                  </a:cubicBezTo>
                  <a:cubicBezTo>
                    <a:pt x="78" y="68"/>
                    <a:pt x="76" y="71"/>
                    <a:pt x="76" y="77"/>
                  </a:cubicBezTo>
                  <a:lnTo>
                    <a:pt x="65" y="77"/>
                  </a:lnTo>
                  <a:cubicBezTo>
                    <a:pt x="65" y="77"/>
                    <a:pt x="60" y="72"/>
                    <a:pt x="57" y="72"/>
                  </a:cubicBezTo>
                  <a:cubicBezTo>
                    <a:pt x="55" y="72"/>
                    <a:pt x="54" y="73"/>
                    <a:pt x="54" y="77"/>
                  </a:cubicBezTo>
                  <a:cubicBezTo>
                    <a:pt x="54" y="77"/>
                    <a:pt x="44" y="77"/>
                    <a:pt x="44" y="98"/>
                  </a:cubicBezTo>
                  <a:cubicBezTo>
                    <a:pt x="32" y="87"/>
                    <a:pt x="22" y="87"/>
                    <a:pt x="11" y="87"/>
                  </a:cubicBezTo>
                  <a:lnTo>
                    <a:pt x="0" y="98"/>
                  </a:lnTo>
                  <a:cubicBezTo>
                    <a:pt x="0" y="109"/>
                    <a:pt x="0" y="120"/>
                    <a:pt x="11" y="120"/>
                  </a:cubicBezTo>
                  <a:lnTo>
                    <a:pt x="22" y="120"/>
                  </a:lnTo>
                  <a:cubicBezTo>
                    <a:pt x="32" y="130"/>
                    <a:pt x="44" y="130"/>
                    <a:pt x="54" y="130"/>
                  </a:cubicBezTo>
                  <a:cubicBezTo>
                    <a:pt x="76" y="130"/>
                    <a:pt x="97" y="142"/>
                    <a:pt x="119" y="142"/>
                  </a:cubicBezTo>
                  <a:cubicBezTo>
                    <a:pt x="119" y="142"/>
                    <a:pt x="124" y="137"/>
                    <a:pt x="127" y="137"/>
                  </a:cubicBezTo>
                  <a:cubicBezTo>
                    <a:pt x="129" y="137"/>
                    <a:pt x="130" y="138"/>
                    <a:pt x="130" y="142"/>
                  </a:cubicBezTo>
                  <a:lnTo>
                    <a:pt x="87" y="142"/>
                  </a:lnTo>
                  <a:cubicBezTo>
                    <a:pt x="76" y="142"/>
                    <a:pt x="65" y="142"/>
                    <a:pt x="65" y="152"/>
                  </a:cubicBezTo>
                  <a:cubicBezTo>
                    <a:pt x="54" y="152"/>
                    <a:pt x="44" y="163"/>
                    <a:pt x="32" y="163"/>
                  </a:cubicBezTo>
                  <a:cubicBezTo>
                    <a:pt x="22" y="163"/>
                    <a:pt x="22" y="163"/>
                    <a:pt x="22" y="173"/>
                  </a:cubicBezTo>
                  <a:cubicBezTo>
                    <a:pt x="22" y="173"/>
                    <a:pt x="22" y="185"/>
                    <a:pt x="32" y="195"/>
                  </a:cubicBezTo>
                  <a:lnTo>
                    <a:pt x="76" y="195"/>
                  </a:lnTo>
                  <a:cubicBezTo>
                    <a:pt x="97" y="206"/>
                    <a:pt x="108" y="206"/>
                    <a:pt x="119" y="206"/>
                  </a:cubicBezTo>
                  <a:cubicBezTo>
                    <a:pt x="130" y="206"/>
                    <a:pt x="151" y="195"/>
                    <a:pt x="162" y="195"/>
                  </a:cubicBezTo>
                  <a:cubicBezTo>
                    <a:pt x="178" y="201"/>
                    <a:pt x="194" y="201"/>
                    <a:pt x="209" y="201"/>
                  </a:cubicBezTo>
                  <a:cubicBezTo>
                    <a:pt x="224" y="201"/>
                    <a:pt x="237" y="201"/>
                    <a:pt x="248" y="206"/>
                  </a:cubicBezTo>
                  <a:cubicBezTo>
                    <a:pt x="263" y="206"/>
                    <a:pt x="277" y="201"/>
                    <a:pt x="291" y="201"/>
                  </a:cubicBezTo>
                  <a:cubicBezTo>
                    <a:pt x="298" y="201"/>
                    <a:pt x="306" y="203"/>
                    <a:pt x="313" y="206"/>
                  </a:cubicBezTo>
                  <a:cubicBezTo>
                    <a:pt x="324" y="206"/>
                    <a:pt x="324" y="206"/>
                    <a:pt x="334" y="195"/>
                  </a:cubicBezTo>
                  <a:cubicBezTo>
                    <a:pt x="334" y="206"/>
                    <a:pt x="346" y="206"/>
                    <a:pt x="346" y="206"/>
                  </a:cubicBezTo>
                  <a:cubicBezTo>
                    <a:pt x="348" y="204"/>
                    <a:pt x="351" y="203"/>
                    <a:pt x="353" y="203"/>
                  </a:cubicBezTo>
                  <a:cubicBezTo>
                    <a:pt x="357" y="203"/>
                    <a:pt x="361" y="205"/>
                    <a:pt x="363" y="205"/>
                  </a:cubicBezTo>
                  <a:cubicBezTo>
                    <a:pt x="366" y="205"/>
                    <a:pt x="367" y="203"/>
                    <a:pt x="367" y="195"/>
                  </a:cubicBezTo>
                  <a:lnTo>
                    <a:pt x="378" y="195"/>
                  </a:lnTo>
                  <a:cubicBezTo>
                    <a:pt x="378" y="201"/>
                    <a:pt x="378" y="203"/>
                    <a:pt x="379" y="203"/>
                  </a:cubicBezTo>
                  <a:cubicBezTo>
                    <a:pt x="380" y="203"/>
                    <a:pt x="383" y="201"/>
                    <a:pt x="389" y="195"/>
                  </a:cubicBezTo>
                  <a:cubicBezTo>
                    <a:pt x="394" y="201"/>
                    <a:pt x="399" y="203"/>
                    <a:pt x="403" y="203"/>
                  </a:cubicBezTo>
                  <a:cubicBezTo>
                    <a:pt x="408" y="203"/>
                    <a:pt x="410" y="201"/>
                    <a:pt x="410" y="195"/>
                  </a:cubicBezTo>
                  <a:cubicBezTo>
                    <a:pt x="410" y="190"/>
                    <a:pt x="413" y="187"/>
                    <a:pt x="416" y="187"/>
                  </a:cubicBezTo>
                  <a:cubicBezTo>
                    <a:pt x="418" y="187"/>
                    <a:pt x="421" y="190"/>
                    <a:pt x="421" y="195"/>
                  </a:cubicBezTo>
                  <a:cubicBezTo>
                    <a:pt x="428" y="195"/>
                    <a:pt x="435" y="200"/>
                    <a:pt x="443" y="200"/>
                  </a:cubicBezTo>
                  <a:cubicBezTo>
                    <a:pt x="446" y="200"/>
                    <a:pt x="450" y="199"/>
                    <a:pt x="454" y="195"/>
                  </a:cubicBezTo>
                  <a:lnTo>
                    <a:pt x="464" y="195"/>
                  </a:lnTo>
                  <a:cubicBezTo>
                    <a:pt x="468" y="199"/>
                    <a:pt x="471" y="200"/>
                    <a:pt x="475" y="200"/>
                  </a:cubicBezTo>
                  <a:cubicBezTo>
                    <a:pt x="482" y="200"/>
                    <a:pt x="489" y="195"/>
                    <a:pt x="497" y="195"/>
                  </a:cubicBezTo>
                  <a:cubicBezTo>
                    <a:pt x="497" y="195"/>
                    <a:pt x="501" y="190"/>
                    <a:pt x="508" y="190"/>
                  </a:cubicBezTo>
                  <a:cubicBezTo>
                    <a:pt x="511" y="190"/>
                    <a:pt x="514" y="192"/>
                    <a:pt x="518" y="195"/>
                  </a:cubicBezTo>
                  <a:lnTo>
                    <a:pt x="540" y="195"/>
                  </a:lnTo>
                  <a:cubicBezTo>
                    <a:pt x="550" y="195"/>
                    <a:pt x="572" y="185"/>
                    <a:pt x="583" y="185"/>
                  </a:cubicBezTo>
                  <a:lnTo>
                    <a:pt x="712" y="185"/>
                  </a:lnTo>
                  <a:cubicBezTo>
                    <a:pt x="718" y="179"/>
                    <a:pt x="726" y="176"/>
                    <a:pt x="734" y="176"/>
                  </a:cubicBezTo>
                  <a:cubicBezTo>
                    <a:pt x="742" y="176"/>
                    <a:pt x="750" y="179"/>
                    <a:pt x="756" y="185"/>
                  </a:cubicBezTo>
                  <a:cubicBezTo>
                    <a:pt x="766" y="185"/>
                    <a:pt x="777" y="173"/>
                    <a:pt x="787" y="173"/>
                  </a:cubicBezTo>
                  <a:lnTo>
                    <a:pt x="885" y="173"/>
                  </a:lnTo>
                  <a:cubicBezTo>
                    <a:pt x="907" y="173"/>
                    <a:pt x="928" y="163"/>
                    <a:pt x="950" y="163"/>
                  </a:cubicBezTo>
                  <a:lnTo>
                    <a:pt x="1036" y="163"/>
                  </a:lnTo>
                  <a:cubicBezTo>
                    <a:pt x="1052" y="158"/>
                    <a:pt x="1071" y="158"/>
                    <a:pt x="1090" y="158"/>
                  </a:cubicBezTo>
                  <a:cubicBezTo>
                    <a:pt x="1108" y="158"/>
                    <a:pt x="1127" y="158"/>
                    <a:pt x="1144" y="152"/>
                  </a:cubicBezTo>
                  <a:lnTo>
                    <a:pt x="1187" y="152"/>
                  </a:lnTo>
                  <a:cubicBezTo>
                    <a:pt x="1219" y="152"/>
                    <a:pt x="1241" y="152"/>
                    <a:pt x="1273" y="142"/>
                  </a:cubicBezTo>
                  <a:cubicBezTo>
                    <a:pt x="1284" y="142"/>
                    <a:pt x="1284" y="142"/>
                    <a:pt x="1284" y="130"/>
                  </a:cubicBezTo>
                  <a:cubicBezTo>
                    <a:pt x="1284" y="120"/>
                    <a:pt x="1284" y="120"/>
                    <a:pt x="1295" y="120"/>
                  </a:cubicBezTo>
                  <a:cubicBezTo>
                    <a:pt x="1295" y="114"/>
                    <a:pt x="1297" y="114"/>
                    <a:pt x="1300" y="114"/>
                  </a:cubicBezTo>
                  <a:cubicBezTo>
                    <a:pt x="1303" y="114"/>
                    <a:pt x="1305" y="114"/>
                    <a:pt x="1305" y="109"/>
                  </a:cubicBezTo>
                  <a:lnTo>
                    <a:pt x="1316" y="109"/>
                  </a:lnTo>
                  <a:cubicBezTo>
                    <a:pt x="1316" y="113"/>
                    <a:pt x="1318" y="114"/>
                    <a:pt x="1320" y="114"/>
                  </a:cubicBezTo>
                  <a:cubicBezTo>
                    <a:pt x="1323" y="114"/>
                    <a:pt x="1331" y="109"/>
                    <a:pt x="1338" y="109"/>
                  </a:cubicBezTo>
                  <a:lnTo>
                    <a:pt x="1338" y="98"/>
                  </a:lnTo>
                  <a:lnTo>
                    <a:pt x="1338" y="87"/>
                  </a:lnTo>
                  <a:cubicBezTo>
                    <a:pt x="1327" y="77"/>
                    <a:pt x="1316" y="77"/>
                    <a:pt x="1305" y="77"/>
                  </a:cubicBezTo>
                  <a:cubicBezTo>
                    <a:pt x="1305" y="77"/>
                    <a:pt x="1305" y="66"/>
                    <a:pt x="1295" y="66"/>
                  </a:cubicBezTo>
                  <a:cubicBezTo>
                    <a:pt x="1305" y="66"/>
                    <a:pt x="1305" y="55"/>
                    <a:pt x="1295" y="44"/>
                  </a:cubicBezTo>
                  <a:lnTo>
                    <a:pt x="1295" y="34"/>
                  </a:lnTo>
                  <a:cubicBezTo>
                    <a:pt x="1273" y="22"/>
                    <a:pt x="1252" y="22"/>
                    <a:pt x="1241" y="22"/>
                  </a:cubicBezTo>
                  <a:cubicBezTo>
                    <a:pt x="1241" y="12"/>
                    <a:pt x="1241" y="12"/>
                    <a:pt x="123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650;p50">
              <a:extLst>
                <a:ext uri="{FF2B5EF4-FFF2-40B4-BE49-F238E27FC236}">
                  <a16:creationId xmlns:a16="http://schemas.microsoft.com/office/drawing/2014/main" id="{FCD3D7AE-3AE6-4B3E-9B65-46198B4B79D2}"/>
                </a:ext>
              </a:extLst>
            </p:cNvPr>
            <p:cNvSpPr/>
            <p:nvPr/>
          </p:nvSpPr>
          <p:spPr>
            <a:xfrm>
              <a:off x="5922996" y="1830344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651;p50">
              <a:extLst>
                <a:ext uri="{FF2B5EF4-FFF2-40B4-BE49-F238E27FC236}">
                  <a16:creationId xmlns:a16="http://schemas.microsoft.com/office/drawing/2014/main" id="{6B7D3194-67CE-4FC5-9C04-76CE3963AF48}"/>
                </a:ext>
              </a:extLst>
            </p:cNvPr>
            <p:cNvSpPr/>
            <p:nvPr/>
          </p:nvSpPr>
          <p:spPr>
            <a:xfrm>
              <a:off x="5888605" y="1827974"/>
              <a:ext cx="57708" cy="8921"/>
            </a:xfrm>
            <a:custGeom>
              <a:avLst/>
              <a:gdLst/>
              <a:ahLst/>
              <a:cxnLst/>
              <a:rect l="l" t="t" r="r" b="b"/>
              <a:pathLst>
                <a:path w="1339" h="207" extrusionOk="0">
                  <a:moveTo>
                    <a:pt x="1220" y="1"/>
                  </a:moveTo>
                  <a:cubicBezTo>
                    <a:pt x="1198" y="1"/>
                    <a:pt x="1177" y="12"/>
                    <a:pt x="1155" y="12"/>
                  </a:cubicBezTo>
                  <a:cubicBezTo>
                    <a:pt x="1112" y="22"/>
                    <a:pt x="1079" y="22"/>
                    <a:pt x="1036" y="33"/>
                  </a:cubicBezTo>
                  <a:cubicBezTo>
                    <a:pt x="1031" y="33"/>
                    <a:pt x="1025" y="31"/>
                    <a:pt x="1021" y="31"/>
                  </a:cubicBezTo>
                  <a:cubicBezTo>
                    <a:pt x="1017" y="31"/>
                    <a:pt x="1015" y="33"/>
                    <a:pt x="1015" y="44"/>
                  </a:cubicBezTo>
                  <a:cubicBezTo>
                    <a:pt x="1015" y="44"/>
                    <a:pt x="1004" y="44"/>
                    <a:pt x="1004" y="33"/>
                  </a:cubicBezTo>
                  <a:lnTo>
                    <a:pt x="983" y="33"/>
                  </a:lnTo>
                  <a:cubicBezTo>
                    <a:pt x="961" y="44"/>
                    <a:pt x="928" y="44"/>
                    <a:pt x="907" y="44"/>
                  </a:cubicBezTo>
                  <a:cubicBezTo>
                    <a:pt x="896" y="44"/>
                    <a:pt x="896" y="55"/>
                    <a:pt x="885" y="55"/>
                  </a:cubicBezTo>
                  <a:cubicBezTo>
                    <a:pt x="878" y="51"/>
                    <a:pt x="870" y="50"/>
                    <a:pt x="861" y="50"/>
                  </a:cubicBezTo>
                  <a:cubicBezTo>
                    <a:pt x="843" y="50"/>
                    <a:pt x="825" y="55"/>
                    <a:pt x="810" y="55"/>
                  </a:cubicBezTo>
                  <a:lnTo>
                    <a:pt x="745" y="55"/>
                  </a:lnTo>
                  <a:cubicBezTo>
                    <a:pt x="724" y="65"/>
                    <a:pt x="713" y="65"/>
                    <a:pt x="691" y="65"/>
                  </a:cubicBezTo>
                  <a:cubicBezTo>
                    <a:pt x="688" y="62"/>
                    <a:pt x="684" y="61"/>
                    <a:pt x="680" y="61"/>
                  </a:cubicBezTo>
                  <a:cubicBezTo>
                    <a:pt x="673" y="61"/>
                    <a:pt x="666" y="65"/>
                    <a:pt x="659" y="65"/>
                  </a:cubicBezTo>
                  <a:cubicBezTo>
                    <a:pt x="645" y="65"/>
                    <a:pt x="635" y="61"/>
                    <a:pt x="624" y="61"/>
                  </a:cubicBezTo>
                  <a:cubicBezTo>
                    <a:pt x="618" y="61"/>
                    <a:pt x="612" y="62"/>
                    <a:pt x="605" y="65"/>
                  </a:cubicBezTo>
                  <a:cubicBezTo>
                    <a:pt x="600" y="71"/>
                    <a:pt x="594" y="71"/>
                    <a:pt x="589" y="71"/>
                  </a:cubicBezTo>
                  <a:cubicBezTo>
                    <a:pt x="583" y="71"/>
                    <a:pt x="578" y="71"/>
                    <a:pt x="573" y="77"/>
                  </a:cubicBezTo>
                  <a:cubicBezTo>
                    <a:pt x="562" y="77"/>
                    <a:pt x="562" y="77"/>
                    <a:pt x="562" y="65"/>
                  </a:cubicBezTo>
                  <a:lnTo>
                    <a:pt x="551" y="65"/>
                  </a:lnTo>
                  <a:cubicBezTo>
                    <a:pt x="546" y="71"/>
                    <a:pt x="543" y="74"/>
                    <a:pt x="540" y="74"/>
                  </a:cubicBezTo>
                  <a:cubicBezTo>
                    <a:pt x="537" y="74"/>
                    <a:pt x="535" y="71"/>
                    <a:pt x="530" y="65"/>
                  </a:cubicBezTo>
                  <a:lnTo>
                    <a:pt x="454" y="65"/>
                  </a:lnTo>
                  <a:cubicBezTo>
                    <a:pt x="449" y="71"/>
                    <a:pt x="443" y="74"/>
                    <a:pt x="438" y="74"/>
                  </a:cubicBezTo>
                  <a:cubicBezTo>
                    <a:pt x="432" y="74"/>
                    <a:pt x="427" y="71"/>
                    <a:pt x="422" y="65"/>
                  </a:cubicBezTo>
                  <a:cubicBezTo>
                    <a:pt x="411" y="65"/>
                    <a:pt x="389" y="77"/>
                    <a:pt x="379" y="77"/>
                  </a:cubicBezTo>
                  <a:cubicBezTo>
                    <a:pt x="379" y="65"/>
                    <a:pt x="379" y="65"/>
                    <a:pt x="367" y="65"/>
                  </a:cubicBezTo>
                  <a:cubicBezTo>
                    <a:pt x="361" y="65"/>
                    <a:pt x="349" y="70"/>
                    <a:pt x="338" y="70"/>
                  </a:cubicBezTo>
                  <a:cubicBezTo>
                    <a:pt x="333" y="70"/>
                    <a:pt x="328" y="69"/>
                    <a:pt x="324" y="65"/>
                  </a:cubicBezTo>
                  <a:lnTo>
                    <a:pt x="314" y="65"/>
                  </a:lnTo>
                  <a:cubicBezTo>
                    <a:pt x="308" y="71"/>
                    <a:pt x="303" y="71"/>
                    <a:pt x="299" y="71"/>
                  </a:cubicBezTo>
                  <a:cubicBezTo>
                    <a:pt x="295" y="71"/>
                    <a:pt x="292" y="71"/>
                    <a:pt x="292" y="77"/>
                  </a:cubicBezTo>
                  <a:cubicBezTo>
                    <a:pt x="287" y="71"/>
                    <a:pt x="281" y="68"/>
                    <a:pt x="276" y="68"/>
                  </a:cubicBezTo>
                  <a:cubicBezTo>
                    <a:pt x="271" y="68"/>
                    <a:pt x="265" y="71"/>
                    <a:pt x="260" y="77"/>
                  </a:cubicBezTo>
                  <a:cubicBezTo>
                    <a:pt x="249" y="77"/>
                    <a:pt x="249" y="65"/>
                    <a:pt x="238" y="65"/>
                  </a:cubicBezTo>
                  <a:lnTo>
                    <a:pt x="109" y="65"/>
                  </a:lnTo>
                  <a:cubicBezTo>
                    <a:pt x="100" y="65"/>
                    <a:pt x="99" y="79"/>
                    <a:pt x="92" y="79"/>
                  </a:cubicBezTo>
                  <a:cubicBezTo>
                    <a:pt x="91" y="79"/>
                    <a:pt x="89" y="79"/>
                    <a:pt x="87" y="77"/>
                  </a:cubicBezTo>
                  <a:cubicBezTo>
                    <a:pt x="87" y="71"/>
                    <a:pt x="84" y="68"/>
                    <a:pt x="82" y="68"/>
                  </a:cubicBezTo>
                  <a:cubicBezTo>
                    <a:pt x="79" y="68"/>
                    <a:pt x="77" y="71"/>
                    <a:pt x="77" y="77"/>
                  </a:cubicBezTo>
                  <a:lnTo>
                    <a:pt x="65" y="77"/>
                  </a:lnTo>
                  <a:cubicBezTo>
                    <a:pt x="65" y="71"/>
                    <a:pt x="63" y="68"/>
                    <a:pt x="60" y="68"/>
                  </a:cubicBezTo>
                  <a:cubicBezTo>
                    <a:pt x="58" y="68"/>
                    <a:pt x="55" y="71"/>
                    <a:pt x="55" y="77"/>
                  </a:cubicBezTo>
                  <a:cubicBezTo>
                    <a:pt x="55" y="77"/>
                    <a:pt x="44" y="77"/>
                    <a:pt x="44" y="87"/>
                  </a:cubicBezTo>
                  <a:lnTo>
                    <a:pt x="44" y="98"/>
                  </a:lnTo>
                  <a:cubicBezTo>
                    <a:pt x="33" y="87"/>
                    <a:pt x="22" y="87"/>
                    <a:pt x="12" y="87"/>
                  </a:cubicBezTo>
                  <a:lnTo>
                    <a:pt x="1" y="98"/>
                  </a:lnTo>
                  <a:cubicBezTo>
                    <a:pt x="1" y="109"/>
                    <a:pt x="1" y="120"/>
                    <a:pt x="12" y="120"/>
                  </a:cubicBezTo>
                  <a:lnTo>
                    <a:pt x="22" y="120"/>
                  </a:lnTo>
                  <a:cubicBezTo>
                    <a:pt x="33" y="130"/>
                    <a:pt x="44" y="130"/>
                    <a:pt x="55" y="130"/>
                  </a:cubicBezTo>
                  <a:cubicBezTo>
                    <a:pt x="77" y="130"/>
                    <a:pt x="98" y="141"/>
                    <a:pt x="120" y="141"/>
                  </a:cubicBezTo>
                  <a:cubicBezTo>
                    <a:pt x="120" y="136"/>
                    <a:pt x="122" y="133"/>
                    <a:pt x="125" y="133"/>
                  </a:cubicBezTo>
                  <a:cubicBezTo>
                    <a:pt x="128" y="133"/>
                    <a:pt x="130" y="136"/>
                    <a:pt x="130" y="141"/>
                  </a:cubicBezTo>
                  <a:lnTo>
                    <a:pt x="65" y="141"/>
                  </a:lnTo>
                  <a:cubicBezTo>
                    <a:pt x="55" y="152"/>
                    <a:pt x="44" y="152"/>
                    <a:pt x="33" y="152"/>
                  </a:cubicBezTo>
                  <a:cubicBezTo>
                    <a:pt x="22" y="163"/>
                    <a:pt x="22" y="163"/>
                    <a:pt x="22" y="173"/>
                  </a:cubicBezTo>
                  <a:cubicBezTo>
                    <a:pt x="22" y="173"/>
                    <a:pt x="22" y="185"/>
                    <a:pt x="33" y="185"/>
                  </a:cubicBezTo>
                  <a:cubicBezTo>
                    <a:pt x="33" y="195"/>
                    <a:pt x="33" y="195"/>
                    <a:pt x="44" y="195"/>
                  </a:cubicBezTo>
                  <a:lnTo>
                    <a:pt x="77" y="195"/>
                  </a:lnTo>
                  <a:cubicBezTo>
                    <a:pt x="98" y="206"/>
                    <a:pt x="109" y="206"/>
                    <a:pt x="120" y="206"/>
                  </a:cubicBezTo>
                  <a:cubicBezTo>
                    <a:pt x="130" y="206"/>
                    <a:pt x="152" y="195"/>
                    <a:pt x="163" y="195"/>
                  </a:cubicBezTo>
                  <a:cubicBezTo>
                    <a:pt x="174" y="199"/>
                    <a:pt x="184" y="200"/>
                    <a:pt x="195" y="200"/>
                  </a:cubicBezTo>
                  <a:cubicBezTo>
                    <a:pt x="215" y="200"/>
                    <a:pt x="235" y="195"/>
                    <a:pt x="249" y="195"/>
                  </a:cubicBezTo>
                  <a:cubicBezTo>
                    <a:pt x="260" y="200"/>
                    <a:pt x="271" y="200"/>
                    <a:pt x="282" y="200"/>
                  </a:cubicBezTo>
                  <a:cubicBezTo>
                    <a:pt x="292" y="200"/>
                    <a:pt x="303" y="200"/>
                    <a:pt x="314" y="206"/>
                  </a:cubicBezTo>
                  <a:cubicBezTo>
                    <a:pt x="324" y="206"/>
                    <a:pt x="324" y="206"/>
                    <a:pt x="336" y="195"/>
                  </a:cubicBezTo>
                  <a:cubicBezTo>
                    <a:pt x="336" y="206"/>
                    <a:pt x="346" y="206"/>
                    <a:pt x="346" y="206"/>
                  </a:cubicBezTo>
                  <a:cubicBezTo>
                    <a:pt x="351" y="200"/>
                    <a:pt x="357" y="200"/>
                    <a:pt x="361" y="200"/>
                  </a:cubicBezTo>
                  <a:cubicBezTo>
                    <a:pt x="365" y="200"/>
                    <a:pt x="367" y="200"/>
                    <a:pt x="367" y="195"/>
                  </a:cubicBezTo>
                  <a:lnTo>
                    <a:pt x="379" y="195"/>
                  </a:lnTo>
                  <a:cubicBezTo>
                    <a:pt x="379" y="199"/>
                    <a:pt x="379" y="200"/>
                    <a:pt x="379" y="200"/>
                  </a:cubicBezTo>
                  <a:cubicBezTo>
                    <a:pt x="380" y="200"/>
                    <a:pt x="382" y="195"/>
                    <a:pt x="389" y="195"/>
                  </a:cubicBezTo>
                  <a:cubicBezTo>
                    <a:pt x="395" y="200"/>
                    <a:pt x="400" y="203"/>
                    <a:pt x="404" y="203"/>
                  </a:cubicBezTo>
                  <a:cubicBezTo>
                    <a:pt x="408" y="203"/>
                    <a:pt x="411" y="200"/>
                    <a:pt x="411" y="195"/>
                  </a:cubicBezTo>
                  <a:cubicBezTo>
                    <a:pt x="411" y="190"/>
                    <a:pt x="411" y="187"/>
                    <a:pt x="412" y="187"/>
                  </a:cubicBezTo>
                  <a:cubicBezTo>
                    <a:pt x="413" y="187"/>
                    <a:pt x="416" y="190"/>
                    <a:pt x="422" y="195"/>
                  </a:cubicBezTo>
                  <a:cubicBezTo>
                    <a:pt x="429" y="195"/>
                    <a:pt x="436" y="200"/>
                    <a:pt x="443" y="200"/>
                  </a:cubicBezTo>
                  <a:cubicBezTo>
                    <a:pt x="447" y="200"/>
                    <a:pt x="450" y="199"/>
                    <a:pt x="454" y="195"/>
                  </a:cubicBezTo>
                  <a:lnTo>
                    <a:pt x="465" y="195"/>
                  </a:lnTo>
                  <a:cubicBezTo>
                    <a:pt x="468" y="199"/>
                    <a:pt x="472" y="200"/>
                    <a:pt x="476" y="200"/>
                  </a:cubicBezTo>
                  <a:cubicBezTo>
                    <a:pt x="483" y="200"/>
                    <a:pt x="490" y="195"/>
                    <a:pt x="497" y="195"/>
                  </a:cubicBezTo>
                  <a:cubicBezTo>
                    <a:pt x="497" y="195"/>
                    <a:pt x="502" y="190"/>
                    <a:pt x="508" y="190"/>
                  </a:cubicBezTo>
                  <a:cubicBezTo>
                    <a:pt x="511" y="190"/>
                    <a:pt x="515" y="191"/>
                    <a:pt x="518" y="195"/>
                  </a:cubicBezTo>
                  <a:lnTo>
                    <a:pt x="540" y="195"/>
                  </a:lnTo>
                  <a:cubicBezTo>
                    <a:pt x="551" y="195"/>
                    <a:pt x="573" y="185"/>
                    <a:pt x="583" y="185"/>
                  </a:cubicBezTo>
                  <a:lnTo>
                    <a:pt x="713" y="185"/>
                  </a:lnTo>
                  <a:cubicBezTo>
                    <a:pt x="724" y="173"/>
                    <a:pt x="745" y="173"/>
                    <a:pt x="756" y="173"/>
                  </a:cubicBezTo>
                  <a:cubicBezTo>
                    <a:pt x="759" y="177"/>
                    <a:pt x="763" y="178"/>
                    <a:pt x="767" y="178"/>
                  </a:cubicBezTo>
                  <a:cubicBezTo>
                    <a:pt x="774" y="178"/>
                    <a:pt x="781" y="173"/>
                    <a:pt x="789" y="173"/>
                  </a:cubicBezTo>
                  <a:lnTo>
                    <a:pt x="885" y="173"/>
                  </a:lnTo>
                  <a:cubicBezTo>
                    <a:pt x="907" y="173"/>
                    <a:pt x="928" y="163"/>
                    <a:pt x="950" y="163"/>
                  </a:cubicBezTo>
                  <a:lnTo>
                    <a:pt x="1036" y="163"/>
                  </a:lnTo>
                  <a:cubicBezTo>
                    <a:pt x="1053" y="157"/>
                    <a:pt x="1072" y="157"/>
                    <a:pt x="1090" y="157"/>
                  </a:cubicBezTo>
                  <a:cubicBezTo>
                    <a:pt x="1109" y="157"/>
                    <a:pt x="1128" y="157"/>
                    <a:pt x="1144" y="152"/>
                  </a:cubicBezTo>
                  <a:lnTo>
                    <a:pt x="1187" y="152"/>
                  </a:lnTo>
                  <a:cubicBezTo>
                    <a:pt x="1220" y="152"/>
                    <a:pt x="1242" y="152"/>
                    <a:pt x="1274" y="141"/>
                  </a:cubicBezTo>
                  <a:cubicBezTo>
                    <a:pt x="1285" y="141"/>
                    <a:pt x="1285" y="141"/>
                    <a:pt x="1285" y="130"/>
                  </a:cubicBezTo>
                  <a:cubicBezTo>
                    <a:pt x="1285" y="120"/>
                    <a:pt x="1285" y="120"/>
                    <a:pt x="1295" y="120"/>
                  </a:cubicBezTo>
                  <a:cubicBezTo>
                    <a:pt x="1295" y="109"/>
                    <a:pt x="1306" y="109"/>
                    <a:pt x="1306" y="109"/>
                  </a:cubicBezTo>
                  <a:lnTo>
                    <a:pt x="1338" y="109"/>
                  </a:lnTo>
                  <a:lnTo>
                    <a:pt x="1338" y="87"/>
                  </a:lnTo>
                  <a:lnTo>
                    <a:pt x="1338" y="77"/>
                  </a:lnTo>
                  <a:lnTo>
                    <a:pt x="1306" y="77"/>
                  </a:lnTo>
                  <a:cubicBezTo>
                    <a:pt x="1306" y="77"/>
                    <a:pt x="1306" y="65"/>
                    <a:pt x="1295" y="65"/>
                  </a:cubicBezTo>
                  <a:cubicBezTo>
                    <a:pt x="1306" y="65"/>
                    <a:pt x="1306" y="55"/>
                    <a:pt x="1295" y="44"/>
                  </a:cubicBezTo>
                  <a:lnTo>
                    <a:pt x="1295" y="33"/>
                  </a:lnTo>
                  <a:cubicBezTo>
                    <a:pt x="1274" y="22"/>
                    <a:pt x="1252" y="22"/>
                    <a:pt x="1242" y="22"/>
                  </a:cubicBezTo>
                  <a:cubicBezTo>
                    <a:pt x="1242" y="12"/>
                    <a:pt x="1242" y="12"/>
                    <a:pt x="123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652;p50">
              <a:extLst>
                <a:ext uri="{FF2B5EF4-FFF2-40B4-BE49-F238E27FC236}">
                  <a16:creationId xmlns:a16="http://schemas.microsoft.com/office/drawing/2014/main" id="{28445A41-6E10-4C41-BB0D-431EDA2523D6}"/>
                </a:ext>
              </a:extLst>
            </p:cNvPr>
            <p:cNvSpPr/>
            <p:nvPr/>
          </p:nvSpPr>
          <p:spPr>
            <a:xfrm>
              <a:off x="5926746" y="1882406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653;p50">
              <a:extLst>
                <a:ext uri="{FF2B5EF4-FFF2-40B4-BE49-F238E27FC236}">
                  <a16:creationId xmlns:a16="http://schemas.microsoft.com/office/drawing/2014/main" id="{AC107E15-DBB6-410C-990E-A5AE0945D97D}"/>
                </a:ext>
              </a:extLst>
            </p:cNvPr>
            <p:cNvSpPr/>
            <p:nvPr/>
          </p:nvSpPr>
          <p:spPr>
            <a:xfrm>
              <a:off x="5892311" y="1880036"/>
              <a:ext cx="58182" cy="8921"/>
            </a:xfrm>
            <a:custGeom>
              <a:avLst/>
              <a:gdLst/>
              <a:ahLst/>
              <a:cxnLst/>
              <a:rect l="l" t="t" r="r" b="b"/>
              <a:pathLst>
                <a:path w="1350" h="207" extrusionOk="0">
                  <a:moveTo>
                    <a:pt x="44" y="87"/>
                  </a:moveTo>
                  <a:cubicBezTo>
                    <a:pt x="50" y="93"/>
                    <a:pt x="50" y="96"/>
                    <a:pt x="48" y="96"/>
                  </a:cubicBezTo>
                  <a:cubicBezTo>
                    <a:pt x="47" y="96"/>
                    <a:pt x="44" y="93"/>
                    <a:pt x="44" y="87"/>
                  </a:cubicBezTo>
                  <a:close/>
                  <a:moveTo>
                    <a:pt x="1220" y="1"/>
                  </a:moveTo>
                  <a:cubicBezTo>
                    <a:pt x="1199" y="1"/>
                    <a:pt x="1177" y="12"/>
                    <a:pt x="1156" y="12"/>
                  </a:cubicBezTo>
                  <a:cubicBezTo>
                    <a:pt x="1123" y="22"/>
                    <a:pt x="1080" y="22"/>
                    <a:pt x="1048" y="22"/>
                  </a:cubicBezTo>
                  <a:cubicBezTo>
                    <a:pt x="1042" y="28"/>
                    <a:pt x="1037" y="28"/>
                    <a:pt x="1031" y="28"/>
                  </a:cubicBezTo>
                  <a:cubicBezTo>
                    <a:pt x="1026" y="28"/>
                    <a:pt x="1021" y="28"/>
                    <a:pt x="1015" y="34"/>
                  </a:cubicBezTo>
                  <a:lnTo>
                    <a:pt x="983" y="34"/>
                  </a:lnTo>
                  <a:cubicBezTo>
                    <a:pt x="961" y="44"/>
                    <a:pt x="929" y="44"/>
                    <a:pt x="907" y="44"/>
                  </a:cubicBezTo>
                  <a:lnTo>
                    <a:pt x="885" y="44"/>
                  </a:lnTo>
                  <a:cubicBezTo>
                    <a:pt x="864" y="44"/>
                    <a:pt x="842" y="55"/>
                    <a:pt x="810" y="55"/>
                  </a:cubicBezTo>
                  <a:lnTo>
                    <a:pt x="789" y="55"/>
                  </a:lnTo>
                  <a:cubicBezTo>
                    <a:pt x="781" y="55"/>
                    <a:pt x="774" y="50"/>
                    <a:pt x="764" y="50"/>
                  </a:cubicBezTo>
                  <a:cubicBezTo>
                    <a:pt x="759" y="50"/>
                    <a:pt x="753" y="51"/>
                    <a:pt x="746" y="55"/>
                  </a:cubicBezTo>
                  <a:cubicBezTo>
                    <a:pt x="738" y="55"/>
                    <a:pt x="726" y="60"/>
                    <a:pt x="713" y="60"/>
                  </a:cubicBezTo>
                  <a:cubicBezTo>
                    <a:pt x="706" y="60"/>
                    <a:pt x="699" y="59"/>
                    <a:pt x="691" y="55"/>
                  </a:cubicBezTo>
                  <a:cubicBezTo>
                    <a:pt x="681" y="55"/>
                    <a:pt x="670" y="55"/>
                    <a:pt x="659" y="66"/>
                  </a:cubicBezTo>
                  <a:cubicBezTo>
                    <a:pt x="652" y="66"/>
                    <a:pt x="640" y="61"/>
                    <a:pt x="630" y="61"/>
                  </a:cubicBezTo>
                  <a:cubicBezTo>
                    <a:pt x="624" y="61"/>
                    <a:pt x="620" y="62"/>
                    <a:pt x="616" y="66"/>
                  </a:cubicBezTo>
                  <a:lnTo>
                    <a:pt x="573" y="66"/>
                  </a:lnTo>
                  <a:cubicBezTo>
                    <a:pt x="573" y="69"/>
                    <a:pt x="572" y="71"/>
                    <a:pt x="570" y="71"/>
                  </a:cubicBezTo>
                  <a:cubicBezTo>
                    <a:pt x="567" y="71"/>
                    <a:pt x="562" y="66"/>
                    <a:pt x="562" y="66"/>
                  </a:cubicBezTo>
                  <a:cubicBezTo>
                    <a:pt x="558" y="69"/>
                    <a:pt x="555" y="71"/>
                    <a:pt x="551" y="71"/>
                  </a:cubicBezTo>
                  <a:cubicBezTo>
                    <a:pt x="544" y="71"/>
                    <a:pt x="537" y="66"/>
                    <a:pt x="530" y="66"/>
                  </a:cubicBezTo>
                  <a:cubicBezTo>
                    <a:pt x="526" y="62"/>
                    <a:pt x="523" y="61"/>
                    <a:pt x="519" y="61"/>
                  </a:cubicBezTo>
                  <a:cubicBezTo>
                    <a:pt x="512" y="61"/>
                    <a:pt x="505" y="66"/>
                    <a:pt x="497" y="66"/>
                  </a:cubicBezTo>
                  <a:lnTo>
                    <a:pt x="454" y="66"/>
                  </a:lnTo>
                  <a:cubicBezTo>
                    <a:pt x="447" y="66"/>
                    <a:pt x="440" y="71"/>
                    <a:pt x="433" y="71"/>
                  </a:cubicBezTo>
                  <a:cubicBezTo>
                    <a:pt x="429" y="71"/>
                    <a:pt x="426" y="69"/>
                    <a:pt x="422" y="66"/>
                  </a:cubicBezTo>
                  <a:lnTo>
                    <a:pt x="314" y="66"/>
                  </a:lnTo>
                  <a:cubicBezTo>
                    <a:pt x="314" y="69"/>
                    <a:pt x="313" y="71"/>
                    <a:pt x="311" y="71"/>
                  </a:cubicBezTo>
                  <a:cubicBezTo>
                    <a:pt x="307" y="71"/>
                    <a:pt x="300" y="66"/>
                    <a:pt x="293" y="66"/>
                  </a:cubicBezTo>
                  <a:cubicBezTo>
                    <a:pt x="289" y="63"/>
                    <a:pt x="286" y="61"/>
                    <a:pt x="283" y="61"/>
                  </a:cubicBezTo>
                  <a:cubicBezTo>
                    <a:pt x="275" y="61"/>
                    <a:pt x="268" y="69"/>
                    <a:pt x="260" y="77"/>
                  </a:cubicBezTo>
                  <a:lnTo>
                    <a:pt x="260" y="66"/>
                  </a:lnTo>
                  <a:cubicBezTo>
                    <a:pt x="256" y="69"/>
                    <a:pt x="254" y="71"/>
                    <a:pt x="253" y="71"/>
                  </a:cubicBezTo>
                  <a:cubicBezTo>
                    <a:pt x="250" y="71"/>
                    <a:pt x="250" y="66"/>
                    <a:pt x="250" y="66"/>
                  </a:cubicBezTo>
                  <a:lnTo>
                    <a:pt x="195" y="66"/>
                  </a:lnTo>
                  <a:cubicBezTo>
                    <a:pt x="174" y="66"/>
                    <a:pt x="152" y="66"/>
                    <a:pt x="130" y="55"/>
                  </a:cubicBezTo>
                  <a:cubicBezTo>
                    <a:pt x="120" y="55"/>
                    <a:pt x="120" y="55"/>
                    <a:pt x="109" y="66"/>
                  </a:cubicBezTo>
                  <a:cubicBezTo>
                    <a:pt x="109" y="66"/>
                    <a:pt x="104" y="71"/>
                    <a:pt x="98" y="71"/>
                  </a:cubicBezTo>
                  <a:cubicBezTo>
                    <a:pt x="95" y="71"/>
                    <a:pt x="91" y="69"/>
                    <a:pt x="87" y="66"/>
                  </a:cubicBezTo>
                  <a:lnTo>
                    <a:pt x="77" y="66"/>
                  </a:lnTo>
                  <a:cubicBezTo>
                    <a:pt x="77" y="69"/>
                    <a:pt x="77" y="71"/>
                    <a:pt x="77" y="71"/>
                  </a:cubicBezTo>
                  <a:cubicBezTo>
                    <a:pt x="76" y="71"/>
                    <a:pt x="73" y="66"/>
                    <a:pt x="66" y="66"/>
                  </a:cubicBezTo>
                  <a:cubicBezTo>
                    <a:pt x="66" y="66"/>
                    <a:pt x="55" y="66"/>
                    <a:pt x="55" y="77"/>
                  </a:cubicBezTo>
                  <a:cubicBezTo>
                    <a:pt x="55" y="77"/>
                    <a:pt x="44" y="77"/>
                    <a:pt x="44" y="87"/>
                  </a:cubicBezTo>
                  <a:lnTo>
                    <a:pt x="23" y="87"/>
                  </a:lnTo>
                  <a:cubicBezTo>
                    <a:pt x="12" y="87"/>
                    <a:pt x="1" y="87"/>
                    <a:pt x="1" y="98"/>
                  </a:cubicBezTo>
                  <a:cubicBezTo>
                    <a:pt x="1" y="109"/>
                    <a:pt x="12" y="120"/>
                    <a:pt x="12" y="120"/>
                  </a:cubicBezTo>
                  <a:lnTo>
                    <a:pt x="23" y="120"/>
                  </a:lnTo>
                  <a:cubicBezTo>
                    <a:pt x="34" y="120"/>
                    <a:pt x="44" y="130"/>
                    <a:pt x="55" y="130"/>
                  </a:cubicBezTo>
                  <a:lnTo>
                    <a:pt x="130" y="130"/>
                  </a:lnTo>
                  <a:cubicBezTo>
                    <a:pt x="130" y="141"/>
                    <a:pt x="130" y="141"/>
                    <a:pt x="120" y="141"/>
                  </a:cubicBezTo>
                  <a:lnTo>
                    <a:pt x="66" y="141"/>
                  </a:lnTo>
                  <a:cubicBezTo>
                    <a:pt x="55" y="152"/>
                    <a:pt x="44" y="152"/>
                    <a:pt x="34" y="152"/>
                  </a:cubicBezTo>
                  <a:cubicBezTo>
                    <a:pt x="34" y="152"/>
                    <a:pt x="23" y="163"/>
                    <a:pt x="23" y="173"/>
                  </a:cubicBezTo>
                  <a:cubicBezTo>
                    <a:pt x="23" y="173"/>
                    <a:pt x="23" y="185"/>
                    <a:pt x="34" y="185"/>
                  </a:cubicBezTo>
                  <a:cubicBezTo>
                    <a:pt x="34" y="195"/>
                    <a:pt x="44" y="195"/>
                    <a:pt x="44" y="195"/>
                  </a:cubicBezTo>
                  <a:cubicBezTo>
                    <a:pt x="52" y="195"/>
                    <a:pt x="59" y="190"/>
                    <a:pt x="69" y="190"/>
                  </a:cubicBezTo>
                  <a:cubicBezTo>
                    <a:pt x="74" y="190"/>
                    <a:pt x="80" y="192"/>
                    <a:pt x="87" y="195"/>
                  </a:cubicBezTo>
                  <a:cubicBezTo>
                    <a:pt x="98" y="206"/>
                    <a:pt x="109" y="206"/>
                    <a:pt x="120" y="206"/>
                  </a:cubicBezTo>
                  <a:cubicBezTo>
                    <a:pt x="130" y="195"/>
                    <a:pt x="152" y="195"/>
                    <a:pt x="163" y="195"/>
                  </a:cubicBezTo>
                  <a:lnTo>
                    <a:pt x="250" y="195"/>
                  </a:lnTo>
                  <a:cubicBezTo>
                    <a:pt x="257" y="199"/>
                    <a:pt x="264" y="200"/>
                    <a:pt x="271" y="200"/>
                  </a:cubicBezTo>
                  <a:cubicBezTo>
                    <a:pt x="285" y="200"/>
                    <a:pt x="300" y="195"/>
                    <a:pt x="314" y="195"/>
                  </a:cubicBezTo>
                  <a:cubicBezTo>
                    <a:pt x="319" y="201"/>
                    <a:pt x="325" y="203"/>
                    <a:pt x="329" y="203"/>
                  </a:cubicBezTo>
                  <a:cubicBezTo>
                    <a:pt x="333" y="203"/>
                    <a:pt x="336" y="201"/>
                    <a:pt x="336" y="195"/>
                  </a:cubicBezTo>
                  <a:cubicBezTo>
                    <a:pt x="336" y="190"/>
                    <a:pt x="338" y="187"/>
                    <a:pt x="341" y="187"/>
                  </a:cubicBezTo>
                  <a:cubicBezTo>
                    <a:pt x="344" y="187"/>
                    <a:pt x="346" y="190"/>
                    <a:pt x="346" y="195"/>
                  </a:cubicBezTo>
                  <a:cubicBezTo>
                    <a:pt x="354" y="195"/>
                    <a:pt x="361" y="200"/>
                    <a:pt x="365" y="200"/>
                  </a:cubicBezTo>
                  <a:cubicBezTo>
                    <a:pt x="367" y="200"/>
                    <a:pt x="368" y="199"/>
                    <a:pt x="368" y="195"/>
                  </a:cubicBezTo>
                  <a:lnTo>
                    <a:pt x="389" y="195"/>
                  </a:lnTo>
                  <a:cubicBezTo>
                    <a:pt x="389" y="190"/>
                    <a:pt x="389" y="187"/>
                    <a:pt x="391" y="187"/>
                  </a:cubicBezTo>
                  <a:cubicBezTo>
                    <a:pt x="392" y="187"/>
                    <a:pt x="395" y="190"/>
                    <a:pt x="401" y="195"/>
                  </a:cubicBezTo>
                  <a:cubicBezTo>
                    <a:pt x="401" y="195"/>
                    <a:pt x="411" y="195"/>
                    <a:pt x="411" y="185"/>
                  </a:cubicBezTo>
                  <a:cubicBezTo>
                    <a:pt x="411" y="181"/>
                    <a:pt x="412" y="180"/>
                    <a:pt x="414" y="180"/>
                  </a:cubicBezTo>
                  <a:cubicBezTo>
                    <a:pt x="417" y="180"/>
                    <a:pt x="422" y="185"/>
                    <a:pt x="422" y="185"/>
                  </a:cubicBezTo>
                  <a:cubicBezTo>
                    <a:pt x="422" y="195"/>
                    <a:pt x="422" y="195"/>
                    <a:pt x="432" y="195"/>
                  </a:cubicBezTo>
                  <a:lnTo>
                    <a:pt x="454" y="195"/>
                  </a:lnTo>
                  <a:cubicBezTo>
                    <a:pt x="454" y="195"/>
                    <a:pt x="465" y="195"/>
                    <a:pt x="465" y="185"/>
                  </a:cubicBezTo>
                  <a:cubicBezTo>
                    <a:pt x="470" y="195"/>
                    <a:pt x="476" y="198"/>
                    <a:pt x="481" y="198"/>
                  </a:cubicBezTo>
                  <a:cubicBezTo>
                    <a:pt x="486" y="198"/>
                    <a:pt x="492" y="195"/>
                    <a:pt x="497" y="195"/>
                  </a:cubicBezTo>
                  <a:cubicBezTo>
                    <a:pt x="508" y="195"/>
                    <a:pt x="508" y="185"/>
                    <a:pt x="519" y="185"/>
                  </a:cubicBezTo>
                  <a:cubicBezTo>
                    <a:pt x="530" y="195"/>
                    <a:pt x="540" y="195"/>
                    <a:pt x="540" y="195"/>
                  </a:cubicBezTo>
                  <a:cubicBezTo>
                    <a:pt x="562" y="185"/>
                    <a:pt x="573" y="185"/>
                    <a:pt x="583" y="185"/>
                  </a:cubicBezTo>
                  <a:lnTo>
                    <a:pt x="648" y="185"/>
                  </a:lnTo>
                  <a:cubicBezTo>
                    <a:pt x="670" y="185"/>
                    <a:pt x="691" y="185"/>
                    <a:pt x="713" y="173"/>
                  </a:cubicBezTo>
                  <a:lnTo>
                    <a:pt x="789" y="173"/>
                  </a:lnTo>
                  <a:cubicBezTo>
                    <a:pt x="821" y="173"/>
                    <a:pt x="854" y="173"/>
                    <a:pt x="897" y="163"/>
                  </a:cubicBezTo>
                  <a:lnTo>
                    <a:pt x="950" y="163"/>
                  </a:lnTo>
                  <a:cubicBezTo>
                    <a:pt x="983" y="163"/>
                    <a:pt x="1015" y="163"/>
                    <a:pt x="1037" y="152"/>
                  </a:cubicBezTo>
                  <a:lnTo>
                    <a:pt x="1144" y="152"/>
                  </a:lnTo>
                  <a:cubicBezTo>
                    <a:pt x="1152" y="152"/>
                    <a:pt x="1154" y="147"/>
                    <a:pt x="1158" y="147"/>
                  </a:cubicBezTo>
                  <a:cubicBezTo>
                    <a:pt x="1160" y="147"/>
                    <a:pt x="1162" y="148"/>
                    <a:pt x="1166" y="152"/>
                  </a:cubicBezTo>
                  <a:lnTo>
                    <a:pt x="1199" y="152"/>
                  </a:lnTo>
                  <a:cubicBezTo>
                    <a:pt x="1220" y="152"/>
                    <a:pt x="1252" y="141"/>
                    <a:pt x="1274" y="141"/>
                  </a:cubicBezTo>
                  <a:cubicBezTo>
                    <a:pt x="1285" y="141"/>
                    <a:pt x="1285" y="141"/>
                    <a:pt x="1285" y="120"/>
                  </a:cubicBezTo>
                  <a:lnTo>
                    <a:pt x="1295" y="120"/>
                  </a:lnTo>
                  <a:cubicBezTo>
                    <a:pt x="1295" y="109"/>
                    <a:pt x="1307" y="109"/>
                    <a:pt x="1317" y="109"/>
                  </a:cubicBezTo>
                  <a:lnTo>
                    <a:pt x="1339" y="109"/>
                  </a:lnTo>
                  <a:cubicBezTo>
                    <a:pt x="1339" y="109"/>
                    <a:pt x="1350" y="98"/>
                    <a:pt x="1350" y="87"/>
                  </a:cubicBezTo>
                  <a:lnTo>
                    <a:pt x="1339" y="77"/>
                  </a:lnTo>
                  <a:lnTo>
                    <a:pt x="1307" y="77"/>
                  </a:lnTo>
                  <a:cubicBezTo>
                    <a:pt x="1307" y="66"/>
                    <a:pt x="1307" y="66"/>
                    <a:pt x="1295" y="66"/>
                  </a:cubicBezTo>
                  <a:cubicBezTo>
                    <a:pt x="1307" y="55"/>
                    <a:pt x="1307" y="55"/>
                    <a:pt x="1307" y="44"/>
                  </a:cubicBezTo>
                  <a:cubicBezTo>
                    <a:pt x="1307" y="44"/>
                    <a:pt x="1295" y="44"/>
                    <a:pt x="1295" y="34"/>
                  </a:cubicBezTo>
                  <a:cubicBezTo>
                    <a:pt x="1283" y="21"/>
                    <a:pt x="1274" y="16"/>
                    <a:pt x="1264" y="16"/>
                  </a:cubicBezTo>
                  <a:cubicBezTo>
                    <a:pt x="1258" y="16"/>
                    <a:pt x="1251" y="18"/>
                    <a:pt x="1242" y="22"/>
                  </a:cubicBezTo>
                  <a:cubicBezTo>
                    <a:pt x="1242" y="1"/>
                    <a:pt x="1242" y="1"/>
                    <a:pt x="1231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654;p50">
              <a:extLst>
                <a:ext uri="{FF2B5EF4-FFF2-40B4-BE49-F238E27FC236}">
                  <a16:creationId xmlns:a16="http://schemas.microsoft.com/office/drawing/2014/main" id="{EB442230-5886-4A1B-9805-DC03B1BEC8F0}"/>
                </a:ext>
              </a:extLst>
            </p:cNvPr>
            <p:cNvSpPr/>
            <p:nvPr/>
          </p:nvSpPr>
          <p:spPr>
            <a:xfrm>
              <a:off x="5930452" y="1982823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655;p50">
              <a:extLst>
                <a:ext uri="{FF2B5EF4-FFF2-40B4-BE49-F238E27FC236}">
                  <a16:creationId xmlns:a16="http://schemas.microsoft.com/office/drawing/2014/main" id="{0C8B0055-7771-4559-B7D2-6A2E47D79F94}"/>
                </a:ext>
              </a:extLst>
            </p:cNvPr>
            <p:cNvSpPr/>
            <p:nvPr/>
          </p:nvSpPr>
          <p:spPr>
            <a:xfrm>
              <a:off x="5896060" y="1980281"/>
              <a:ext cx="58182" cy="8706"/>
            </a:xfrm>
            <a:custGeom>
              <a:avLst/>
              <a:gdLst/>
              <a:ahLst/>
              <a:cxnLst/>
              <a:rect l="l" t="t" r="r" b="b"/>
              <a:pathLst>
                <a:path w="1350" h="202" extrusionOk="0">
                  <a:moveTo>
                    <a:pt x="1222" y="0"/>
                  </a:moveTo>
                  <a:cubicBezTo>
                    <a:pt x="1221" y="0"/>
                    <a:pt x="1220" y="1"/>
                    <a:pt x="1220" y="5"/>
                  </a:cubicBezTo>
                  <a:cubicBezTo>
                    <a:pt x="1198" y="5"/>
                    <a:pt x="1176" y="5"/>
                    <a:pt x="1155" y="16"/>
                  </a:cubicBezTo>
                  <a:cubicBezTo>
                    <a:pt x="1122" y="16"/>
                    <a:pt x="1079" y="26"/>
                    <a:pt x="1047" y="26"/>
                  </a:cubicBezTo>
                  <a:cubicBezTo>
                    <a:pt x="1036" y="26"/>
                    <a:pt x="1025" y="26"/>
                    <a:pt x="1014" y="38"/>
                  </a:cubicBezTo>
                  <a:cubicBezTo>
                    <a:pt x="1009" y="32"/>
                    <a:pt x="1004" y="29"/>
                    <a:pt x="998" y="29"/>
                  </a:cubicBezTo>
                  <a:cubicBezTo>
                    <a:pt x="993" y="29"/>
                    <a:pt x="987" y="32"/>
                    <a:pt x="982" y="38"/>
                  </a:cubicBezTo>
                  <a:lnTo>
                    <a:pt x="906" y="38"/>
                  </a:lnTo>
                  <a:cubicBezTo>
                    <a:pt x="896" y="38"/>
                    <a:pt x="896" y="48"/>
                    <a:pt x="885" y="48"/>
                  </a:cubicBezTo>
                  <a:cubicBezTo>
                    <a:pt x="880" y="46"/>
                    <a:pt x="876" y="45"/>
                    <a:pt x="871" y="45"/>
                  </a:cubicBezTo>
                  <a:cubicBezTo>
                    <a:pt x="859" y="45"/>
                    <a:pt x="845" y="51"/>
                    <a:pt x="829" y="51"/>
                  </a:cubicBezTo>
                  <a:cubicBezTo>
                    <a:pt x="823" y="51"/>
                    <a:pt x="817" y="50"/>
                    <a:pt x="810" y="48"/>
                  </a:cubicBezTo>
                  <a:cubicBezTo>
                    <a:pt x="810" y="48"/>
                    <a:pt x="810" y="59"/>
                    <a:pt x="798" y="59"/>
                  </a:cubicBezTo>
                  <a:cubicBezTo>
                    <a:pt x="798" y="48"/>
                    <a:pt x="798" y="48"/>
                    <a:pt x="788" y="48"/>
                  </a:cubicBezTo>
                  <a:lnTo>
                    <a:pt x="745" y="48"/>
                  </a:lnTo>
                  <a:cubicBezTo>
                    <a:pt x="734" y="59"/>
                    <a:pt x="712" y="59"/>
                    <a:pt x="691" y="59"/>
                  </a:cubicBezTo>
                  <a:lnTo>
                    <a:pt x="659" y="59"/>
                  </a:lnTo>
                  <a:cubicBezTo>
                    <a:pt x="655" y="63"/>
                    <a:pt x="650" y="64"/>
                    <a:pt x="645" y="64"/>
                  </a:cubicBezTo>
                  <a:cubicBezTo>
                    <a:pt x="634" y="64"/>
                    <a:pt x="622" y="59"/>
                    <a:pt x="616" y="59"/>
                  </a:cubicBezTo>
                  <a:cubicBezTo>
                    <a:pt x="610" y="64"/>
                    <a:pt x="602" y="64"/>
                    <a:pt x="594" y="64"/>
                  </a:cubicBezTo>
                  <a:cubicBezTo>
                    <a:pt x="586" y="64"/>
                    <a:pt x="578" y="64"/>
                    <a:pt x="572" y="69"/>
                  </a:cubicBezTo>
                  <a:lnTo>
                    <a:pt x="529" y="69"/>
                  </a:lnTo>
                  <a:cubicBezTo>
                    <a:pt x="526" y="66"/>
                    <a:pt x="522" y="65"/>
                    <a:pt x="518" y="65"/>
                  </a:cubicBezTo>
                  <a:cubicBezTo>
                    <a:pt x="511" y="65"/>
                    <a:pt x="504" y="69"/>
                    <a:pt x="496" y="69"/>
                  </a:cubicBezTo>
                  <a:lnTo>
                    <a:pt x="421" y="69"/>
                  </a:lnTo>
                  <a:cubicBezTo>
                    <a:pt x="418" y="66"/>
                    <a:pt x="414" y="65"/>
                    <a:pt x="410" y="65"/>
                  </a:cubicBezTo>
                  <a:cubicBezTo>
                    <a:pt x="402" y="65"/>
                    <a:pt x="393" y="69"/>
                    <a:pt x="378" y="69"/>
                  </a:cubicBezTo>
                  <a:lnTo>
                    <a:pt x="314" y="69"/>
                  </a:lnTo>
                  <a:cubicBezTo>
                    <a:pt x="314" y="72"/>
                    <a:pt x="313" y="73"/>
                    <a:pt x="312" y="73"/>
                  </a:cubicBezTo>
                  <a:cubicBezTo>
                    <a:pt x="310" y="73"/>
                    <a:pt x="304" y="67"/>
                    <a:pt x="298" y="67"/>
                  </a:cubicBezTo>
                  <a:cubicBezTo>
                    <a:pt x="296" y="67"/>
                    <a:pt x="294" y="67"/>
                    <a:pt x="292" y="69"/>
                  </a:cubicBezTo>
                  <a:cubicBezTo>
                    <a:pt x="288" y="66"/>
                    <a:pt x="285" y="65"/>
                    <a:pt x="281" y="65"/>
                  </a:cubicBezTo>
                  <a:cubicBezTo>
                    <a:pt x="274" y="65"/>
                    <a:pt x="267" y="69"/>
                    <a:pt x="259" y="69"/>
                  </a:cubicBezTo>
                  <a:lnTo>
                    <a:pt x="249" y="69"/>
                  </a:lnTo>
                  <a:cubicBezTo>
                    <a:pt x="242" y="66"/>
                    <a:pt x="236" y="65"/>
                    <a:pt x="230" y="65"/>
                  </a:cubicBezTo>
                  <a:cubicBezTo>
                    <a:pt x="219" y="65"/>
                    <a:pt x="209" y="69"/>
                    <a:pt x="194" y="69"/>
                  </a:cubicBezTo>
                  <a:cubicBezTo>
                    <a:pt x="184" y="64"/>
                    <a:pt x="173" y="64"/>
                    <a:pt x="162" y="64"/>
                  </a:cubicBezTo>
                  <a:cubicBezTo>
                    <a:pt x="151" y="64"/>
                    <a:pt x="140" y="64"/>
                    <a:pt x="130" y="59"/>
                  </a:cubicBezTo>
                  <a:lnTo>
                    <a:pt x="108" y="59"/>
                  </a:lnTo>
                  <a:cubicBezTo>
                    <a:pt x="108" y="66"/>
                    <a:pt x="103" y="74"/>
                    <a:pt x="96" y="74"/>
                  </a:cubicBezTo>
                  <a:cubicBezTo>
                    <a:pt x="93" y="74"/>
                    <a:pt x="90" y="73"/>
                    <a:pt x="87" y="69"/>
                  </a:cubicBezTo>
                  <a:lnTo>
                    <a:pt x="65" y="69"/>
                  </a:lnTo>
                  <a:cubicBezTo>
                    <a:pt x="65" y="69"/>
                    <a:pt x="60" y="65"/>
                    <a:pt x="57" y="65"/>
                  </a:cubicBezTo>
                  <a:cubicBezTo>
                    <a:pt x="56" y="65"/>
                    <a:pt x="55" y="66"/>
                    <a:pt x="55" y="69"/>
                  </a:cubicBezTo>
                  <a:cubicBezTo>
                    <a:pt x="55" y="81"/>
                    <a:pt x="43" y="81"/>
                    <a:pt x="43" y="91"/>
                  </a:cubicBezTo>
                  <a:lnTo>
                    <a:pt x="22" y="91"/>
                  </a:lnTo>
                  <a:cubicBezTo>
                    <a:pt x="19" y="88"/>
                    <a:pt x="16" y="87"/>
                    <a:pt x="13" y="87"/>
                  </a:cubicBezTo>
                  <a:cubicBezTo>
                    <a:pt x="6" y="87"/>
                    <a:pt x="0" y="94"/>
                    <a:pt x="0" y="102"/>
                  </a:cubicBezTo>
                  <a:cubicBezTo>
                    <a:pt x="0" y="113"/>
                    <a:pt x="11" y="113"/>
                    <a:pt x="11" y="124"/>
                  </a:cubicBezTo>
                  <a:lnTo>
                    <a:pt x="55" y="124"/>
                  </a:lnTo>
                  <a:cubicBezTo>
                    <a:pt x="76" y="134"/>
                    <a:pt x="98" y="134"/>
                    <a:pt x="119" y="134"/>
                  </a:cubicBezTo>
                  <a:lnTo>
                    <a:pt x="130" y="134"/>
                  </a:lnTo>
                  <a:cubicBezTo>
                    <a:pt x="130" y="134"/>
                    <a:pt x="130" y="145"/>
                    <a:pt x="119" y="145"/>
                  </a:cubicBezTo>
                  <a:lnTo>
                    <a:pt x="98" y="145"/>
                  </a:lnTo>
                  <a:cubicBezTo>
                    <a:pt x="90" y="145"/>
                    <a:pt x="83" y="140"/>
                    <a:pt x="76" y="140"/>
                  </a:cubicBezTo>
                  <a:cubicBezTo>
                    <a:pt x="72" y="140"/>
                    <a:pt x="69" y="142"/>
                    <a:pt x="65" y="145"/>
                  </a:cubicBezTo>
                  <a:cubicBezTo>
                    <a:pt x="55" y="145"/>
                    <a:pt x="43" y="156"/>
                    <a:pt x="33" y="156"/>
                  </a:cubicBezTo>
                  <a:lnTo>
                    <a:pt x="22" y="167"/>
                  </a:lnTo>
                  <a:cubicBezTo>
                    <a:pt x="22" y="177"/>
                    <a:pt x="22" y="177"/>
                    <a:pt x="33" y="189"/>
                  </a:cubicBezTo>
                  <a:lnTo>
                    <a:pt x="43" y="189"/>
                  </a:lnTo>
                  <a:cubicBezTo>
                    <a:pt x="55" y="189"/>
                    <a:pt x="76" y="189"/>
                    <a:pt x="87" y="199"/>
                  </a:cubicBezTo>
                  <a:lnTo>
                    <a:pt x="314" y="199"/>
                  </a:lnTo>
                  <a:cubicBezTo>
                    <a:pt x="324" y="199"/>
                    <a:pt x="335" y="199"/>
                    <a:pt x="335" y="189"/>
                  </a:cubicBezTo>
                  <a:cubicBezTo>
                    <a:pt x="335" y="189"/>
                    <a:pt x="345" y="189"/>
                    <a:pt x="345" y="199"/>
                  </a:cubicBezTo>
                  <a:cubicBezTo>
                    <a:pt x="351" y="199"/>
                    <a:pt x="357" y="202"/>
                    <a:pt x="361" y="202"/>
                  </a:cubicBezTo>
                  <a:cubicBezTo>
                    <a:pt x="365" y="202"/>
                    <a:pt x="367" y="199"/>
                    <a:pt x="367" y="189"/>
                  </a:cubicBezTo>
                  <a:cubicBezTo>
                    <a:pt x="378" y="189"/>
                    <a:pt x="378" y="189"/>
                    <a:pt x="378" y="199"/>
                  </a:cubicBezTo>
                  <a:cubicBezTo>
                    <a:pt x="378" y="199"/>
                    <a:pt x="389" y="199"/>
                    <a:pt x="389" y="189"/>
                  </a:cubicBezTo>
                  <a:lnTo>
                    <a:pt x="400" y="189"/>
                  </a:lnTo>
                  <a:cubicBezTo>
                    <a:pt x="400" y="194"/>
                    <a:pt x="402" y="196"/>
                    <a:pt x="405" y="196"/>
                  </a:cubicBezTo>
                  <a:cubicBezTo>
                    <a:pt x="408" y="196"/>
                    <a:pt x="410" y="194"/>
                    <a:pt x="410" y="189"/>
                  </a:cubicBezTo>
                  <a:cubicBezTo>
                    <a:pt x="410" y="185"/>
                    <a:pt x="411" y="184"/>
                    <a:pt x="413" y="184"/>
                  </a:cubicBezTo>
                  <a:cubicBezTo>
                    <a:pt x="416" y="184"/>
                    <a:pt x="421" y="189"/>
                    <a:pt x="421" y="189"/>
                  </a:cubicBezTo>
                  <a:cubicBezTo>
                    <a:pt x="421" y="189"/>
                    <a:pt x="421" y="199"/>
                    <a:pt x="432" y="199"/>
                  </a:cubicBezTo>
                  <a:cubicBezTo>
                    <a:pt x="432" y="195"/>
                    <a:pt x="433" y="194"/>
                    <a:pt x="435" y="194"/>
                  </a:cubicBezTo>
                  <a:cubicBezTo>
                    <a:pt x="439" y="194"/>
                    <a:pt x="446" y="199"/>
                    <a:pt x="453" y="199"/>
                  </a:cubicBezTo>
                  <a:cubicBezTo>
                    <a:pt x="453" y="194"/>
                    <a:pt x="456" y="194"/>
                    <a:pt x="459" y="194"/>
                  </a:cubicBezTo>
                  <a:cubicBezTo>
                    <a:pt x="462" y="194"/>
                    <a:pt x="465" y="194"/>
                    <a:pt x="465" y="189"/>
                  </a:cubicBezTo>
                  <a:cubicBezTo>
                    <a:pt x="468" y="192"/>
                    <a:pt x="472" y="193"/>
                    <a:pt x="475" y="193"/>
                  </a:cubicBezTo>
                  <a:cubicBezTo>
                    <a:pt x="482" y="193"/>
                    <a:pt x="490" y="189"/>
                    <a:pt x="496" y="189"/>
                  </a:cubicBezTo>
                  <a:lnTo>
                    <a:pt x="583" y="189"/>
                  </a:lnTo>
                  <a:cubicBezTo>
                    <a:pt x="604" y="189"/>
                    <a:pt x="626" y="177"/>
                    <a:pt x="647" y="177"/>
                  </a:cubicBezTo>
                  <a:lnTo>
                    <a:pt x="755" y="177"/>
                  </a:lnTo>
                  <a:cubicBezTo>
                    <a:pt x="763" y="177"/>
                    <a:pt x="770" y="173"/>
                    <a:pt x="777" y="173"/>
                  </a:cubicBezTo>
                  <a:cubicBezTo>
                    <a:pt x="781" y="173"/>
                    <a:pt x="784" y="174"/>
                    <a:pt x="788" y="177"/>
                  </a:cubicBezTo>
                  <a:cubicBezTo>
                    <a:pt x="820" y="177"/>
                    <a:pt x="853" y="167"/>
                    <a:pt x="896" y="167"/>
                  </a:cubicBezTo>
                  <a:lnTo>
                    <a:pt x="950" y="167"/>
                  </a:lnTo>
                  <a:cubicBezTo>
                    <a:pt x="982" y="156"/>
                    <a:pt x="1014" y="156"/>
                    <a:pt x="1036" y="156"/>
                  </a:cubicBezTo>
                  <a:lnTo>
                    <a:pt x="1144" y="156"/>
                  </a:lnTo>
                  <a:cubicBezTo>
                    <a:pt x="1155" y="156"/>
                    <a:pt x="1155" y="145"/>
                    <a:pt x="1165" y="145"/>
                  </a:cubicBezTo>
                  <a:lnTo>
                    <a:pt x="1273" y="145"/>
                  </a:lnTo>
                  <a:cubicBezTo>
                    <a:pt x="1284" y="145"/>
                    <a:pt x="1284" y="134"/>
                    <a:pt x="1284" y="124"/>
                  </a:cubicBezTo>
                  <a:cubicBezTo>
                    <a:pt x="1284" y="113"/>
                    <a:pt x="1295" y="113"/>
                    <a:pt x="1295" y="113"/>
                  </a:cubicBezTo>
                  <a:cubicBezTo>
                    <a:pt x="1295" y="113"/>
                    <a:pt x="1306" y="113"/>
                    <a:pt x="1316" y="102"/>
                  </a:cubicBezTo>
                  <a:cubicBezTo>
                    <a:pt x="1320" y="106"/>
                    <a:pt x="1322" y="107"/>
                    <a:pt x="1325" y="107"/>
                  </a:cubicBezTo>
                  <a:cubicBezTo>
                    <a:pt x="1329" y="107"/>
                    <a:pt x="1331" y="102"/>
                    <a:pt x="1338" y="102"/>
                  </a:cubicBezTo>
                  <a:cubicBezTo>
                    <a:pt x="1338" y="102"/>
                    <a:pt x="1349" y="102"/>
                    <a:pt x="1349" y="91"/>
                  </a:cubicBezTo>
                  <a:cubicBezTo>
                    <a:pt x="1349" y="81"/>
                    <a:pt x="1338" y="81"/>
                    <a:pt x="1338" y="81"/>
                  </a:cubicBezTo>
                  <a:cubicBezTo>
                    <a:pt x="1333" y="75"/>
                    <a:pt x="1327" y="75"/>
                    <a:pt x="1323" y="75"/>
                  </a:cubicBezTo>
                  <a:cubicBezTo>
                    <a:pt x="1319" y="75"/>
                    <a:pt x="1316" y="75"/>
                    <a:pt x="1316" y="69"/>
                  </a:cubicBezTo>
                  <a:lnTo>
                    <a:pt x="1295" y="69"/>
                  </a:lnTo>
                  <a:lnTo>
                    <a:pt x="1295" y="59"/>
                  </a:lnTo>
                  <a:cubicBezTo>
                    <a:pt x="1306" y="59"/>
                    <a:pt x="1306" y="59"/>
                    <a:pt x="1306" y="38"/>
                  </a:cubicBezTo>
                  <a:lnTo>
                    <a:pt x="1295" y="38"/>
                  </a:lnTo>
                  <a:lnTo>
                    <a:pt x="1295" y="26"/>
                  </a:lnTo>
                  <a:cubicBezTo>
                    <a:pt x="1284" y="21"/>
                    <a:pt x="1276" y="19"/>
                    <a:pt x="1268" y="19"/>
                  </a:cubicBezTo>
                  <a:cubicBezTo>
                    <a:pt x="1260" y="19"/>
                    <a:pt x="1252" y="21"/>
                    <a:pt x="1241" y="26"/>
                  </a:cubicBezTo>
                  <a:lnTo>
                    <a:pt x="1241" y="16"/>
                  </a:lnTo>
                  <a:cubicBezTo>
                    <a:pt x="1241" y="5"/>
                    <a:pt x="1241" y="5"/>
                    <a:pt x="1230" y="5"/>
                  </a:cubicBezTo>
                  <a:cubicBezTo>
                    <a:pt x="1230" y="5"/>
                    <a:pt x="1225" y="0"/>
                    <a:pt x="1222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656;p50">
              <a:extLst>
                <a:ext uri="{FF2B5EF4-FFF2-40B4-BE49-F238E27FC236}">
                  <a16:creationId xmlns:a16="http://schemas.microsoft.com/office/drawing/2014/main" id="{1D9ACBD9-7258-445B-961E-E0977508B431}"/>
                </a:ext>
              </a:extLst>
            </p:cNvPr>
            <p:cNvSpPr/>
            <p:nvPr/>
          </p:nvSpPr>
          <p:spPr>
            <a:xfrm>
              <a:off x="5935581" y="2031610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657;p50">
              <a:extLst>
                <a:ext uri="{FF2B5EF4-FFF2-40B4-BE49-F238E27FC236}">
                  <a16:creationId xmlns:a16="http://schemas.microsoft.com/office/drawing/2014/main" id="{BD504944-7E87-4F57-9B20-A65711D3AC7A}"/>
                </a:ext>
              </a:extLst>
            </p:cNvPr>
            <p:cNvSpPr/>
            <p:nvPr/>
          </p:nvSpPr>
          <p:spPr>
            <a:xfrm>
              <a:off x="5901189" y="2029282"/>
              <a:ext cx="58139" cy="8878"/>
            </a:xfrm>
            <a:custGeom>
              <a:avLst/>
              <a:gdLst/>
              <a:ahLst/>
              <a:cxnLst/>
              <a:rect l="l" t="t" r="r" b="b"/>
              <a:pathLst>
                <a:path w="1349" h="206" extrusionOk="0">
                  <a:moveTo>
                    <a:pt x="1219" y="1"/>
                  </a:moveTo>
                  <a:cubicBezTo>
                    <a:pt x="1197" y="11"/>
                    <a:pt x="1176" y="11"/>
                    <a:pt x="1154" y="11"/>
                  </a:cubicBezTo>
                  <a:cubicBezTo>
                    <a:pt x="1122" y="22"/>
                    <a:pt x="1079" y="33"/>
                    <a:pt x="1046" y="33"/>
                  </a:cubicBezTo>
                  <a:cubicBezTo>
                    <a:pt x="1036" y="33"/>
                    <a:pt x="1025" y="33"/>
                    <a:pt x="1014" y="44"/>
                  </a:cubicBezTo>
                  <a:cubicBezTo>
                    <a:pt x="1003" y="33"/>
                    <a:pt x="993" y="33"/>
                    <a:pt x="993" y="33"/>
                  </a:cubicBezTo>
                  <a:cubicBezTo>
                    <a:pt x="960" y="44"/>
                    <a:pt x="938" y="44"/>
                    <a:pt x="906" y="44"/>
                  </a:cubicBezTo>
                  <a:cubicBezTo>
                    <a:pt x="906" y="44"/>
                    <a:pt x="895" y="54"/>
                    <a:pt x="885" y="54"/>
                  </a:cubicBezTo>
                  <a:cubicBezTo>
                    <a:pt x="878" y="51"/>
                    <a:pt x="870" y="50"/>
                    <a:pt x="863" y="50"/>
                  </a:cubicBezTo>
                  <a:cubicBezTo>
                    <a:pt x="848" y="50"/>
                    <a:pt x="831" y="54"/>
                    <a:pt x="809" y="54"/>
                  </a:cubicBezTo>
                  <a:lnTo>
                    <a:pt x="809" y="66"/>
                  </a:lnTo>
                  <a:lnTo>
                    <a:pt x="799" y="54"/>
                  </a:lnTo>
                  <a:lnTo>
                    <a:pt x="744" y="54"/>
                  </a:lnTo>
                  <a:cubicBezTo>
                    <a:pt x="734" y="66"/>
                    <a:pt x="712" y="66"/>
                    <a:pt x="701" y="66"/>
                  </a:cubicBezTo>
                  <a:lnTo>
                    <a:pt x="658" y="66"/>
                  </a:lnTo>
                  <a:cubicBezTo>
                    <a:pt x="651" y="66"/>
                    <a:pt x="639" y="61"/>
                    <a:pt x="629" y="61"/>
                  </a:cubicBezTo>
                  <a:cubicBezTo>
                    <a:pt x="623" y="61"/>
                    <a:pt x="619" y="62"/>
                    <a:pt x="615" y="66"/>
                  </a:cubicBezTo>
                  <a:cubicBezTo>
                    <a:pt x="610" y="71"/>
                    <a:pt x="602" y="71"/>
                    <a:pt x="594" y="71"/>
                  </a:cubicBezTo>
                  <a:cubicBezTo>
                    <a:pt x="585" y="71"/>
                    <a:pt x="577" y="71"/>
                    <a:pt x="572" y="76"/>
                  </a:cubicBezTo>
                  <a:lnTo>
                    <a:pt x="561" y="76"/>
                  </a:lnTo>
                  <a:lnTo>
                    <a:pt x="561" y="66"/>
                  </a:lnTo>
                  <a:cubicBezTo>
                    <a:pt x="556" y="71"/>
                    <a:pt x="550" y="73"/>
                    <a:pt x="545" y="73"/>
                  </a:cubicBezTo>
                  <a:cubicBezTo>
                    <a:pt x="539" y="73"/>
                    <a:pt x="534" y="71"/>
                    <a:pt x="528" y="66"/>
                  </a:cubicBezTo>
                  <a:cubicBezTo>
                    <a:pt x="518" y="66"/>
                    <a:pt x="507" y="66"/>
                    <a:pt x="497" y="76"/>
                  </a:cubicBezTo>
                  <a:lnTo>
                    <a:pt x="432" y="76"/>
                  </a:lnTo>
                  <a:cubicBezTo>
                    <a:pt x="425" y="72"/>
                    <a:pt x="419" y="71"/>
                    <a:pt x="413" y="71"/>
                  </a:cubicBezTo>
                  <a:cubicBezTo>
                    <a:pt x="403" y="71"/>
                    <a:pt x="396" y="76"/>
                    <a:pt x="389" y="76"/>
                  </a:cubicBezTo>
                  <a:cubicBezTo>
                    <a:pt x="377" y="76"/>
                    <a:pt x="377" y="66"/>
                    <a:pt x="377" y="66"/>
                  </a:cubicBezTo>
                  <a:cubicBezTo>
                    <a:pt x="356" y="76"/>
                    <a:pt x="346" y="76"/>
                    <a:pt x="324" y="76"/>
                  </a:cubicBezTo>
                  <a:cubicBezTo>
                    <a:pt x="322" y="78"/>
                    <a:pt x="319" y="79"/>
                    <a:pt x="317" y="79"/>
                  </a:cubicBezTo>
                  <a:cubicBezTo>
                    <a:pt x="310" y="79"/>
                    <a:pt x="304" y="73"/>
                    <a:pt x="298" y="73"/>
                  </a:cubicBezTo>
                  <a:cubicBezTo>
                    <a:pt x="296" y="73"/>
                    <a:pt x="293" y="74"/>
                    <a:pt x="291" y="76"/>
                  </a:cubicBezTo>
                  <a:cubicBezTo>
                    <a:pt x="286" y="71"/>
                    <a:pt x="281" y="68"/>
                    <a:pt x="276" y="68"/>
                  </a:cubicBezTo>
                  <a:cubicBezTo>
                    <a:pt x="272" y="68"/>
                    <a:pt x="270" y="71"/>
                    <a:pt x="270" y="76"/>
                  </a:cubicBezTo>
                  <a:lnTo>
                    <a:pt x="259" y="76"/>
                  </a:lnTo>
                  <a:lnTo>
                    <a:pt x="248" y="66"/>
                  </a:lnTo>
                  <a:lnTo>
                    <a:pt x="108" y="66"/>
                  </a:lnTo>
                  <a:cubicBezTo>
                    <a:pt x="108" y="73"/>
                    <a:pt x="103" y="81"/>
                    <a:pt x="96" y="81"/>
                  </a:cubicBezTo>
                  <a:cubicBezTo>
                    <a:pt x="93" y="81"/>
                    <a:pt x="90" y="79"/>
                    <a:pt x="87" y="76"/>
                  </a:cubicBezTo>
                  <a:lnTo>
                    <a:pt x="65" y="76"/>
                  </a:lnTo>
                  <a:cubicBezTo>
                    <a:pt x="65" y="76"/>
                    <a:pt x="65" y="71"/>
                    <a:pt x="62" y="71"/>
                  </a:cubicBezTo>
                  <a:cubicBezTo>
                    <a:pt x="60" y="71"/>
                    <a:pt x="58" y="72"/>
                    <a:pt x="54" y="76"/>
                  </a:cubicBezTo>
                  <a:cubicBezTo>
                    <a:pt x="54" y="87"/>
                    <a:pt x="44" y="87"/>
                    <a:pt x="54" y="97"/>
                  </a:cubicBezTo>
                  <a:lnTo>
                    <a:pt x="44" y="97"/>
                  </a:lnTo>
                  <a:cubicBezTo>
                    <a:pt x="38" y="92"/>
                    <a:pt x="35" y="92"/>
                    <a:pt x="32" y="92"/>
                  </a:cubicBezTo>
                  <a:cubicBezTo>
                    <a:pt x="30" y="92"/>
                    <a:pt x="27" y="92"/>
                    <a:pt x="22" y="87"/>
                  </a:cubicBezTo>
                  <a:cubicBezTo>
                    <a:pt x="11" y="87"/>
                    <a:pt x="11" y="97"/>
                    <a:pt x="0" y="97"/>
                  </a:cubicBezTo>
                  <a:cubicBezTo>
                    <a:pt x="0" y="119"/>
                    <a:pt x="11" y="119"/>
                    <a:pt x="11" y="119"/>
                  </a:cubicBezTo>
                  <a:cubicBezTo>
                    <a:pt x="22" y="119"/>
                    <a:pt x="22" y="130"/>
                    <a:pt x="22" y="130"/>
                  </a:cubicBezTo>
                  <a:lnTo>
                    <a:pt x="65" y="130"/>
                  </a:lnTo>
                  <a:cubicBezTo>
                    <a:pt x="87" y="130"/>
                    <a:pt x="108" y="141"/>
                    <a:pt x="130" y="141"/>
                  </a:cubicBezTo>
                  <a:lnTo>
                    <a:pt x="130" y="152"/>
                  </a:lnTo>
                  <a:lnTo>
                    <a:pt x="97" y="152"/>
                  </a:lnTo>
                  <a:cubicBezTo>
                    <a:pt x="90" y="152"/>
                    <a:pt x="83" y="147"/>
                    <a:pt x="76" y="147"/>
                  </a:cubicBezTo>
                  <a:cubicBezTo>
                    <a:pt x="72" y="147"/>
                    <a:pt x="69" y="148"/>
                    <a:pt x="65" y="152"/>
                  </a:cubicBezTo>
                  <a:cubicBezTo>
                    <a:pt x="54" y="152"/>
                    <a:pt x="44" y="162"/>
                    <a:pt x="32" y="162"/>
                  </a:cubicBezTo>
                  <a:lnTo>
                    <a:pt x="32" y="173"/>
                  </a:lnTo>
                  <a:cubicBezTo>
                    <a:pt x="22" y="184"/>
                    <a:pt x="32" y="184"/>
                    <a:pt x="32" y="195"/>
                  </a:cubicBezTo>
                  <a:lnTo>
                    <a:pt x="87" y="195"/>
                  </a:lnTo>
                  <a:cubicBezTo>
                    <a:pt x="97" y="205"/>
                    <a:pt x="108" y="205"/>
                    <a:pt x="119" y="205"/>
                  </a:cubicBezTo>
                  <a:cubicBezTo>
                    <a:pt x="133" y="205"/>
                    <a:pt x="143" y="201"/>
                    <a:pt x="154" y="201"/>
                  </a:cubicBezTo>
                  <a:cubicBezTo>
                    <a:pt x="160" y="201"/>
                    <a:pt x="166" y="202"/>
                    <a:pt x="173" y="205"/>
                  </a:cubicBezTo>
                  <a:cubicBezTo>
                    <a:pt x="187" y="205"/>
                    <a:pt x="206" y="201"/>
                    <a:pt x="227" y="201"/>
                  </a:cubicBezTo>
                  <a:cubicBezTo>
                    <a:pt x="237" y="201"/>
                    <a:pt x="248" y="202"/>
                    <a:pt x="259" y="205"/>
                  </a:cubicBezTo>
                  <a:lnTo>
                    <a:pt x="324" y="205"/>
                  </a:lnTo>
                  <a:cubicBezTo>
                    <a:pt x="324" y="205"/>
                    <a:pt x="334" y="205"/>
                    <a:pt x="334" y="195"/>
                  </a:cubicBezTo>
                  <a:cubicBezTo>
                    <a:pt x="346" y="195"/>
                    <a:pt x="346" y="195"/>
                    <a:pt x="346" y="205"/>
                  </a:cubicBezTo>
                  <a:cubicBezTo>
                    <a:pt x="348" y="203"/>
                    <a:pt x="350" y="202"/>
                    <a:pt x="352" y="202"/>
                  </a:cubicBezTo>
                  <a:cubicBezTo>
                    <a:pt x="357" y="202"/>
                    <a:pt x="361" y="205"/>
                    <a:pt x="366" y="205"/>
                  </a:cubicBezTo>
                  <a:cubicBezTo>
                    <a:pt x="370" y="205"/>
                    <a:pt x="374" y="203"/>
                    <a:pt x="377" y="195"/>
                  </a:cubicBezTo>
                  <a:cubicBezTo>
                    <a:pt x="383" y="200"/>
                    <a:pt x="386" y="203"/>
                    <a:pt x="387" y="203"/>
                  </a:cubicBezTo>
                  <a:cubicBezTo>
                    <a:pt x="389" y="203"/>
                    <a:pt x="389" y="200"/>
                    <a:pt x="389" y="195"/>
                  </a:cubicBezTo>
                  <a:lnTo>
                    <a:pt x="399" y="195"/>
                  </a:lnTo>
                  <a:cubicBezTo>
                    <a:pt x="399" y="200"/>
                    <a:pt x="402" y="203"/>
                    <a:pt x="405" y="203"/>
                  </a:cubicBezTo>
                  <a:cubicBezTo>
                    <a:pt x="407" y="203"/>
                    <a:pt x="410" y="200"/>
                    <a:pt x="410" y="195"/>
                  </a:cubicBezTo>
                  <a:cubicBezTo>
                    <a:pt x="414" y="191"/>
                    <a:pt x="416" y="190"/>
                    <a:pt x="418" y="190"/>
                  </a:cubicBezTo>
                  <a:cubicBezTo>
                    <a:pt x="421" y="190"/>
                    <a:pt x="421" y="195"/>
                    <a:pt x="421" y="195"/>
                  </a:cubicBezTo>
                  <a:cubicBezTo>
                    <a:pt x="421" y="195"/>
                    <a:pt x="421" y="205"/>
                    <a:pt x="432" y="205"/>
                  </a:cubicBezTo>
                  <a:cubicBezTo>
                    <a:pt x="437" y="200"/>
                    <a:pt x="440" y="200"/>
                    <a:pt x="442" y="200"/>
                  </a:cubicBezTo>
                  <a:cubicBezTo>
                    <a:pt x="445" y="200"/>
                    <a:pt x="448" y="200"/>
                    <a:pt x="453" y="195"/>
                  </a:cubicBezTo>
                  <a:lnTo>
                    <a:pt x="475" y="195"/>
                  </a:lnTo>
                  <a:cubicBezTo>
                    <a:pt x="475" y="198"/>
                    <a:pt x="476" y="200"/>
                    <a:pt x="478" y="200"/>
                  </a:cubicBezTo>
                  <a:cubicBezTo>
                    <a:pt x="482" y="200"/>
                    <a:pt x="489" y="195"/>
                    <a:pt x="497" y="195"/>
                  </a:cubicBezTo>
                  <a:lnTo>
                    <a:pt x="593" y="195"/>
                  </a:lnTo>
                  <a:cubicBezTo>
                    <a:pt x="604" y="195"/>
                    <a:pt x="626" y="184"/>
                    <a:pt x="648" y="184"/>
                  </a:cubicBezTo>
                  <a:lnTo>
                    <a:pt x="766" y="184"/>
                  </a:lnTo>
                  <a:cubicBezTo>
                    <a:pt x="766" y="184"/>
                    <a:pt x="777" y="173"/>
                    <a:pt x="787" y="173"/>
                  </a:cubicBezTo>
                  <a:cubicBezTo>
                    <a:pt x="802" y="177"/>
                    <a:pt x="815" y="178"/>
                    <a:pt x="827" y="178"/>
                  </a:cubicBezTo>
                  <a:cubicBezTo>
                    <a:pt x="852" y="178"/>
                    <a:pt x="874" y="173"/>
                    <a:pt x="895" y="173"/>
                  </a:cubicBezTo>
                  <a:cubicBezTo>
                    <a:pt x="917" y="173"/>
                    <a:pt x="928" y="162"/>
                    <a:pt x="950" y="162"/>
                  </a:cubicBezTo>
                  <a:lnTo>
                    <a:pt x="1046" y="162"/>
                  </a:lnTo>
                  <a:cubicBezTo>
                    <a:pt x="1079" y="162"/>
                    <a:pt x="1111" y="162"/>
                    <a:pt x="1144" y="152"/>
                  </a:cubicBezTo>
                  <a:lnTo>
                    <a:pt x="1273" y="152"/>
                  </a:lnTo>
                  <a:cubicBezTo>
                    <a:pt x="1284" y="152"/>
                    <a:pt x="1295" y="141"/>
                    <a:pt x="1295" y="130"/>
                  </a:cubicBezTo>
                  <a:lnTo>
                    <a:pt x="1295" y="119"/>
                  </a:lnTo>
                  <a:cubicBezTo>
                    <a:pt x="1300" y="114"/>
                    <a:pt x="1303" y="114"/>
                    <a:pt x="1305" y="114"/>
                  </a:cubicBezTo>
                  <a:cubicBezTo>
                    <a:pt x="1308" y="114"/>
                    <a:pt x="1311" y="114"/>
                    <a:pt x="1316" y="109"/>
                  </a:cubicBezTo>
                  <a:cubicBezTo>
                    <a:pt x="1320" y="112"/>
                    <a:pt x="1322" y="113"/>
                    <a:pt x="1324" y="113"/>
                  </a:cubicBezTo>
                  <a:cubicBezTo>
                    <a:pt x="1328" y="113"/>
                    <a:pt x="1330" y="109"/>
                    <a:pt x="1338" y="109"/>
                  </a:cubicBezTo>
                  <a:cubicBezTo>
                    <a:pt x="1348" y="109"/>
                    <a:pt x="1348" y="97"/>
                    <a:pt x="1348" y="97"/>
                  </a:cubicBezTo>
                  <a:cubicBezTo>
                    <a:pt x="1348" y="87"/>
                    <a:pt x="1338" y="87"/>
                    <a:pt x="1338" y="87"/>
                  </a:cubicBezTo>
                  <a:cubicBezTo>
                    <a:pt x="1327" y="76"/>
                    <a:pt x="1327" y="76"/>
                    <a:pt x="1316" y="76"/>
                  </a:cubicBezTo>
                  <a:cubicBezTo>
                    <a:pt x="1309" y="76"/>
                    <a:pt x="1306" y="71"/>
                    <a:pt x="1306" y="71"/>
                  </a:cubicBezTo>
                  <a:cubicBezTo>
                    <a:pt x="1305" y="71"/>
                    <a:pt x="1305" y="72"/>
                    <a:pt x="1305" y="76"/>
                  </a:cubicBezTo>
                  <a:lnTo>
                    <a:pt x="1295" y="76"/>
                  </a:lnTo>
                  <a:lnTo>
                    <a:pt x="1295" y="66"/>
                  </a:lnTo>
                  <a:cubicBezTo>
                    <a:pt x="1305" y="66"/>
                    <a:pt x="1316" y="66"/>
                    <a:pt x="1305" y="44"/>
                  </a:cubicBezTo>
                  <a:cubicBezTo>
                    <a:pt x="1305" y="33"/>
                    <a:pt x="1295" y="33"/>
                    <a:pt x="1295" y="33"/>
                  </a:cubicBezTo>
                  <a:cubicBezTo>
                    <a:pt x="1284" y="22"/>
                    <a:pt x="1262" y="22"/>
                    <a:pt x="1240" y="22"/>
                  </a:cubicBezTo>
                  <a:cubicBezTo>
                    <a:pt x="1252" y="11"/>
                    <a:pt x="1252" y="11"/>
                    <a:pt x="1240" y="11"/>
                  </a:cubicBezTo>
                  <a:cubicBezTo>
                    <a:pt x="1230" y="1"/>
                    <a:pt x="1230" y="1"/>
                    <a:pt x="1219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658;p50">
              <a:extLst>
                <a:ext uri="{FF2B5EF4-FFF2-40B4-BE49-F238E27FC236}">
                  <a16:creationId xmlns:a16="http://schemas.microsoft.com/office/drawing/2014/main" id="{7DC6D908-B65A-4F45-9249-4E175A1304A2}"/>
                </a:ext>
              </a:extLst>
            </p:cNvPr>
            <p:cNvSpPr/>
            <p:nvPr/>
          </p:nvSpPr>
          <p:spPr>
            <a:xfrm>
              <a:off x="5901189" y="1633216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659;p50">
              <a:extLst>
                <a:ext uri="{FF2B5EF4-FFF2-40B4-BE49-F238E27FC236}">
                  <a16:creationId xmlns:a16="http://schemas.microsoft.com/office/drawing/2014/main" id="{CE371E6D-D512-463C-96C3-BE02016CB1B7}"/>
                </a:ext>
              </a:extLst>
            </p:cNvPr>
            <p:cNvSpPr/>
            <p:nvPr/>
          </p:nvSpPr>
          <p:spPr>
            <a:xfrm>
              <a:off x="5849558" y="1630415"/>
              <a:ext cx="86497" cy="9783"/>
            </a:xfrm>
            <a:custGeom>
              <a:avLst/>
              <a:gdLst/>
              <a:ahLst/>
              <a:cxnLst/>
              <a:rect l="l" t="t" r="r" b="b"/>
              <a:pathLst>
                <a:path w="2007" h="227" extrusionOk="0">
                  <a:moveTo>
                    <a:pt x="1813" y="1"/>
                  </a:moveTo>
                  <a:cubicBezTo>
                    <a:pt x="1781" y="1"/>
                    <a:pt x="1759" y="11"/>
                    <a:pt x="1726" y="11"/>
                  </a:cubicBezTo>
                  <a:cubicBezTo>
                    <a:pt x="1673" y="22"/>
                    <a:pt x="1608" y="22"/>
                    <a:pt x="1554" y="33"/>
                  </a:cubicBezTo>
                  <a:cubicBezTo>
                    <a:pt x="1549" y="33"/>
                    <a:pt x="1541" y="30"/>
                    <a:pt x="1533" y="30"/>
                  </a:cubicBezTo>
                  <a:cubicBezTo>
                    <a:pt x="1525" y="30"/>
                    <a:pt x="1516" y="33"/>
                    <a:pt x="1511" y="44"/>
                  </a:cubicBezTo>
                  <a:cubicBezTo>
                    <a:pt x="1500" y="33"/>
                    <a:pt x="1479" y="33"/>
                    <a:pt x="1468" y="33"/>
                  </a:cubicBezTo>
                  <a:cubicBezTo>
                    <a:pt x="1436" y="44"/>
                    <a:pt x="1393" y="44"/>
                    <a:pt x="1349" y="44"/>
                  </a:cubicBezTo>
                  <a:cubicBezTo>
                    <a:pt x="1338" y="44"/>
                    <a:pt x="1338" y="54"/>
                    <a:pt x="1328" y="54"/>
                  </a:cubicBezTo>
                  <a:cubicBezTo>
                    <a:pt x="1319" y="52"/>
                    <a:pt x="1311" y="51"/>
                    <a:pt x="1302" y="51"/>
                  </a:cubicBezTo>
                  <a:cubicBezTo>
                    <a:pt x="1279" y="51"/>
                    <a:pt x="1259" y="58"/>
                    <a:pt x="1236" y="58"/>
                  </a:cubicBezTo>
                  <a:cubicBezTo>
                    <a:pt x="1227" y="58"/>
                    <a:pt x="1218" y="57"/>
                    <a:pt x="1209" y="54"/>
                  </a:cubicBezTo>
                  <a:lnTo>
                    <a:pt x="1198" y="65"/>
                  </a:lnTo>
                  <a:cubicBezTo>
                    <a:pt x="1187" y="54"/>
                    <a:pt x="1187" y="54"/>
                    <a:pt x="1177" y="54"/>
                  </a:cubicBezTo>
                  <a:cubicBezTo>
                    <a:pt x="1166" y="60"/>
                    <a:pt x="1155" y="60"/>
                    <a:pt x="1144" y="60"/>
                  </a:cubicBezTo>
                  <a:cubicBezTo>
                    <a:pt x="1134" y="60"/>
                    <a:pt x="1123" y="60"/>
                    <a:pt x="1112" y="65"/>
                  </a:cubicBezTo>
                  <a:cubicBezTo>
                    <a:pt x="1098" y="65"/>
                    <a:pt x="1083" y="70"/>
                    <a:pt x="1066" y="70"/>
                  </a:cubicBezTo>
                  <a:cubicBezTo>
                    <a:pt x="1057" y="70"/>
                    <a:pt x="1047" y="69"/>
                    <a:pt x="1036" y="65"/>
                  </a:cubicBezTo>
                  <a:cubicBezTo>
                    <a:pt x="1015" y="65"/>
                    <a:pt x="1004" y="65"/>
                    <a:pt x="983" y="76"/>
                  </a:cubicBezTo>
                  <a:cubicBezTo>
                    <a:pt x="968" y="76"/>
                    <a:pt x="954" y="71"/>
                    <a:pt x="939" y="71"/>
                  </a:cubicBezTo>
                  <a:cubicBezTo>
                    <a:pt x="932" y="71"/>
                    <a:pt x="925" y="72"/>
                    <a:pt x="918" y="76"/>
                  </a:cubicBezTo>
                  <a:cubicBezTo>
                    <a:pt x="907" y="81"/>
                    <a:pt x="896" y="81"/>
                    <a:pt x="886" y="81"/>
                  </a:cubicBezTo>
                  <a:cubicBezTo>
                    <a:pt x="875" y="81"/>
                    <a:pt x="864" y="81"/>
                    <a:pt x="853" y="87"/>
                  </a:cubicBezTo>
                  <a:cubicBezTo>
                    <a:pt x="842" y="87"/>
                    <a:pt x="842" y="87"/>
                    <a:pt x="842" y="76"/>
                  </a:cubicBezTo>
                  <a:lnTo>
                    <a:pt x="832" y="76"/>
                  </a:lnTo>
                  <a:cubicBezTo>
                    <a:pt x="826" y="81"/>
                    <a:pt x="821" y="84"/>
                    <a:pt x="814" y="84"/>
                  </a:cubicBezTo>
                  <a:cubicBezTo>
                    <a:pt x="807" y="84"/>
                    <a:pt x="799" y="81"/>
                    <a:pt x="788" y="76"/>
                  </a:cubicBezTo>
                  <a:cubicBezTo>
                    <a:pt x="777" y="76"/>
                    <a:pt x="756" y="76"/>
                    <a:pt x="745" y="87"/>
                  </a:cubicBezTo>
                  <a:lnTo>
                    <a:pt x="637" y="87"/>
                  </a:lnTo>
                  <a:cubicBezTo>
                    <a:pt x="630" y="83"/>
                    <a:pt x="623" y="82"/>
                    <a:pt x="616" y="82"/>
                  </a:cubicBezTo>
                  <a:cubicBezTo>
                    <a:pt x="601" y="82"/>
                    <a:pt x="587" y="87"/>
                    <a:pt x="573" y="87"/>
                  </a:cubicBezTo>
                  <a:lnTo>
                    <a:pt x="475" y="87"/>
                  </a:lnTo>
                  <a:cubicBezTo>
                    <a:pt x="472" y="90"/>
                    <a:pt x="467" y="92"/>
                    <a:pt x="462" y="92"/>
                  </a:cubicBezTo>
                  <a:cubicBezTo>
                    <a:pt x="452" y="92"/>
                    <a:pt x="440" y="87"/>
                    <a:pt x="432" y="87"/>
                  </a:cubicBezTo>
                  <a:cubicBezTo>
                    <a:pt x="429" y="83"/>
                    <a:pt x="425" y="82"/>
                    <a:pt x="421" y="82"/>
                  </a:cubicBezTo>
                  <a:cubicBezTo>
                    <a:pt x="414" y="82"/>
                    <a:pt x="407" y="87"/>
                    <a:pt x="400" y="87"/>
                  </a:cubicBezTo>
                  <a:lnTo>
                    <a:pt x="389" y="87"/>
                  </a:lnTo>
                  <a:cubicBezTo>
                    <a:pt x="385" y="90"/>
                    <a:pt x="383" y="92"/>
                    <a:pt x="381" y="92"/>
                  </a:cubicBezTo>
                  <a:cubicBezTo>
                    <a:pt x="377" y="92"/>
                    <a:pt x="375" y="87"/>
                    <a:pt x="367" y="87"/>
                  </a:cubicBezTo>
                  <a:lnTo>
                    <a:pt x="163" y="87"/>
                  </a:lnTo>
                  <a:cubicBezTo>
                    <a:pt x="154" y="87"/>
                    <a:pt x="146" y="101"/>
                    <a:pt x="137" y="101"/>
                  </a:cubicBezTo>
                  <a:cubicBezTo>
                    <a:pt x="135" y="101"/>
                    <a:pt x="132" y="100"/>
                    <a:pt x="130" y="97"/>
                  </a:cubicBezTo>
                  <a:cubicBezTo>
                    <a:pt x="130" y="92"/>
                    <a:pt x="127" y="90"/>
                    <a:pt x="125" y="90"/>
                  </a:cubicBezTo>
                  <a:cubicBezTo>
                    <a:pt x="122" y="90"/>
                    <a:pt x="120" y="92"/>
                    <a:pt x="120" y="97"/>
                  </a:cubicBezTo>
                  <a:lnTo>
                    <a:pt x="98" y="97"/>
                  </a:lnTo>
                  <a:cubicBezTo>
                    <a:pt x="98" y="97"/>
                    <a:pt x="93" y="93"/>
                    <a:pt x="90" y="93"/>
                  </a:cubicBezTo>
                  <a:cubicBezTo>
                    <a:pt x="88" y="93"/>
                    <a:pt x="87" y="94"/>
                    <a:pt x="87" y="97"/>
                  </a:cubicBezTo>
                  <a:cubicBezTo>
                    <a:pt x="77" y="109"/>
                    <a:pt x="65" y="97"/>
                    <a:pt x="77" y="119"/>
                  </a:cubicBezTo>
                  <a:lnTo>
                    <a:pt x="65" y="119"/>
                  </a:lnTo>
                  <a:cubicBezTo>
                    <a:pt x="60" y="114"/>
                    <a:pt x="55" y="114"/>
                    <a:pt x="48" y="114"/>
                  </a:cubicBezTo>
                  <a:cubicBezTo>
                    <a:pt x="41" y="114"/>
                    <a:pt x="33" y="114"/>
                    <a:pt x="22" y="109"/>
                  </a:cubicBezTo>
                  <a:lnTo>
                    <a:pt x="1" y="119"/>
                  </a:lnTo>
                  <a:cubicBezTo>
                    <a:pt x="1" y="141"/>
                    <a:pt x="12" y="141"/>
                    <a:pt x="22" y="141"/>
                  </a:cubicBezTo>
                  <a:cubicBezTo>
                    <a:pt x="22" y="141"/>
                    <a:pt x="22" y="152"/>
                    <a:pt x="33" y="152"/>
                  </a:cubicBezTo>
                  <a:lnTo>
                    <a:pt x="87" y="152"/>
                  </a:lnTo>
                  <a:cubicBezTo>
                    <a:pt x="120" y="152"/>
                    <a:pt x="152" y="162"/>
                    <a:pt x="184" y="162"/>
                  </a:cubicBezTo>
                  <a:lnTo>
                    <a:pt x="141" y="162"/>
                  </a:lnTo>
                  <a:cubicBezTo>
                    <a:pt x="120" y="162"/>
                    <a:pt x="108" y="162"/>
                    <a:pt x="98" y="173"/>
                  </a:cubicBezTo>
                  <a:cubicBezTo>
                    <a:pt x="77" y="173"/>
                    <a:pt x="65" y="184"/>
                    <a:pt x="55" y="184"/>
                  </a:cubicBezTo>
                  <a:cubicBezTo>
                    <a:pt x="44" y="184"/>
                    <a:pt x="33" y="184"/>
                    <a:pt x="33" y="195"/>
                  </a:cubicBezTo>
                  <a:cubicBezTo>
                    <a:pt x="33" y="205"/>
                    <a:pt x="33" y="205"/>
                    <a:pt x="44" y="216"/>
                  </a:cubicBezTo>
                  <a:lnTo>
                    <a:pt x="120" y="216"/>
                  </a:lnTo>
                  <a:cubicBezTo>
                    <a:pt x="141" y="227"/>
                    <a:pt x="152" y="227"/>
                    <a:pt x="173" y="227"/>
                  </a:cubicBezTo>
                  <a:cubicBezTo>
                    <a:pt x="195" y="227"/>
                    <a:pt x="228" y="216"/>
                    <a:pt x="249" y="216"/>
                  </a:cubicBezTo>
                  <a:lnTo>
                    <a:pt x="497" y="216"/>
                  </a:lnTo>
                  <a:cubicBezTo>
                    <a:pt x="502" y="211"/>
                    <a:pt x="505" y="208"/>
                    <a:pt x="507" y="208"/>
                  </a:cubicBezTo>
                  <a:cubicBezTo>
                    <a:pt x="508" y="208"/>
                    <a:pt x="508" y="211"/>
                    <a:pt x="508" y="216"/>
                  </a:cubicBezTo>
                  <a:lnTo>
                    <a:pt x="518" y="216"/>
                  </a:lnTo>
                  <a:cubicBezTo>
                    <a:pt x="526" y="216"/>
                    <a:pt x="533" y="221"/>
                    <a:pt x="540" y="221"/>
                  </a:cubicBezTo>
                  <a:cubicBezTo>
                    <a:pt x="544" y="221"/>
                    <a:pt x="547" y="220"/>
                    <a:pt x="551" y="216"/>
                  </a:cubicBezTo>
                  <a:cubicBezTo>
                    <a:pt x="551" y="211"/>
                    <a:pt x="554" y="208"/>
                    <a:pt x="556" y="208"/>
                  </a:cubicBezTo>
                  <a:cubicBezTo>
                    <a:pt x="559" y="208"/>
                    <a:pt x="562" y="211"/>
                    <a:pt x="562" y="216"/>
                  </a:cubicBezTo>
                  <a:cubicBezTo>
                    <a:pt x="562" y="216"/>
                    <a:pt x="573" y="216"/>
                    <a:pt x="573" y="205"/>
                  </a:cubicBezTo>
                  <a:lnTo>
                    <a:pt x="583" y="205"/>
                  </a:lnTo>
                  <a:cubicBezTo>
                    <a:pt x="589" y="211"/>
                    <a:pt x="594" y="214"/>
                    <a:pt x="599" y="214"/>
                  </a:cubicBezTo>
                  <a:cubicBezTo>
                    <a:pt x="605" y="214"/>
                    <a:pt x="610" y="211"/>
                    <a:pt x="616" y="205"/>
                  </a:cubicBezTo>
                  <a:cubicBezTo>
                    <a:pt x="616" y="202"/>
                    <a:pt x="617" y="201"/>
                    <a:pt x="619" y="201"/>
                  </a:cubicBezTo>
                  <a:cubicBezTo>
                    <a:pt x="622" y="201"/>
                    <a:pt x="626" y="205"/>
                    <a:pt x="626" y="205"/>
                  </a:cubicBezTo>
                  <a:cubicBezTo>
                    <a:pt x="626" y="205"/>
                    <a:pt x="626" y="216"/>
                    <a:pt x="637" y="216"/>
                  </a:cubicBezTo>
                  <a:cubicBezTo>
                    <a:pt x="643" y="211"/>
                    <a:pt x="648" y="211"/>
                    <a:pt x="653" y="211"/>
                  </a:cubicBezTo>
                  <a:cubicBezTo>
                    <a:pt x="659" y="211"/>
                    <a:pt x="664" y="211"/>
                    <a:pt x="669" y="205"/>
                  </a:cubicBezTo>
                  <a:lnTo>
                    <a:pt x="691" y="205"/>
                  </a:lnTo>
                  <a:cubicBezTo>
                    <a:pt x="698" y="209"/>
                    <a:pt x="704" y="210"/>
                    <a:pt x="709" y="210"/>
                  </a:cubicBezTo>
                  <a:cubicBezTo>
                    <a:pt x="720" y="210"/>
                    <a:pt x="727" y="205"/>
                    <a:pt x="734" y="205"/>
                  </a:cubicBezTo>
                  <a:lnTo>
                    <a:pt x="810" y="205"/>
                  </a:lnTo>
                  <a:cubicBezTo>
                    <a:pt x="832" y="205"/>
                    <a:pt x="853" y="195"/>
                    <a:pt x="875" y="195"/>
                  </a:cubicBezTo>
                  <a:lnTo>
                    <a:pt x="961" y="195"/>
                  </a:lnTo>
                  <a:cubicBezTo>
                    <a:pt x="993" y="195"/>
                    <a:pt x="1026" y="195"/>
                    <a:pt x="1058" y="184"/>
                  </a:cubicBezTo>
                  <a:lnTo>
                    <a:pt x="1177" y="184"/>
                  </a:lnTo>
                  <a:cubicBezTo>
                    <a:pt x="1230" y="184"/>
                    <a:pt x="1273" y="173"/>
                    <a:pt x="1328" y="173"/>
                  </a:cubicBezTo>
                  <a:cubicBezTo>
                    <a:pt x="1360" y="173"/>
                    <a:pt x="1381" y="173"/>
                    <a:pt x="1414" y="162"/>
                  </a:cubicBezTo>
                  <a:lnTo>
                    <a:pt x="1554" y="162"/>
                  </a:lnTo>
                  <a:cubicBezTo>
                    <a:pt x="1575" y="157"/>
                    <a:pt x="1600" y="157"/>
                    <a:pt x="1626" y="157"/>
                  </a:cubicBezTo>
                  <a:cubicBezTo>
                    <a:pt x="1651" y="157"/>
                    <a:pt x="1678" y="157"/>
                    <a:pt x="1705" y="152"/>
                  </a:cubicBezTo>
                  <a:cubicBezTo>
                    <a:pt x="1712" y="152"/>
                    <a:pt x="1719" y="147"/>
                    <a:pt x="1723" y="147"/>
                  </a:cubicBezTo>
                  <a:cubicBezTo>
                    <a:pt x="1725" y="147"/>
                    <a:pt x="1726" y="148"/>
                    <a:pt x="1726" y="152"/>
                  </a:cubicBezTo>
                  <a:lnTo>
                    <a:pt x="1781" y="152"/>
                  </a:lnTo>
                  <a:cubicBezTo>
                    <a:pt x="1813" y="152"/>
                    <a:pt x="1856" y="141"/>
                    <a:pt x="1899" y="141"/>
                  </a:cubicBezTo>
                  <a:cubicBezTo>
                    <a:pt x="1910" y="141"/>
                    <a:pt x="1921" y="130"/>
                    <a:pt x="1921" y="119"/>
                  </a:cubicBezTo>
                  <a:lnTo>
                    <a:pt x="1932" y="109"/>
                  </a:lnTo>
                  <a:lnTo>
                    <a:pt x="1953" y="109"/>
                  </a:lnTo>
                  <a:cubicBezTo>
                    <a:pt x="1964" y="109"/>
                    <a:pt x="1964" y="97"/>
                    <a:pt x="1964" y="97"/>
                  </a:cubicBezTo>
                  <a:cubicBezTo>
                    <a:pt x="1975" y="109"/>
                    <a:pt x="1985" y="109"/>
                    <a:pt x="1985" y="109"/>
                  </a:cubicBezTo>
                  <a:cubicBezTo>
                    <a:pt x="1997" y="97"/>
                    <a:pt x="2007" y="97"/>
                    <a:pt x="2007" y="87"/>
                  </a:cubicBezTo>
                  <a:cubicBezTo>
                    <a:pt x="2007" y="76"/>
                    <a:pt x="1997" y="76"/>
                    <a:pt x="1997" y="76"/>
                  </a:cubicBezTo>
                  <a:cubicBezTo>
                    <a:pt x="1985" y="76"/>
                    <a:pt x="1964" y="76"/>
                    <a:pt x="1953" y="65"/>
                  </a:cubicBezTo>
                  <a:lnTo>
                    <a:pt x="1932" y="65"/>
                  </a:lnTo>
                  <a:cubicBezTo>
                    <a:pt x="1953" y="54"/>
                    <a:pt x="1953" y="54"/>
                    <a:pt x="1942" y="44"/>
                  </a:cubicBezTo>
                  <a:lnTo>
                    <a:pt x="1942" y="33"/>
                  </a:lnTo>
                  <a:cubicBezTo>
                    <a:pt x="1942" y="33"/>
                    <a:pt x="1932" y="33"/>
                    <a:pt x="1932" y="22"/>
                  </a:cubicBezTo>
                  <a:cubicBezTo>
                    <a:pt x="1921" y="17"/>
                    <a:pt x="1907" y="14"/>
                    <a:pt x="1894" y="14"/>
                  </a:cubicBezTo>
                  <a:cubicBezTo>
                    <a:pt x="1880" y="14"/>
                    <a:pt x="1867" y="17"/>
                    <a:pt x="1856" y="22"/>
                  </a:cubicBezTo>
                  <a:cubicBezTo>
                    <a:pt x="1856" y="1"/>
                    <a:pt x="1856" y="1"/>
                    <a:pt x="1846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660;p50">
              <a:extLst>
                <a:ext uri="{FF2B5EF4-FFF2-40B4-BE49-F238E27FC236}">
                  <a16:creationId xmlns:a16="http://schemas.microsoft.com/office/drawing/2014/main" id="{52EFC930-0EE3-4BE6-BBC1-D9F0B50AC39F}"/>
                </a:ext>
              </a:extLst>
            </p:cNvPr>
            <p:cNvSpPr/>
            <p:nvPr/>
          </p:nvSpPr>
          <p:spPr>
            <a:xfrm>
              <a:off x="5908602" y="1781041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661;p50">
              <a:extLst>
                <a:ext uri="{FF2B5EF4-FFF2-40B4-BE49-F238E27FC236}">
                  <a16:creationId xmlns:a16="http://schemas.microsoft.com/office/drawing/2014/main" id="{9948F0C4-A673-43B9-B92B-BD348FAA247E}"/>
                </a:ext>
              </a:extLst>
            </p:cNvPr>
            <p:cNvSpPr/>
            <p:nvPr/>
          </p:nvSpPr>
          <p:spPr>
            <a:xfrm>
              <a:off x="5857014" y="1778239"/>
              <a:ext cx="86497" cy="9826"/>
            </a:xfrm>
            <a:custGeom>
              <a:avLst/>
              <a:gdLst/>
              <a:ahLst/>
              <a:cxnLst/>
              <a:rect l="l" t="t" r="r" b="b"/>
              <a:pathLst>
                <a:path w="2007" h="228" extrusionOk="0">
                  <a:moveTo>
                    <a:pt x="1812" y="1"/>
                  </a:moveTo>
                  <a:cubicBezTo>
                    <a:pt x="1780" y="1"/>
                    <a:pt x="1748" y="1"/>
                    <a:pt x="1726" y="11"/>
                  </a:cubicBezTo>
                  <a:cubicBezTo>
                    <a:pt x="1661" y="23"/>
                    <a:pt x="1608" y="23"/>
                    <a:pt x="1553" y="33"/>
                  </a:cubicBezTo>
                  <a:cubicBezTo>
                    <a:pt x="1548" y="33"/>
                    <a:pt x="1541" y="30"/>
                    <a:pt x="1533" y="30"/>
                  </a:cubicBezTo>
                  <a:cubicBezTo>
                    <a:pt x="1524" y="30"/>
                    <a:pt x="1516" y="33"/>
                    <a:pt x="1510" y="44"/>
                  </a:cubicBezTo>
                  <a:cubicBezTo>
                    <a:pt x="1510" y="44"/>
                    <a:pt x="1500" y="44"/>
                    <a:pt x="1500" y="33"/>
                  </a:cubicBezTo>
                  <a:lnTo>
                    <a:pt x="1467" y="33"/>
                  </a:lnTo>
                  <a:cubicBezTo>
                    <a:pt x="1435" y="44"/>
                    <a:pt x="1392" y="44"/>
                    <a:pt x="1349" y="44"/>
                  </a:cubicBezTo>
                  <a:cubicBezTo>
                    <a:pt x="1338" y="44"/>
                    <a:pt x="1327" y="54"/>
                    <a:pt x="1316" y="54"/>
                  </a:cubicBezTo>
                  <a:cubicBezTo>
                    <a:pt x="1310" y="52"/>
                    <a:pt x="1303" y="52"/>
                    <a:pt x="1295" y="52"/>
                  </a:cubicBezTo>
                  <a:cubicBezTo>
                    <a:pt x="1275" y="52"/>
                    <a:pt x="1252" y="58"/>
                    <a:pt x="1231" y="58"/>
                  </a:cubicBezTo>
                  <a:cubicBezTo>
                    <a:pt x="1223" y="58"/>
                    <a:pt x="1215" y="57"/>
                    <a:pt x="1208" y="54"/>
                  </a:cubicBezTo>
                  <a:cubicBezTo>
                    <a:pt x="1198" y="54"/>
                    <a:pt x="1198" y="66"/>
                    <a:pt x="1198" y="66"/>
                  </a:cubicBezTo>
                  <a:cubicBezTo>
                    <a:pt x="1187" y="54"/>
                    <a:pt x="1187" y="54"/>
                    <a:pt x="1176" y="54"/>
                  </a:cubicBezTo>
                  <a:cubicBezTo>
                    <a:pt x="1155" y="54"/>
                    <a:pt x="1133" y="54"/>
                    <a:pt x="1112" y="66"/>
                  </a:cubicBezTo>
                  <a:lnTo>
                    <a:pt x="1036" y="66"/>
                  </a:lnTo>
                  <a:cubicBezTo>
                    <a:pt x="1014" y="66"/>
                    <a:pt x="1004" y="66"/>
                    <a:pt x="982" y="76"/>
                  </a:cubicBezTo>
                  <a:cubicBezTo>
                    <a:pt x="968" y="76"/>
                    <a:pt x="953" y="71"/>
                    <a:pt x="936" y="71"/>
                  </a:cubicBezTo>
                  <a:cubicBezTo>
                    <a:pt x="927" y="71"/>
                    <a:pt x="917" y="73"/>
                    <a:pt x="906" y="76"/>
                  </a:cubicBezTo>
                  <a:cubicBezTo>
                    <a:pt x="901" y="82"/>
                    <a:pt x="890" y="82"/>
                    <a:pt x="880" y="82"/>
                  </a:cubicBezTo>
                  <a:cubicBezTo>
                    <a:pt x="869" y="82"/>
                    <a:pt x="858" y="82"/>
                    <a:pt x="853" y="87"/>
                  </a:cubicBezTo>
                  <a:cubicBezTo>
                    <a:pt x="842" y="87"/>
                    <a:pt x="842" y="87"/>
                    <a:pt x="831" y="76"/>
                  </a:cubicBezTo>
                  <a:cubicBezTo>
                    <a:pt x="820" y="82"/>
                    <a:pt x="812" y="84"/>
                    <a:pt x="805" y="84"/>
                  </a:cubicBezTo>
                  <a:cubicBezTo>
                    <a:pt x="799" y="84"/>
                    <a:pt x="793" y="82"/>
                    <a:pt x="788" y="76"/>
                  </a:cubicBezTo>
                  <a:lnTo>
                    <a:pt x="734" y="76"/>
                  </a:lnTo>
                  <a:cubicBezTo>
                    <a:pt x="734" y="87"/>
                    <a:pt x="723" y="87"/>
                    <a:pt x="712" y="87"/>
                  </a:cubicBezTo>
                  <a:cubicBezTo>
                    <a:pt x="705" y="87"/>
                    <a:pt x="698" y="82"/>
                    <a:pt x="687" y="82"/>
                  </a:cubicBezTo>
                  <a:cubicBezTo>
                    <a:pt x="682" y="82"/>
                    <a:pt x="676" y="83"/>
                    <a:pt x="669" y="87"/>
                  </a:cubicBezTo>
                  <a:lnTo>
                    <a:pt x="626" y="87"/>
                  </a:lnTo>
                  <a:cubicBezTo>
                    <a:pt x="619" y="83"/>
                    <a:pt x="613" y="82"/>
                    <a:pt x="607" y="82"/>
                  </a:cubicBezTo>
                  <a:cubicBezTo>
                    <a:pt x="596" y="82"/>
                    <a:pt x="587" y="87"/>
                    <a:pt x="572" y="87"/>
                  </a:cubicBezTo>
                  <a:lnTo>
                    <a:pt x="475" y="87"/>
                  </a:lnTo>
                  <a:cubicBezTo>
                    <a:pt x="470" y="89"/>
                    <a:pt x="466" y="90"/>
                    <a:pt x="463" y="90"/>
                  </a:cubicBezTo>
                  <a:cubicBezTo>
                    <a:pt x="453" y="90"/>
                    <a:pt x="446" y="84"/>
                    <a:pt x="439" y="84"/>
                  </a:cubicBezTo>
                  <a:cubicBezTo>
                    <a:pt x="437" y="84"/>
                    <a:pt x="434" y="85"/>
                    <a:pt x="432" y="87"/>
                  </a:cubicBezTo>
                  <a:cubicBezTo>
                    <a:pt x="428" y="83"/>
                    <a:pt x="424" y="82"/>
                    <a:pt x="418" y="82"/>
                  </a:cubicBezTo>
                  <a:cubicBezTo>
                    <a:pt x="408" y="82"/>
                    <a:pt x="396" y="87"/>
                    <a:pt x="389" y="87"/>
                  </a:cubicBezTo>
                  <a:lnTo>
                    <a:pt x="292" y="87"/>
                  </a:lnTo>
                  <a:cubicBezTo>
                    <a:pt x="259" y="87"/>
                    <a:pt x="216" y="87"/>
                    <a:pt x="184" y="76"/>
                  </a:cubicBezTo>
                  <a:cubicBezTo>
                    <a:pt x="173" y="76"/>
                    <a:pt x="173" y="87"/>
                    <a:pt x="162" y="87"/>
                  </a:cubicBezTo>
                  <a:cubicBezTo>
                    <a:pt x="155" y="87"/>
                    <a:pt x="148" y="92"/>
                    <a:pt x="141" y="92"/>
                  </a:cubicBezTo>
                  <a:cubicBezTo>
                    <a:pt x="137" y="92"/>
                    <a:pt x="133" y="91"/>
                    <a:pt x="130" y="87"/>
                  </a:cubicBezTo>
                  <a:cubicBezTo>
                    <a:pt x="130" y="87"/>
                    <a:pt x="119" y="87"/>
                    <a:pt x="119" y="98"/>
                  </a:cubicBezTo>
                  <a:lnTo>
                    <a:pt x="98" y="98"/>
                  </a:lnTo>
                  <a:cubicBezTo>
                    <a:pt x="92" y="92"/>
                    <a:pt x="89" y="90"/>
                    <a:pt x="87" y="90"/>
                  </a:cubicBezTo>
                  <a:cubicBezTo>
                    <a:pt x="84" y="90"/>
                    <a:pt x="81" y="92"/>
                    <a:pt x="76" y="98"/>
                  </a:cubicBezTo>
                  <a:cubicBezTo>
                    <a:pt x="76" y="98"/>
                    <a:pt x="65" y="98"/>
                    <a:pt x="65" y="109"/>
                  </a:cubicBezTo>
                  <a:cubicBezTo>
                    <a:pt x="76" y="119"/>
                    <a:pt x="65" y="119"/>
                    <a:pt x="65" y="119"/>
                  </a:cubicBezTo>
                  <a:cubicBezTo>
                    <a:pt x="55" y="109"/>
                    <a:pt x="33" y="109"/>
                    <a:pt x="22" y="109"/>
                  </a:cubicBezTo>
                  <a:cubicBezTo>
                    <a:pt x="11" y="109"/>
                    <a:pt x="0" y="119"/>
                    <a:pt x="0" y="119"/>
                  </a:cubicBezTo>
                  <a:cubicBezTo>
                    <a:pt x="0" y="130"/>
                    <a:pt x="11" y="141"/>
                    <a:pt x="22" y="141"/>
                  </a:cubicBezTo>
                  <a:cubicBezTo>
                    <a:pt x="43" y="152"/>
                    <a:pt x="65" y="152"/>
                    <a:pt x="86" y="152"/>
                  </a:cubicBezTo>
                  <a:cubicBezTo>
                    <a:pt x="108" y="152"/>
                    <a:pt x="130" y="157"/>
                    <a:pt x="151" y="157"/>
                  </a:cubicBezTo>
                  <a:cubicBezTo>
                    <a:pt x="162" y="157"/>
                    <a:pt x="173" y="155"/>
                    <a:pt x="184" y="152"/>
                  </a:cubicBezTo>
                  <a:lnTo>
                    <a:pt x="184" y="162"/>
                  </a:lnTo>
                  <a:lnTo>
                    <a:pt x="86" y="162"/>
                  </a:lnTo>
                  <a:cubicBezTo>
                    <a:pt x="76" y="174"/>
                    <a:pt x="65" y="174"/>
                    <a:pt x="43" y="174"/>
                  </a:cubicBezTo>
                  <a:cubicBezTo>
                    <a:pt x="43" y="184"/>
                    <a:pt x="33" y="184"/>
                    <a:pt x="33" y="195"/>
                  </a:cubicBezTo>
                  <a:cubicBezTo>
                    <a:pt x="33" y="195"/>
                    <a:pt x="33" y="205"/>
                    <a:pt x="43" y="205"/>
                  </a:cubicBezTo>
                  <a:cubicBezTo>
                    <a:pt x="43" y="217"/>
                    <a:pt x="55" y="217"/>
                    <a:pt x="55" y="217"/>
                  </a:cubicBezTo>
                  <a:cubicBezTo>
                    <a:pt x="69" y="217"/>
                    <a:pt x="83" y="212"/>
                    <a:pt x="98" y="212"/>
                  </a:cubicBezTo>
                  <a:cubicBezTo>
                    <a:pt x="105" y="212"/>
                    <a:pt x="112" y="213"/>
                    <a:pt x="119" y="217"/>
                  </a:cubicBezTo>
                  <a:cubicBezTo>
                    <a:pt x="141" y="227"/>
                    <a:pt x="151" y="227"/>
                    <a:pt x="173" y="227"/>
                  </a:cubicBezTo>
                  <a:cubicBezTo>
                    <a:pt x="194" y="217"/>
                    <a:pt x="216" y="217"/>
                    <a:pt x="249" y="217"/>
                  </a:cubicBezTo>
                  <a:lnTo>
                    <a:pt x="464" y="217"/>
                  </a:lnTo>
                  <a:cubicBezTo>
                    <a:pt x="475" y="217"/>
                    <a:pt x="486" y="217"/>
                    <a:pt x="496" y="205"/>
                  </a:cubicBezTo>
                  <a:cubicBezTo>
                    <a:pt x="496" y="205"/>
                    <a:pt x="508" y="205"/>
                    <a:pt x="508" y="217"/>
                  </a:cubicBezTo>
                  <a:cubicBezTo>
                    <a:pt x="513" y="217"/>
                    <a:pt x="520" y="219"/>
                    <a:pt x="528" y="219"/>
                  </a:cubicBezTo>
                  <a:cubicBezTo>
                    <a:pt x="537" y="219"/>
                    <a:pt x="545" y="216"/>
                    <a:pt x="551" y="205"/>
                  </a:cubicBezTo>
                  <a:lnTo>
                    <a:pt x="561" y="205"/>
                  </a:lnTo>
                  <a:cubicBezTo>
                    <a:pt x="561" y="211"/>
                    <a:pt x="564" y="214"/>
                    <a:pt x="567" y="214"/>
                  </a:cubicBezTo>
                  <a:cubicBezTo>
                    <a:pt x="570" y="214"/>
                    <a:pt x="572" y="211"/>
                    <a:pt x="572" y="205"/>
                  </a:cubicBezTo>
                  <a:lnTo>
                    <a:pt x="583" y="205"/>
                  </a:lnTo>
                  <a:cubicBezTo>
                    <a:pt x="588" y="211"/>
                    <a:pt x="594" y="214"/>
                    <a:pt x="599" y="214"/>
                  </a:cubicBezTo>
                  <a:cubicBezTo>
                    <a:pt x="604" y="214"/>
                    <a:pt x="610" y="211"/>
                    <a:pt x="615" y="205"/>
                  </a:cubicBezTo>
                  <a:cubicBezTo>
                    <a:pt x="615" y="202"/>
                    <a:pt x="615" y="201"/>
                    <a:pt x="616" y="201"/>
                  </a:cubicBezTo>
                  <a:cubicBezTo>
                    <a:pt x="617" y="201"/>
                    <a:pt x="619" y="205"/>
                    <a:pt x="626" y="205"/>
                  </a:cubicBezTo>
                  <a:lnTo>
                    <a:pt x="626" y="217"/>
                  </a:lnTo>
                  <a:cubicBezTo>
                    <a:pt x="637" y="211"/>
                    <a:pt x="645" y="211"/>
                    <a:pt x="652" y="211"/>
                  </a:cubicBezTo>
                  <a:cubicBezTo>
                    <a:pt x="658" y="211"/>
                    <a:pt x="664" y="211"/>
                    <a:pt x="669" y="205"/>
                  </a:cubicBezTo>
                  <a:lnTo>
                    <a:pt x="691" y="205"/>
                  </a:lnTo>
                  <a:cubicBezTo>
                    <a:pt x="694" y="209"/>
                    <a:pt x="699" y="210"/>
                    <a:pt x="704" y="210"/>
                  </a:cubicBezTo>
                  <a:cubicBezTo>
                    <a:pt x="715" y="210"/>
                    <a:pt x="727" y="205"/>
                    <a:pt x="734" y="205"/>
                  </a:cubicBezTo>
                  <a:cubicBezTo>
                    <a:pt x="741" y="205"/>
                    <a:pt x="748" y="201"/>
                    <a:pt x="755" y="201"/>
                  </a:cubicBezTo>
                  <a:cubicBezTo>
                    <a:pt x="759" y="201"/>
                    <a:pt x="763" y="202"/>
                    <a:pt x="766" y="205"/>
                  </a:cubicBezTo>
                  <a:lnTo>
                    <a:pt x="810" y="205"/>
                  </a:lnTo>
                  <a:cubicBezTo>
                    <a:pt x="831" y="205"/>
                    <a:pt x="853" y="195"/>
                    <a:pt x="874" y="195"/>
                  </a:cubicBezTo>
                  <a:lnTo>
                    <a:pt x="961" y="195"/>
                  </a:lnTo>
                  <a:cubicBezTo>
                    <a:pt x="993" y="195"/>
                    <a:pt x="1025" y="195"/>
                    <a:pt x="1057" y="184"/>
                  </a:cubicBezTo>
                  <a:lnTo>
                    <a:pt x="1176" y="184"/>
                  </a:lnTo>
                  <a:cubicBezTo>
                    <a:pt x="1220" y="184"/>
                    <a:pt x="1273" y="174"/>
                    <a:pt x="1327" y="174"/>
                  </a:cubicBezTo>
                  <a:cubicBezTo>
                    <a:pt x="1349" y="174"/>
                    <a:pt x="1381" y="162"/>
                    <a:pt x="1402" y="162"/>
                  </a:cubicBezTo>
                  <a:lnTo>
                    <a:pt x="1543" y="162"/>
                  </a:lnTo>
                  <a:cubicBezTo>
                    <a:pt x="1597" y="152"/>
                    <a:pt x="1651" y="152"/>
                    <a:pt x="1704" y="152"/>
                  </a:cubicBezTo>
                  <a:cubicBezTo>
                    <a:pt x="1704" y="152"/>
                    <a:pt x="1716" y="141"/>
                    <a:pt x="1726" y="141"/>
                  </a:cubicBezTo>
                  <a:cubicBezTo>
                    <a:pt x="1748" y="152"/>
                    <a:pt x="1759" y="152"/>
                    <a:pt x="1769" y="152"/>
                  </a:cubicBezTo>
                  <a:cubicBezTo>
                    <a:pt x="1812" y="141"/>
                    <a:pt x="1856" y="141"/>
                    <a:pt x="1899" y="141"/>
                  </a:cubicBezTo>
                  <a:cubicBezTo>
                    <a:pt x="1910" y="141"/>
                    <a:pt x="1920" y="130"/>
                    <a:pt x="1920" y="119"/>
                  </a:cubicBezTo>
                  <a:lnTo>
                    <a:pt x="1920" y="109"/>
                  </a:lnTo>
                  <a:cubicBezTo>
                    <a:pt x="1931" y="109"/>
                    <a:pt x="1942" y="109"/>
                    <a:pt x="1953" y="98"/>
                  </a:cubicBezTo>
                  <a:lnTo>
                    <a:pt x="1963" y="98"/>
                  </a:lnTo>
                  <a:cubicBezTo>
                    <a:pt x="1963" y="101"/>
                    <a:pt x="1965" y="103"/>
                    <a:pt x="1967" y="103"/>
                  </a:cubicBezTo>
                  <a:cubicBezTo>
                    <a:pt x="1971" y="103"/>
                    <a:pt x="1978" y="98"/>
                    <a:pt x="1985" y="98"/>
                  </a:cubicBezTo>
                  <a:cubicBezTo>
                    <a:pt x="1996" y="98"/>
                    <a:pt x="1996" y="98"/>
                    <a:pt x="1996" y="87"/>
                  </a:cubicBezTo>
                  <a:cubicBezTo>
                    <a:pt x="2007" y="76"/>
                    <a:pt x="1996" y="76"/>
                    <a:pt x="1985" y="76"/>
                  </a:cubicBezTo>
                  <a:cubicBezTo>
                    <a:pt x="1980" y="71"/>
                    <a:pt x="1974" y="71"/>
                    <a:pt x="1969" y="71"/>
                  </a:cubicBezTo>
                  <a:cubicBezTo>
                    <a:pt x="1964" y="71"/>
                    <a:pt x="1958" y="71"/>
                    <a:pt x="1953" y="66"/>
                  </a:cubicBezTo>
                  <a:lnTo>
                    <a:pt x="1920" y="66"/>
                  </a:lnTo>
                  <a:cubicBezTo>
                    <a:pt x="1920" y="60"/>
                    <a:pt x="1923" y="60"/>
                    <a:pt x="1926" y="60"/>
                  </a:cubicBezTo>
                  <a:cubicBezTo>
                    <a:pt x="1929" y="60"/>
                    <a:pt x="1931" y="60"/>
                    <a:pt x="1931" y="54"/>
                  </a:cubicBezTo>
                  <a:cubicBezTo>
                    <a:pt x="1953" y="54"/>
                    <a:pt x="1953" y="54"/>
                    <a:pt x="1942" y="33"/>
                  </a:cubicBezTo>
                  <a:lnTo>
                    <a:pt x="1931" y="33"/>
                  </a:lnTo>
                  <a:lnTo>
                    <a:pt x="1931" y="23"/>
                  </a:lnTo>
                  <a:cubicBezTo>
                    <a:pt x="1915" y="17"/>
                    <a:pt x="1901" y="14"/>
                    <a:pt x="1888" y="14"/>
                  </a:cubicBezTo>
                  <a:cubicBezTo>
                    <a:pt x="1874" y="14"/>
                    <a:pt x="1861" y="17"/>
                    <a:pt x="1845" y="23"/>
                  </a:cubicBezTo>
                  <a:cubicBezTo>
                    <a:pt x="1856" y="1"/>
                    <a:pt x="1856" y="1"/>
                    <a:pt x="1845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662;p50">
              <a:extLst>
                <a:ext uri="{FF2B5EF4-FFF2-40B4-BE49-F238E27FC236}">
                  <a16:creationId xmlns:a16="http://schemas.microsoft.com/office/drawing/2014/main" id="{1886C8B1-1031-4261-A865-C89853EC3A8B}"/>
                </a:ext>
              </a:extLst>
            </p:cNvPr>
            <p:cNvSpPr/>
            <p:nvPr/>
          </p:nvSpPr>
          <p:spPr>
            <a:xfrm>
              <a:off x="5920712" y="1933046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663;p50">
              <a:extLst>
                <a:ext uri="{FF2B5EF4-FFF2-40B4-BE49-F238E27FC236}">
                  <a16:creationId xmlns:a16="http://schemas.microsoft.com/office/drawing/2014/main" id="{554AFAC2-1734-4A26-96A0-7956AD988DC1}"/>
                </a:ext>
              </a:extLst>
            </p:cNvPr>
            <p:cNvSpPr/>
            <p:nvPr/>
          </p:nvSpPr>
          <p:spPr>
            <a:xfrm>
              <a:off x="5869555" y="1930546"/>
              <a:ext cx="86023" cy="9869"/>
            </a:xfrm>
            <a:custGeom>
              <a:avLst/>
              <a:gdLst/>
              <a:ahLst/>
              <a:cxnLst/>
              <a:rect l="l" t="t" r="r" b="b"/>
              <a:pathLst>
                <a:path w="1996" h="229" extrusionOk="0">
                  <a:moveTo>
                    <a:pt x="1821" y="0"/>
                  </a:moveTo>
                  <a:cubicBezTo>
                    <a:pt x="1819" y="0"/>
                    <a:pt x="1816" y="1"/>
                    <a:pt x="1813" y="5"/>
                  </a:cubicBezTo>
                  <a:cubicBezTo>
                    <a:pt x="1780" y="5"/>
                    <a:pt x="1748" y="5"/>
                    <a:pt x="1716" y="15"/>
                  </a:cubicBezTo>
                  <a:cubicBezTo>
                    <a:pt x="1662" y="27"/>
                    <a:pt x="1608" y="27"/>
                    <a:pt x="1554" y="27"/>
                  </a:cubicBezTo>
                  <a:cubicBezTo>
                    <a:pt x="1543" y="32"/>
                    <a:pt x="1535" y="32"/>
                    <a:pt x="1528" y="32"/>
                  </a:cubicBezTo>
                  <a:cubicBezTo>
                    <a:pt x="1522" y="32"/>
                    <a:pt x="1516" y="32"/>
                    <a:pt x="1511" y="37"/>
                  </a:cubicBezTo>
                  <a:cubicBezTo>
                    <a:pt x="1507" y="41"/>
                    <a:pt x="1505" y="42"/>
                    <a:pt x="1503" y="42"/>
                  </a:cubicBezTo>
                  <a:cubicBezTo>
                    <a:pt x="1500" y="42"/>
                    <a:pt x="1500" y="37"/>
                    <a:pt x="1500" y="37"/>
                  </a:cubicBezTo>
                  <a:lnTo>
                    <a:pt x="1468" y="37"/>
                  </a:lnTo>
                  <a:cubicBezTo>
                    <a:pt x="1425" y="48"/>
                    <a:pt x="1382" y="48"/>
                    <a:pt x="1349" y="48"/>
                  </a:cubicBezTo>
                  <a:cubicBezTo>
                    <a:pt x="1338" y="48"/>
                    <a:pt x="1327" y="59"/>
                    <a:pt x="1317" y="59"/>
                  </a:cubicBezTo>
                  <a:cubicBezTo>
                    <a:pt x="1306" y="55"/>
                    <a:pt x="1294" y="54"/>
                    <a:pt x="1281" y="54"/>
                  </a:cubicBezTo>
                  <a:cubicBezTo>
                    <a:pt x="1257" y="54"/>
                    <a:pt x="1230" y="59"/>
                    <a:pt x="1209" y="59"/>
                  </a:cubicBezTo>
                  <a:cubicBezTo>
                    <a:pt x="1198" y="59"/>
                    <a:pt x="1198" y="59"/>
                    <a:pt x="1187" y="70"/>
                  </a:cubicBezTo>
                  <a:lnTo>
                    <a:pt x="1187" y="59"/>
                  </a:lnTo>
                  <a:lnTo>
                    <a:pt x="1111" y="59"/>
                  </a:lnTo>
                  <a:cubicBezTo>
                    <a:pt x="1080" y="70"/>
                    <a:pt x="1058" y="70"/>
                    <a:pt x="1036" y="70"/>
                  </a:cubicBezTo>
                  <a:lnTo>
                    <a:pt x="982" y="70"/>
                  </a:lnTo>
                  <a:cubicBezTo>
                    <a:pt x="971" y="75"/>
                    <a:pt x="958" y="75"/>
                    <a:pt x="944" y="75"/>
                  </a:cubicBezTo>
                  <a:cubicBezTo>
                    <a:pt x="931" y="75"/>
                    <a:pt x="918" y="75"/>
                    <a:pt x="907" y="80"/>
                  </a:cubicBezTo>
                  <a:lnTo>
                    <a:pt x="821" y="80"/>
                  </a:lnTo>
                  <a:cubicBezTo>
                    <a:pt x="817" y="84"/>
                    <a:pt x="813" y="85"/>
                    <a:pt x="810" y="85"/>
                  </a:cubicBezTo>
                  <a:cubicBezTo>
                    <a:pt x="802" y="85"/>
                    <a:pt x="795" y="80"/>
                    <a:pt x="788" y="80"/>
                  </a:cubicBezTo>
                  <a:cubicBezTo>
                    <a:pt x="781" y="77"/>
                    <a:pt x="775" y="75"/>
                    <a:pt x="769" y="75"/>
                  </a:cubicBezTo>
                  <a:cubicBezTo>
                    <a:pt x="758" y="75"/>
                    <a:pt x="749" y="80"/>
                    <a:pt x="734" y="80"/>
                  </a:cubicBezTo>
                  <a:lnTo>
                    <a:pt x="670" y="80"/>
                  </a:lnTo>
                  <a:cubicBezTo>
                    <a:pt x="664" y="86"/>
                    <a:pt x="659" y="88"/>
                    <a:pt x="652" y="88"/>
                  </a:cubicBezTo>
                  <a:cubicBezTo>
                    <a:pt x="645" y="88"/>
                    <a:pt x="637" y="86"/>
                    <a:pt x="626" y="80"/>
                  </a:cubicBezTo>
                  <a:cubicBezTo>
                    <a:pt x="605" y="80"/>
                    <a:pt x="583" y="91"/>
                    <a:pt x="562" y="91"/>
                  </a:cubicBezTo>
                  <a:cubicBezTo>
                    <a:pt x="562" y="80"/>
                    <a:pt x="551" y="80"/>
                    <a:pt x="551" y="80"/>
                  </a:cubicBezTo>
                  <a:cubicBezTo>
                    <a:pt x="529" y="91"/>
                    <a:pt x="497" y="91"/>
                    <a:pt x="475" y="91"/>
                  </a:cubicBezTo>
                  <a:lnTo>
                    <a:pt x="464" y="91"/>
                  </a:lnTo>
                  <a:cubicBezTo>
                    <a:pt x="462" y="93"/>
                    <a:pt x="460" y="94"/>
                    <a:pt x="458" y="94"/>
                  </a:cubicBezTo>
                  <a:cubicBezTo>
                    <a:pt x="452" y="94"/>
                    <a:pt x="445" y="88"/>
                    <a:pt x="439" y="88"/>
                  </a:cubicBezTo>
                  <a:cubicBezTo>
                    <a:pt x="437" y="88"/>
                    <a:pt x="435" y="89"/>
                    <a:pt x="432" y="91"/>
                  </a:cubicBezTo>
                  <a:cubicBezTo>
                    <a:pt x="425" y="88"/>
                    <a:pt x="419" y="86"/>
                    <a:pt x="414" y="86"/>
                  </a:cubicBezTo>
                  <a:cubicBezTo>
                    <a:pt x="403" y="86"/>
                    <a:pt x="396" y="91"/>
                    <a:pt x="389" y="91"/>
                  </a:cubicBezTo>
                  <a:lnTo>
                    <a:pt x="356" y="91"/>
                  </a:lnTo>
                  <a:cubicBezTo>
                    <a:pt x="349" y="88"/>
                    <a:pt x="342" y="86"/>
                    <a:pt x="335" y="86"/>
                  </a:cubicBezTo>
                  <a:cubicBezTo>
                    <a:pt x="320" y="86"/>
                    <a:pt x="306" y="91"/>
                    <a:pt x="292" y="91"/>
                  </a:cubicBezTo>
                  <a:cubicBezTo>
                    <a:pt x="249" y="91"/>
                    <a:pt x="217" y="91"/>
                    <a:pt x="184" y="80"/>
                  </a:cubicBezTo>
                  <a:cubicBezTo>
                    <a:pt x="173" y="80"/>
                    <a:pt x="173" y="80"/>
                    <a:pt x="162" y="91"/>
                  </a:cubicBezTo>
                  <a:cubicBezTo>
                    <a:pt x="155" y="91"/>
                    <a:pt x="148" y="96"/>
                    <a:pt x="141" y="96"/>
                  </a:cubicBezTo>
                  <a:cubicBezTo>
                    <a:pt x="137" y="96"/>
                    <a:pt x="134" y="95"/>
                    <a:pt x="130" y="91"/>
                  </a:cubicBezTo>
                  <a:lnTo>
                    <a:pt x="109" y="91"/>
                  </a:lnTo>
                  <a:cubicBezTo>
                    <a:pt x="109" y="95"/>
                    <a:pt x="107" y="96"/>
                    <a:pt x="106" y="96"/>
                  </a:cubicBezTo>
                  <a:cubicBezTo>
                    <a:pt x="102" y="96"/>
                    <a:pt x="98" y="91"/>
                    <a:pt x="98" y="91"/>
                  </a:cubicBezTo>
                  <a:cubicBezTo>
                    <a:pt x="92" y="91"/>
                    <a:pt x="90" y="88"/>
                    <a:pt x="87" y="88"/>
                  </a:cubicBezTo>
                  <a:cubicBezTo>
                    <a:pt x="84" y="88"/>
                    <a:pt x="81" y="91"/>
                    <a:pt x="76" y="102"/>
                  </a:cubicBezTo>
                  <a:cubicBezTo>
                    <a:pt x="76" y="102"/>
                    <a:pt x="66" y="102"/>
                    <a:pt x="66" y="113"/>
                  </a:cubicBezTo>
                  <a:lnTo>
                    <a:pt x="22" y="113"/>
                  </a:lnTo>
                  <a:cubicBezTo>
                    <a:pt x="11" y="113"/>
                    <a:pt x="1" y="113"/>
                    <a:pt x="1" y="123"/>
                  </a:cubicBezTo>
                  <a:cubicBezTo>
                    <a:pt x="1" y="134"/>
                    <a:pt x="1" y="145"/>
                    <a:pt x="11" y="145"/>
                  </a:cubicBezTo>
                  <a:lnTo>
                    <a:pt x="22" y="145"/>
                  </a:lnTo>
                  <a:cubicBezTo>
                    <a:pt x="44" y="145"/>
                    <a:pt x="66" y="156"/>
                    <a:pt x="76" y="156"/>
                  </a:cubicBezTo>
                  <a:lnTo>
                    <a:pt x="184" y="156"/>
                  </a:lnTo>
                  <a:cubicBezTo>
                    <a:pt x="184" y="166"/>
                    <a:pt x="184" y="166"/>
                    <a:pt x="173" y="166"/>
                  </a:cubicBezTo>
                  <a:lnTo>
                    <a:pt x="87" y="166"/>
                  </a:lnTo>
                  <a:cubicBezTo>
                    <a:pt x="76" y="178"/>
                    <a:pt x="66" y="178"/>
                    <a:pt x="44" y="178"/>
                  </a:cubicBezTo>
                  <a:cubicBezTo>
                    <a:pt x="33" y="178"/>
                    <a:pt x="33" y="188"/>
                    <a:pt x="33" y="199"/>
                  </a:cubicBezTo>
                  <a:lnTo>
                    <a:pt x="33" y="210"/>
                  </a:lnTo>
                  <a:cubicBezTo>
                    <a:pt x="44" y="221"/>
                    <a:pt x="54" y="221"/>
                    <a:pt x="54" y="221"/>
                  </a:cubicBezTo>
                  <a:cubicBezTo>
                    <a:pt x="69" y="221"/>
                    <a:pt x="83" y="216"/>
                    <a:pt x="98" y="216"/>
                  </a:cubicBezTo>
                  <a:cubicBezTo>
                    <a:pt x="105" y="216"/>
                    <a:pt x="112" y="217"/>
                    <a:pt x="119" y="221"/>
                  </a:cubicBezTo>
                  <a:cubicBezTo>
                    <a:pt x="125" y="226"/>
                    <a:pt x="133" y="229"/>
                    <a:pt x="142" y="229"/>
                  </a:cubicBezTo>
                  <a:cubicBezTo>
                    <a:pt x="152" y="229"/>
                    <a:pt x="163" y="226"/>
                    <a:pt x="173" y="221"/>
                  </a:cubicBezTo>
                  <a:lnTo>
                    <a:pt x="464" y="221"/>
                  </a:lnTo>
                  <a:cubicBezTo>
                    <a:pt x="475" y="221"/>
                    <a:pt x="486" y="221"/>
                    <a:pt x="497" y="210"/>
                  </a:cubicBezTo>
                  <a:lnTo>
                    <a:pt x="507" y="221"/>
                  </a:lnTo>
                  <a:cubicBezTo>
                    <a:pt x="510" y="218"/>
                    <a:pt x="513" y="217"/>
                    <a:pt x="517" y="217"/>
                  </a:cubicBezTo>
                  <a:cubicBezTo>
                    <a:pt x="523" y="217"/>
                    <a:pt x="529" y="220"/>
                    <a:pt x="535" y="220"/>
                  </a:cubicBezTo>
                  <a:cubicBezTo>
                    <a:pt x="541" y="220"/>
                    <a:pt x="547" y="218"/>
                    <a:pt x="551" y="210"/>
                  </a:cubicBezTo>
                  <a:cubicBezTo>
                    <a:pt x="556" y="215"/>
                    <a:pt x="559" y="218"/>
                    <a:pt x="562" y="218"/>
                  </a:cubicBezTo>
                  <a:cubicBezTo>
                    <a:pt x="564" y="218"/>
                    <a:pt x="567" y="215"/>
                    <a:pt x="572" y="210"/>
                  </a:cubicBezTo>
                  <a:lnTo>
                    <a:pt x="583" y="210"/>
                  </a:lnTo>
                  <a:cubicBezTo>
                    <a:pt x="589" y="215"/>
                    <a:pt x="594" y="218"/>
                    <a:pt x="598" y="218"/>
                  </a:cubicBezTo>
                  <a:cubicBezTo>
                    <a:pt x="602" y="218"/>
                    <a:pt x="605" y="215"/>
                    <a:pt x="605" y="210"/>
                  </a:cubicBezTo>
                  <a:cubicBezTo>
                    <a:pt x="610" y="204"/>
                    <a:pt x="613" y="202"/>
                    <a:pt x="614" y="202"/>
                  </a:cubicBezTo>
                  <a:cubicBezTo>
                    <a:pt x="615" y="202"/>
                    <a:pt x="615" y="204"/>
                    <a:pt x="615" y="210"/>
                  </a:cubicBezTo>
                  <a:lnTo>
                    <a:pt x="626" y="210"/>
                  </a:lnTo>
                  <a:cubicBezTo>
                    <a:pt x="633" y="210"/>
                    <a:pt x="645" y="215"/>
                    <a:pt x="656" y="215"/>
                  </a:cubicBezTo>
                  <a:cubicBezTo>
                    <a:pt x="661" y="215"/>
                    <a:pt x="666" y="213"/>
                    <a:pt x="670" y="210"/>
                  </a:cubicBezTo>
                  <a:lnTo>
                    <a:pt x="691" y="210"/>
                  </a:lnTo>
                  <a:cubicBezTo>
                    <a:pt x="695" y="213"/>
                    <a:pt x="698" y="215"/>
                    <a:pt x="702" y="215"/>
                  </a:cubicBezTo>
                  <a:cubicBezTo>
                    <a:pt x="710" y="215"/>
                    <a:pt x="720" y="210"/>
                    <a:pt x="734" y="210"/>
                  </a:cubicBezTo>
                  <a:cubicBezTo>
                    <a:pt x="745" y="210"/>
                    <a:pt x="756" y="199"/>
                    <a:pt x="766" y="199"/>
                  </a:cubicBezTo>
                  <a:cubicBezTo>
                    <a:pt x="778" y="210"/>
                    <a:pt x="788" y="210"/>
                    <a:pt x="799" y="210"/>
                  </a:cubicBezTo>
                  <a:cubicBezTo>
                    <a:pt x="821" y="199"/>
                    <a:pt x="842" y="199"/>
                    <a:pt x="864" y="199"/>
                  </a:cubicBezTo>
                  <a:lnTo>
                    <a:pt x="950" y="199"/>
                  </a:lnTo>
                  <a:cubicBezTo>
                    <a:pt x="982" y="199"/>
                    <a:pt x="1015" y="188"/>
                    <a:pt x="1047" y="188"/>
                  </a:cubicBezTo>
                  <a:lnTo>
                    <a:pt x="1123" y="188"/>
                  </a:lnTo>
                  <a:cubicBezTo>
                    <a:pt x="1133" y="188"/>
                    <a:pt x="1155" y="178"/>
                    <a:pt x="1166" y="178"/>
                  </a:cubicBezTo>
                  <a:cubicBezTo>
                    <a:pt x="1184" y="181"/>
                    <a:pt x="1202" y="182"/>
                    <a:pt x="1220" y="182"/>
                  </a:cubicBezTo>
                  <a:cubicBezTo>
                    <a:pt x="1255" y="182"/>
                    <a:pt x="1292" y="178"/>
                    <a:pt x="1327" y="178"/>
                  </a:cubicBezTo>
                  <a:cubicBezTo>
                    <a:pt x="1349" y="178"/>
                    <a:pt x="1382" y="166"/>
                    <a:pt x="1403" y="166"/>
                  </a:cubicBezTo>
                  <a:cubicBezTo>
                    <a:pt x="1446" y="166"/>
                    <a:pt x="1500" y="166"/>
                    <a:pt x="1543" y="156"/>
                  </a:cubicBezTo>
                  <a:lnTo>
                    <a:pt x="1694" y="156"/>
                  </a:lnTo>
                  <a:cubicBezTo>
                    <a:pt x="1705" y="156"/>
                    <a:pt x="1716" y="145"/>
                    <a:pt x="1727" y="145"/>
                  </a:cubicBezTo>
                  <a:cubicBezTo>
                    <a:pt x="1734" y="145"/>
                    <a:pt x="1746" y="150"/>
                    <a:pt x="1756" y="150"/>
                  </a:cubicBezTo>
                  <a:cubicBezTo>
                    <a:pt x="1761" y="150"/>
                    <a:pt x="1766" y="149"/>
                    <a:pt x="1770" y="145"/>
                  </a:cubicBezTo>
                  <a:lnTo>
                    <a:pt x="1888" y="145"/>
                  </a:lnTo>
                  <a:cubicBezTo>
                    <a:pt x="1910" y="145"/>
                    <a:pt x="1910" y="134"/>
                    <a:pt x="1910" y="123"/>
                  </a:cubicBezTo>
                  <a:cubicBezTo>
                    <a:pt x="1910" y="113"/>
                    <a:pt x="1921" y="113"/>
                    <a:pt x="1921" y="113"/>
                  </a:cubicBezTo>
                  <a:cubicBezTo>
                    <a:pt x="1926" y="107"/>
                    <a:pt x="1931" y="107"/>
                    <a:pt x="1937" y="107"/>
                  </a:cubicBezTo>
                  <a:cubicBezTo>
                    <a:pt x="1942" y="107"/>
                    <a:pt x="1948" y="107"/>
                    <a:pt x="1953" y="102"/>
                  </a:cubicBezTo>
                  <a:cubicBezTo>
                    <a:pt x="1957" y="105"/>
                    <a:pt x="1960" y="107"/>
                    <a:pt x="1964" y="107"/>
                  </a:cubicBezTo>
                  <a:cubicBezTo>
                    <a:pt x="1971" y="107"/>
                    <a:pt x="1978" y="102"/>
                    <a:pt x="1986" y="102"/>
                  </a:cubicBezTo>
                  <a:cubicBezTo>
                    <a:pt x="1996" y="102"/>
                    <a:pt x="1996" y="91"/>
                    <a:pt x="1996" y="91"/>
                  </a:cubicBezTo>
                  <a:cubicBezTo>
                    <a:pt x="1996" y="80"/>
                    <a:pt x="1996" y="80"/>
                    <a:pt x="1986" y="80"/>
                  </a:cubicBezTo>
                  <a:cubicBezTo>
                    <a:pt x="1974" y="70"/>
                    <a:pt x="1964" y="70"/>
                    <a:pt x="1953" y="70"/>
                  </a:cubicBezTo>
                  <a:cubicBezTo>
                    <a:pt x="1946" y="70"/>
                    <a:pt x="1944" y="65"/>
                    <a:pt x="1940" y="65"/>
                  </a:cubicBezTo>
                  <a:cubicBezTo>
                    <a:pt x="1937" y="65"/>
                    <a:pt x="1935" y="66"/>
                    <a:pt x="1931" y="70"/>
                  </a:cubicBezTo>
                  <a:lnTo>
                    <a:pt x="1921" y="70"/>
                  </a:lnTo>
                  <a:cubicBezTo>
                    <a:pt x="1921" y="59"/>
                    <a:pt x="1931" y="59"/>
                    <a:pt x="1931" y="59"/>
                  </a:cubicBezTo>
                  <a:cubicBezTo>
                    <a:pt x="1942" y="59"/>
                    <a:pt x="1942" y="59"/>
                    <a:pt x="1931" y="37"/>
                  </a:cubicBezTo>
                  <a:cubicBezTo>
                    <a:pt x="1931" y="27"/>
                    <a:pt x="1931" y="27"/>
                    <a:pt x="1921" y="27"/>
                  </a:cubicBezTo>
                  <a:cubicBezTo>
                    <a:pt x="1899" y="15"/>
                    <a:pt x="1878" y="15"/>
                    <a:pt x="1845" y="15"/>
                  </a:cubicBezTo>
                  <a:cubicBezTo>
                    <a:pt x="1856" y="5"/>
                    <a:pt x="1856" y="5"/>
                    <a:pt x="1835" y="5"/>
                  </a:cubicBezTo>
                  <a:cubicBezTo>
                    <a:pt x="1827" y="5"/>
                    <a:pt x="1825" y="0"/>
                    <a:pt x="1821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664;p50">
              <a:extLst>
                <a:ext uri="{FF2B5EF4-FFF2-40B4-BE49-F238E27FC236}">
                  <a16:creationId xmlns:a16="http://schemas.microsoft.com/office/drawing/2014/main" id="{D3CBBA31-9686-42C1-AF4A-D08D7736C7BE}"/>
                </a:ext>
              </a:extLst>
            </p:cNvPr>
            <p:cNvSpPr/>
            <p:nvPr/>
          </p:nvSpPr>
          <p:spPr>
            <a:xfrm>
              <a:off x="5923514" y="2086473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665;p50">
              <a:extLst>
                <a:ext uri="{FF2B5EF4-FFF2-40B4-BE49-F238E27FC236}">
                  <a16:creationId xmlns:a16="http://schemas.microsoft.com/office/drawing/2014/main" id="{7737190C-85A7-43E2-A309-790A112A63A3}"/>
                </a:ext>
              </a:extLst>
            </p:cNvPr>
            <p:cNvSpPr/>
            <p:nvPr/>
          </p:nvSpPr>
          <p:spPr>
            <a:xfrm>
              <a:off x="5871883" y="2083671"/>
              <a:ext cx="86497" cy="9826"/>
            </a:xfrm>
            <a:custGeom>
              <a:avLst/>
              <a:gdLst/>
              <a:ahLst/>
              <a:cxnLst/>
              <a:rect l="l" t="t" r="r" b="b"/>
              <a:pathLst>
                <a:path w="2007" h="228" extrusionOk="0">
                  <a:moveTo>
                    <a:pt x="1813" y="0"/>
                  </a:moveTo>
                  <a:cubicBezTo>
                    <a:pt x="1791" y="0"/>
                    <a:pt x="1759" y="12"/>
                    <a:pt x="1726" y="12"/>
                  </a:cubicBezTo>
                  <a:cubicBezTo>
                    <a:pt x="1673" y="22"/>
                    <a:pt x="1608" y="22"/>
                    <a:pt x="1554" y="33"/>
                  </a:cubicBezTo>
                  <a:cubicBezTo>
                    <a:pt x="1543" y="33"/>
                    <a:pt x="1522" y="33"/>
                    <a:pt x="1511" y="44"/>
                  </a:cubicBezTo>
                  <a:cubicBezTo>
                    <a:pt x="1500" y="33"/>
                    <a:pt x="1489" y="33"/>
                    <a:pt x="1479" y="33"/>
                  </a:cubicBezTo>
                  <a:cubicBezTo>
                    <a:pt x="1435" y="44"/>
                    <a:pt x="1392" y="44"/>
                    <a:pt x="1349" y="55"/>
                  </a:cubicBezTo>
                  <a:lnTo>
                    <a:pt x="1328" y="55"/>
                  </a:lnTo>
                  <a:cubicBezTo>
                    <a:pt x="1319" y="52"/>
                    <a:pt x="1310" y="52"/>
                    <a:pt x="1302" y="52"/>
                  </a:cubicBezTo>
                  <a:cubicBezTo>
                    <a:pt x="1270" y="52"/>
                    <a:pt x="1243" y="65"/>
                    <a:pt x="1208" y="65"/>
                  </a:cubicBezTo>
                  <a:lnTo>
                    <a:pt x="1177" y="65"/>
                  </a:lnTo>
                  <a:cubicBezTo>
                    <a:pt x="1162" y="65"/>
                    <a:pt x="1148" y="61"/>
                    <a:pt x="1133" y="61"/>
                  </a:cubicBezTo>
                  <a:cubicBezTo>
                    <a:pt x="1126" y="61"/>
                    <a:pt x="1119" y="62"/>
                    <a:pt x="1112" y="65"/>
                  </a:cubicBezTo>
                  <a:cubicBezTo>
                    <a:pt x="1097" y="65"/>
                    <a:pt x="1083" y="70"/>
                    <a:pt x="1065" y="70"/>
                  </a:cubicBezTo>
                  <a:cubicBezTo>
                    <a:pt x="1057" y="70"/>
                    <a:pt x="1047" y="69"/>
                    <a:pt x="1036" y="65"/>
                  </a:cubicBezTo>
                  <a:cubicBezTo>
                    <a:pt x="1026" y="65"/>
                    <a:pt x="1004" y="76"/>
                    <a:pt x="982" y="76"/>
                  </a:cubicBezTo>
                  <a:cubicBezTo>
                    <a:pt x="968" y="76"/>
                    <a:pt x="954" y="71"/>
                    <a:pt x="939" y="71"/>
                  </a:cubicBezTo>
                  <a:cubicBezTo>
                    <a:pt x="932" y="71"/>
                    <a:pt x="925" y="73"/>
                    <a:pt x="918" y="76"/>
                  </a:cubicBezTo>
                  <a:cubicBezTo>
                    <a:pt x="907" y="82"/>
                    <a:pt x="896" y="82"/>
                    <a:pt x="885" y="82"/>
                  </a:cubicBezTo>
                  <a:cubicBezTo>
                    <a:pt x="875" y="82"/>
                    <a:pt x="864" y="82"/>
                    <a:pt x="853" y="87"/>
                  </a:cubicBezTo>
                  <a:lnTo>
                    <a:pt x="842" y="87"/>
                  </a:lnTo>
                  <a:cubicBezTo>
                    <a:pt x="842" y="76"/>
                    <a:pt x="831" y="76"/>
                    <a:pt x="831" y="76"/>
                  </a:cubicBezTo>
                  <a:cubicBezTo>
                    <a:pt x="826" y="82"/>
                    <a:pt x="820" y="84"/>
                    <a:pt x="814" y="84"/>
                  </a:cubicBezTo>
                  <a:cubicBezTo>
                    <a:pt x="807" y="84"/>
                    <a:pt x="799" y="82"/>
                    <a:pt x="788" y="76"/>
                  </a:cubicBezTo>
                  <a:cubicBezTo>
                    <a:pt x="777" y="76"/>
                    <a:pt x="755" y="76"/>
                    <a:pt x="745" y="87"/>
                  </a:cubicBezTo>
                  <a:lnTo>
                    <a:pt x="637" y="87"/>
                  </a:lnTo>
                  <a:cubicBezTo>
                    <a:pt x="630" y="83"/>
                    <a:pt x="623" y="82"/>
                    <a:pt x="616" y="82"/>
                  </a:cubicBezTo>
                  <a:cubicBezTo>
                    <a:pt x="601" y="82"/>
                    <a:pt x="587" y="87"/>
                    <a:pt x="572" y="87"/>
                  </a:cubicBezTo>
                  <a:lnTo>
                    <a:pt x="475" y="87"/>
                  </a:lnTo>
                  <a:cubicBezTo>
                    <a:pt x="472" y="90"/>
                    <a:pt x="467" y="92"/>
                    <a:pt x="462" y="92"/>
                  </a:cubicBezTo>
                  <a:cubicBezTo>
                    <a:pt x="451" y="92"/>
                    <a:pt x="439" y="87"/>
                    <a:pt x="432" y="87"/>
                  </a:cubicBezTo>
                  <a:cubicBezTo>
                    <a:pt x="429" y="84"/>
                    <a:pt x="426" y="82"/>
                    <a:pt x="423" y="82"/>
                  </a:cubicBezTo>
                  <a:cubicBezTo>
                    <a:pt x="415" y="82"/>
                    <a:pt x="407" y="90"/>
                    <a:pt x="400" y="98"/>
                  </a:cubicBezTo>
                  <a:lnTo>
                    <a:pt x="389" y="98"/>
                  </a:lnTo>
                  <a:cubicBezTo>
                    <a:pt x="378" y="98"/>
                    <a:pt x="378" y="87"/>
                    <a:pt x="367" y="87"/>
                  </a:cubicBezTo>
                  <a:lnTo>
                    <a:pt x="163" y="87"/>
                  </a:lnTo>
                  <a:cubicBezTo>
                    <a:pt x="155" y="95"/>
                    <a:pt x="147" y="102"/>
                    <a:pt x="139" y="102"/>
                  </a:cubicBezTo>
                  <a:cubicBezTo>
                    <a:pt x="136" y="102"/>
                    <a:pt x="133" y="101"/>
                    <a:pt x="130" y="98"/>
                  </a:cubicBezTo>
                  <a:lnTo>
                    <a:pt x="98" y="98"/>
                  </a:lnTo>
                  <a:cubicBezTo>
                    <a:pt x="98" y="98"/>
                    <a:pt x="93" y="93"/>
                    <a:pt x="90" y="93"/>
                  </a:cubicBezTo>
                  <a:cubicBezTo>
                    <a:pt x="88" y="93"/>
                    <a:pt x="87" y="94"/>
                    <a:pt x="87" y="98"/>
                  </a:cubicBezTo>
                  <a:cubicBezTo>
                    <a:pt x="76" y="108"/>
                    <a:pt x="65" y="108"/>
                    <a:pt x="76" y="120"/>
                  </a:cubicBezTo>
                  <a:lnTo>
                    <a:pt x="65" y="120"/>
                  </a:lnTo>
                  <a:cubicBezTo>
                    <a:pt x="60" y="114"/>
                    <a:pt x="55" y="114"/>
                    <a:pt x="49" y="114"/>
                  </a:cubicBezTo>
                  <a:cubicBezTo>
                    <a:pt x="44" y="114"/>
                    <a:pt x="38" y="114"/>
                    <a:pt x="33" y="108"/>
                  </a:cubicBezTo>
                  <a:cubicBezTo>
                    <a:pt x="22" y="108"/>
                    <a:pt x="12" y="120"/>
                    <a:pt x="0" y="130"/>
                  </a:cubicBezTo>
                  <a:cubicBezTo>
                    <a:pt x="0" y="141"/>
                    <a:pt x="12" y="141"/>
                    <a:pt x="22" y="141"/>
                  </a:cubicBezTo>
                  <a:cubicBezTo>
                    <a:pt x="22" y="151"/>
                    <a:pt x="33" y="151"/>
                    <a:pt x="33" y="151"/>
                  </a:cubicBezTo>
                  <a:lnTo>
                    <a:pt x="87" y="151"/>
                  </a:lnTo>
                  <a:cubicBezTo>
                    <a:pt x="119" y="151"/>
                    <a:pt x="151" y="163"/>
                    <a:pt x="184" y="163"/>
                  </a:cubicBezTo>
                  <a:cubicBezTo>
                    <a:pt x="184" y="163"/>
                    <a:pt x="189" y="158"/>
                    <a:pt x="192" y="158"/>
                  </a:cubicBezTo>
                  <a:cubicBezTo>
                    <a:pt x="193" y="158"/>
                    <a:pt x="195" y="159"/>
                    <a:pt x="195" y="163"/>
                  </a:cubicBezTo>
                  <a:lnTo>
                    <a:pt x="184" y="163"/>
                  </a:lnTo>
                  <a:cubicBezTo>
                    <a:pt x="184" y="168"/>
                    <a:pt x="184" y="170"/>
                    <a:pt x="183" y="170"/>
                  </a:cubicBezTo>
                  <a:cubicBezTo>
                    <a:pt x="181" y="170"/>
                    <a:pt x="179" y="168"/>
                    <a:pt x="173" y="163"/>
                  </a:cubicBezTo>
                  <a:lnTo>
                    <a:pt x="141" y="163"/>
                  </a:lnTo>
                  <a:cubicBezTo>
                    <a:pt x="119" y="163"/>
                    <a:pt x="108" y="163"/>
                    <a:pt x="98" y="173"/>
                  </a:cubicBezTo>
                  <a:cubicBezTo>
                    <a:pt x="76" y="173"/>
                    <a:pt x="65" y="184"/>
                    <a:pt x="55" y="184"/>
                  </a:cubicBezTo>
                  <a:cubicBezTo>
                    <a:pt x="44" y="184"/>
                    <a:pt x="44" y="184"/>
                    <a:pt x="33" y="195"/>
                  </a:cubicBezTo>
                  <a:cubicBezTo>
                    <a:pt x="33" y="206"/>
                    <a:pt x="44" y="206"/>
                    <a:pt x="44" y="216"/>
                  </a:cubicBezTo>
                  <a:lnTo>
                    <a:pt x="119" y="216"/>
                  </a:lnTo>
                  <a:cubicBezTo>
                    <a:pt x="141" y="227"/>
                    <a:pt x="163" y="227"/>
                    <a:pt x="173" y="227"/>
                  </a:cubicBezTo>
                  <a:cubicBezTo>
                    <a:pt x="195" y="227"/>
                    <a:pt x="227" y="216"/>
                    <a:pt x="249" y="216"/>
                  </a:cubicBezTo>
                  <a:lnTo>
                    <a:pt x="378" y="216"/>
                  </a:lnTo>
                  <a:cubicBezTo>
                    <a:pt x="389" y="220"/>
                    <a:pt x="400" y="221"/>
                    <a:pt x="410" y="221"/>
                  </a:cubicBezTo>
                  <a:cubicBezTo>
                    <a:pt x="432" y="221"/>
                    <a:pt x="454" y="216"/>
                    <a:pt x="475" y="216"/>
                  </a:cubicBezTo>
                  <a:cubicBezTo>
                    <a:pt x="475" y="216"/>
                    <a:pt x="480" y="221"/>
                    <a:pt x="486" y="221"/>
                  </a:cubicBezTo>
                  <a:cubicBezTo>
                    <a:pt x="490" y="221"/>
                    <a:pt x="493" y="220"/>
                    <a:pt x="497" y="216"/>
                  </a:cubicBezTo>
                  <a:cubicBezTo>
                    <a:pt x="502" y="211"/>
                    <a:pt x="505" y="208"/>
                    <a:pt x="506" y="208"/>
                  </a:cubicBezTo>
                  <a:cubicBezTo>
                    <a:pt x="508" y="208"/>
                    <a:pt x="508" y="211"/>
                    <a:pt x="508" y="216"/>
                  </a:cubicBezTo>
                  <a:lnTo>
                    <a:pt x="518" y="216"/>
                  </a:lnTo>
                  <a:cubicBezTo>
                    <a:pt x="526" y="216"/>
                    <a:pt x="533" y="221"/>
                    <a:pt x="540" y="221"/>
                  </a:cubicBezTo>
                  <a:cubicBezTo>
                    <a:pt x="544" y="221"/>
                    <a:pt x="547" y="220"/>
                    <a:pt x="551" y="216"/>
                  </a:cubicBezTo>
                  <a:cubicBezTo>
                    <a:pt x="551" y="213"/>
                    <a:pt x="552" y="212"/>
                    <a:pt x="554" y="212"/>
                  </a:cubicBezTo>
                  <a:cubicBezTo>
                    <a:pt x="557" y="212"/>
                    <a:pt x="561" y="216"/>
                    <a:pt x="561" y="216"/>
                  </a:cubicBezTo>
                  <a:cubicBezTo>
                    <a:pt x="572" y="216"/>
                    <a:pt x="572" y="216"/>
                    <a:pt x="583" y="206"/>
                  </a:cubicBezTo>
                  <a:cubicBezTo>
                    <a:pt x="588" y="211"/>
                    <a:pt x="597" y="214"/>
                    <a:pt x="603" y="214"/>
                  </a:cubicBezTo>
                  <a:cubicBezTo>
                    <a:pt x="610" y="214"/>
                    <a:pt x="616" y="211"/>
                    <a:pt x="616" y="206"/>
                  </a:cubicBezTo>
                  <a:cubicBezTo>
                    <a:pt x="616" y="202"/>
                    <a:pt x="617" y="201"/>
                    <a:pt x="618" y="201"/>
                  </a:cubicBezTo>
                  <a:cubicBezTo>
                    <a:pt x="621" y="201"/>
                    <a:pt x="626" y="206"/>
                    <a:pt x="626" y="206"/>
                  </a:cubicBezTo>
                  <a:cubicBezTo>
                    <a:pt x="626" y="206"/>
                    <a:pt x="626" y="216"/>
                    <a:pt x="637" y="216"/>
                  </a:cubicBezTo>
                  <a:cubicBezTo>
                    <a:pt x="641" y="213"/>
                    <a:pt x="644" y="212"/>
                    <a:pt x="648" y="212"/>
                  </a:cubicBezTo>
                  <a:cubicBezTo>
                    <a:pt x="655" y="212"/>
                    <a:pt x="662" y="216"/>
                    <a:pt x="669" y="216"/>
                  </a:cubicBezTo>
                  <a:cubicBezTo>
                    <a:pt x="675" y="211"/>
                    <a:pt x="680" y="211"/>
                    <a:pt x="686" y="211"/>
                  </a:cubicBezTo>
                  <a:cubicBezTo>
                    <a:pt x="691" y="211"/>
                    <a:pt x="696" y="211"/>
                    <a:pt x="702" y="206"/>
                  </a:cubicBezTo>
                  <a:cubicBezTo>
                    <a:pt x="705" y="209"/>
                    <a:pt x="709" y="210"/>
                    <a:pt x="713" y="210"/>
                  </a:cubicBezTo>
                  <a:cubicBezTo>
                    <a:pt x="720" y="210"/>
                    <a:pt x="727" y="206"/>
                    <a:pt x="734" y="206"/>
                  </a:cubicBezTo>
                  <a:lnTo>
                    <a:pt x="810" y="206"/>
                  </a:lnTo>
                  <a:cubicBezTo>
                    <a:pt x="831" y="206"/>
                    <a:pt x="853" y="195"/>
                    <a:pt x="875" y="195"/>
                  </a:cubicBezTo>
                  <a:lnTo>
                    <a:pt x="961" y="195"/>
                  </a:lnTo>
                  <a:cubicBezTo>
                    <a:pt x="993" y="195"/>
                    <a:pt x="1026" y="195"/>
                    <a:pt x="1057" y="184"/>
                  </a:cubicBezTo>
                  <a:lnTo>
                    <a:pt x="1177" y="184"/>
                  </a:lnTo>
                  <a:cubicBezTo>
                    <a:pt x="1230" y="184"/>
                    <a:pt x="1273" y="173"/>
                    <a:pt x="1328" y="173"/>
                  </a:cubicBezTo>
                  <a:lnTo>
                    <a:pt x="1414" y="173"/>
                  </a:lnTo>
                  <a:cubicBezTo>
                    <a:pt x="1457" y="163"/>
                    <a:pt x="1500" y="163"/>
                    <a:pt x="1554" y="163"/>
                  </a:cubicBezTo>
                  <a:cubicBezTo>
                    <a:pt x="1597" y="163"/>
                    <a:pt x="1651" y="163"/>
                    <a:pt x="1705" y="151"/>
                  </a:cubicBezTo>
                  <a:lnTo>
                    <a:pt x="1781" y="151"/>
                  </a:lnTo>
                  <a:cubicBezTo>
                    <a:pt x="1824" y="151"/>
                    <a:pt x="1856" y="141"/>
                    <a:pt x="1899" y="141"/>
                  </a:cubicBezTo>
                  <a:cubicBezTo>
                    <a:pt x="1910" y="141"/>
                    <a:pt x="1920" y="141"/>
                    <a:pt x="1920" y="120"/>
                  </a:cubicBezTo>
                  <a:lnTo>
                    <a:pt x="1932" y="108"/>
                  </a:lnTo>
                  <a:lnTo>
                    <a:pt x="1996" y="108"/>
                  </a:lnTo>
                  <a:cubicBezTo>
                    <a:pt x="2007" y="108"/>
                    <a:pt x="2007" y="98"/>
                    <a:pt x="2007" y="87"/>
                  </a:cubicBezTo>
                  <a:cubicBezTo>
                    <a:pt x="2007" y="76"/>
                    <a:pt x="1996" y="76"/>
                    <a:pt x="1996" y="76"/>
                  </a:cubicBezTo>
                  <a:lnTo>
                    <a:pt x="1953" y="76"/>
                  </a:lnTo>
                  <a:cubicBezTo>
                    <a:pt x="1953" y="65"/>
                    <a:pt x="1942" y="65"/>
                    <a:pt x="1932" y="65"/>
                  </a:cubicBezTo>
                  <a:cubicBezTo>
                    <a:pt x="1953" y="55"/>
                    <a:pt x="1953" y="55"/>
                    <a:pt x="1942" y="44"/>
                  </a:cubicBezTo>
                  <a:lnTo>
                    <a:pt x="1942" y="33"/>
                  </a:lnTo>
                  <a:lnTo>
                    <a:pt x="1932" y="33"/>
                  </a:lnTo>
                  <a:cubicBezTo>
                    <a:pt x="1919" y="20"/>
                    <a:pt x="1902" y="15"/>
                    <a:pt x="1886" y="15"/>
                  </a:cubicBezTo>
                  <a:cubicBezTo>
                    <a:pt x="1875" y="15"/>
                    <a:pt x="1865" y="18"/>
                    <a:pt x="1856" y="22"/>
                  </a:cubicBezTo>
                  <a:cubicBezTo>
                    <a:pt x="1856" y="0"/>
                    <a:pt x="1856" y="12"/>
                    <a:pt x="1845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666;p50">
              <a:extLst>
                <a:ext uri="{FF2B5EF4-FFF2-40B4-BE49-F238E27FC236}">
                  <a16:creationId xmlns:a16="http://schemas.microsoft.com/office/drawing/2014/main" id="{81F00CAA-4186-4C82-B8BC-F7F368853C21}"/>
                </a:ext>
              </a:extLst>
            </p:cNvPr>
            <p:cNvSpPr/>
            <p:nvPr/>
          </p:nvSpPr>
          <p:spPr>
            <a:xfrm>
              <a:off x="4811943" y="1043686"/>
              <a:ext cx="774548" cy="354779"/>
            </a:xfrm>
            <a:custGeom>
              <a:avLst/>
              <a:gdLst/>
              <a:ahLst/>
              <a:cxnLst/>
              <a:rect l="l" t="t" r="r" b="b"/>
              <a:pathLst>
                <a:path w="17972" h="8232" extrusionOk="0">
                  <a:moveTo>
                    <a:pt x="3719" y="1"/>
                  </a:moveTo>
                  <a:cubicBezTo>
                    <a:pt x="3457" y="1"/>
                    <a:pt x="3195" y="51"/>
                    <a:pt x="2946" y="153"/>
                  </a:cubicBezTo>
                  <a:lnTo>
                    <a:pt x="1662" y="659"/>
                  </a:lnTo>
                  <a:lnTo>
                    <a:pt x="1" y="4348"/>
                  </a:lnTo>
                  <a:lnTo>
                    <a:pt x="16871" y="8232"/>
                  </a:lnTo>
                  <a:lnTo>
                    <a:pt x="17896" y="3799"/>
                  </a:lnTo>
                  <a:cubicBezTo>
                    <a:pt x="17971" y="3475"/>
                    <a:pt x="17767" y="3162"/>
                    <a:pt x="17454" y="3087"/>
                  </a:cubicBezTo>
                  <a:lnTo>
                    <a:pt x="4186" y="55"/>
                  </a:lnTo>
                  <a:cubicBezTo>
                    <a:pt x="4032" y="19"/>
                    <a:pt x="3875" y="1"/>
                    <a:pt x="3719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667;p50">
              <a:extLst>
                <a:ext uri="{FF2B5EF4-FFF2-40B4-BE49-F238E27FC236}">
                  <a16:creationId xmlns:a16="http://schemas.microsoft.com/office/drawing/2014/main" id="{31DDB92C-5EB1-48E1-BAFE-90DC7EB09894}"/>
                </a:ext>
              </a:extLst>
            </p:cNvPr>
            <p:cNvSpPr/>
            <p:nvPr/>
          </p:nvSpPr>
          <p:spPr>
            <a:xfrm>
              <a:off x="5217318" y="1113935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668;p50">
              <a:extLst>
                <a:ext uri="{FF2B5EF4-FFF2-40B4-BE49-F238E27FC236}">
                  <a16:creationId xmlns:a16="http://schemas.microsoft.com/office/drawing/2014/main" id="{E42F18F9-CE9E-4EC8-924A-55DAFACA1988}"/>
                </a:ext>
              </a:extLst>
            </p:cNvPr>
            <p:cNvSpPr/>
            <p:nvPr/>
          </p:nvSpPr>
          <p:spPr>
            <a:xfrm>
              <a:off x="4994676" y="1057865"/>
              <a:ext cx="553243" cy="134206"/>
            </a:xfrm>
            <a:custGeom>
              <a:avLst/>
              <a:gdLst/>
              <a:ahLst/>
              <a:cxnLst/>
              <a:rect l="l" t="t" r="r" b="b"/>
              <a:pathLst>
                <a:path w="12837" h="3114" extrusionOk="0">
                  <a:moveTo>
                    <a:pt x="443" y="137"/>
                  </a:moveTo>
                  <a:lnTo>
                    <a:pt x="443" y="137"/>
                  </a:lnTo>
                  <a:cubicBezTo>
                    <a:pt x="463" y="140"/>
                    <a:pt x="485" y="147"/>
                    <a:pt x="485" y="147"/>
                  </a:cubicBezTo>
                  <a:cubicBezTo>
                    <a:pt x="488" y="150"/>
                    <a:pt x="487" y="152"/>
                    <a:pt x="483" y="152"/>
                  </a:cubicBezTo>
                  <a:cubicBezTo>
                    <a:pt x="474" y="152"/>
                    <a:pt x="452" y="145"/>
                    <a:pt x="443" y="137"/>
                  </a:cubicBezTo>
                  <a:close/>
                  <a:moveTo>
                    <a:pt x="24" y="0"/>
                  </a:moveTo>
                  <a:cubicBezTo>
                    <a:pt x="14" y="0"/>
                    <a:pt x="11" y="3"/>
                    <a:pt x="11" y="7"/>
                  </a:cubicBezTo>
                  <a:cubicBezTo>
                    <a:pt x="0" y="18"/>
                    <a:pt x="43" y="28"/>
                    <a:pt x="75" y="40"/>
                  </a:cubicBezTo>
                  <a:cubicBezTo>
                    <a:pt x="151" y="61"/>
                    <a:pt x="238" y="83"/>
                    <a:pt x="313" y="104"/>
                  </a:cubicBezTo>
                  <a:cubicBezTo>
                    <a:pt x="344" y="112"/>
                    <a:pt x="371" y="120"/>
                    <a:pt x="399" y="128"/>
                  </a:cubicBezTo>
                  <a:lnTo>
                    <a:pt x="399" y="128"/>
                  </a:lnTo>
                  <a:cubicBezTo>
                    <a:pt x="376" y="124"/>
                    <a:pt x="361" y="121"/>
                    <a:pt x="353" y="121"/>
                  </a:cubicBezTo>
                  <a:cubicBezTo>
                    <a:pt x="338" y="121"/>
                    <a:pt x="348" y="129"/>
                    <a:pt x="377" y="147"/>
                  </a:cubicBezTo>
                  <a:cubicBezTo>
                    <a:pt x="389" y="147"/>
                    <a:pt x="399" y="158"/>
                    <a:pt x="410" y="158"/>
                  </a:cubicBezTo>
                  <a:cubicBezTo>
                    <a:pt x="399" y="158"/>
                    <a:pt x="420" y="169"/>
                    <a:pt x="442" y="179"/>
                  </a:cubicBezTo>
                  <a:cubicBezTo>
                    <a:pt x="604" y="223"/>
                    <a:pt x="766" y="266"/>
                    <a:pt x="949" y="309"/>
                  </a:cubicBezTo>
                  <a:lnTo>
                    <a:pt x="938" y="309"/>
                  </a:lnTo>
                  <a:cubicBezTo>
                    <a:pt x="895" y="309"/>
                    <a:pt x="895" y="309"/>
                    <a:pt x="993" y="342"/>
                  </a:cubicBezTo>
                  <a:cubicBezTo>
                    <a:pt x="1046" y="352"/>
                    <a:pt x="1111" y="363"/>
                    <a:pt x="1165" y="385"/>
                  </a:cubicBezTo>
                  <a:cubicBezTo>
                    <a:pt x="1359" y="428"/>
                    <a:pt x="1564" y="471"/>
                    <a:pt x="1758" y="514"/>
                  </a:cubicBezTo>
                  <a:cubicBezTo>
                    <a:pt x="2125" y="589"/>
                    <a:pt x="2481" y="676"/>
                    <a:pt x="2848" y="762"/>
                  </a:cubicBezTo>
                  <a:cubicBezTo>
                    <a:pt x="2945" y="783"/>
                    <a:pt x="3052" y="816"/>
                    <a:pt x="3139" y="827"/>
                  </a:cubicBezTo>
                  <a:lnTo>
                    <a:pt x="3172" y="827"/>
                  </a:lnTo>
                  <a:cubicBezTo>
                    <a:pt x="3236" y="848"/>
                    <a:pt x="3311" y="870"/>
                    <a:pt x="3376" y="891"/>
                  </a:cubicBezTo>
                  <a:cubicBezTo>
                    <a:pt x="3646" y="946"/>
                    <a:pt x="3905" y="999"/>
                    <a:pt x="4164" y="1064"/>
                  </a:cubicBezTo>
                  <a:cubicBezTo>
                    <a:pt x="4229" y="1085"/>
                    <a:pt x="4282" y="1085"/>
                    <a:pt x="4347" y="1107"/>
                  </a:cubicBezTo>
                  <a:cubicBezTo>
                    <a:pt x="4584" y="1172"/>
                    <a:pt x="4833" y="1215"/>
                    <a:pt x="5080" y="1280"/>
                  </a:cubicBezTo>
                  <a:cubicBezTo>
                    <a:pt x="5102" y="1280"/>
                    <a:pt x="5135" y="1291"/>
                    <a:pt x="5167" y="1291"/>
                  </a:cubicBezTo>
                  <a:lnTo>
                    <a:pt x="5167" y="1301"/>
                  </a:lnTo>
                  <a:cubicBezTo>
                    <a:pt x="5199" y="1312"/>
                    <a:pt x="5231" y="1312"/>
                    <a:pt x="5275" y="1323"/>
                  </a:cubicBezTo>
                  <a:cubicBezTo>
                    <a:pt x="5404" y="1356"/>
                    <a:pt x="5545" y="1399"/>
                    <a:pt x="5684" y="1420"/>
                  </a:cubicBezTo>
                  <a:cubicBezTo>
                    <a:pt x="5857" y="1463"/>
                    <a:pt x="6019" y="1495"/>
                    <a:pt x="6181" y="1539"/>
                  </a:cubicBezTo>
                  <a:cubicBezTo>
                    <a:pt x="6300" y="1571"/>
                    <a:pt x="6408" y="1593"/>
                    <a:pt x="6515" y="1614"/>
                  </a:cubicBezTo>
                  <a:cubicBezTo>
                    <a:pt x="6677" y="1646"/>
                    <a:pt x="6817" y="1701"/>
                    <a:pt x="6990" y="1733"/>
                  </a:cubicBezTo>
                  <a:cubicBezTo>
                    <a:pt x="7108" y="1754"/>
                    <a:pt x="7249" y="1797"/>
                    <a:pt x="7389" y="1819"/>
                  </a:cubicBezTo>
                  <a:cubicBezTo>
                    <a:pt x="7410" y="1819"/>
                    <a:pt x="7443" y="1830"/>
                    <a:pt x="7453" y="1841"/>
                  </a:cubicBezTo>
                  <a:cubicBezTo>
                    <a:pt x="7475" y="1852"/>
                    <a:pt x="7508" y="1852"/>
                    <a:pt x="7518" y="1852"/>
                  </a:cubicBezTo>
                  <a:cubicBezTo>
                    <a:pt x="7604" y="1873"/>
                    <a:pt x="7680" y="1895"/>
                    <a:pt x="7767" y="1916"/>
                  </a:cubicBezTo>
                  <a:cubicBezTo>
                    <a:pt x="7863" y="1948"/>
                    <a:pt x="7982" y="1970"/>
                    <a:pt x="8090" y="1992"/>
                  </a:cubicBezTo>
                  <a:cubicBezTo>
                    <a:pt x="8144" y="2003"/>
                    <a:pt x="8198" y="2013"/>
                    <a:pt x="8252" y="2035"/>
                  </a:cubicBezTo>
                  <a:cubicBezTo>
                    <a:pt x="8328" y="2056"/>
                    <a:pt x="8414" y="2067"/>
                    <a:pt x="8500" y="2089"/>
                  </a:cubicBezTo>
                  <a:cubicBezTo>
                    <a:pt x="8586" y="2111"/>
                    <a:pt x="8683" y="2132"/>
                    <a:pt x="8769" y="2164"/>
                  </a:cubicBezTo>
                  <a:cubicBezTo>
                    <a:pt x="8910" y="2197"/>
                    <a:pt x="9050" y="2219"/>
                    <a:pt x="9191" y="2262"/>
                  </a:cubicBezTo>
                  <a:cubicBezTo>
                    <a:pt x="9212" y="2262"/>
                    <a:pt x="9244" y="2272"/>
                    <a:pt x="9266" y="2283"/>
                  </a:cubicBezTo>
                  <a:cubicBezTo>
                    <a:pt x="9428" y="2315"/>
                    <a:pt x="9589" y="2358"/>
                    <a:pt x="9740" y="2391"/>
                  </a:cubicBezTo>
                  <a:cubicBezTo>
                    <a:pt x="9762" y="2401"/>
                    <a:pt x="9783" y="2401"/>
                    <a:pt x="9795" y="2401"/>
                  </a:cubicBezTo>
                  <a:cubicBezTo>
                    <a:pt x="9891" y="2423"/>
                    <a:pt x="9967" y="2456"/>
                    <a:pt x="10064" y="2466"/>
                  </a:cubicBezTo>
                  <a:cubicBezTo>
                    <a:pt x="10140" y="2499"/>
                    <a:pt x="10226" y="2509"/>
                    <a:pt x="10312" y="2531"/>
                  </a:cubicBezTo>
                  <a:cubicBezTo>
                    <a:pt x="10323" y="2531"/>
                    <a:pt x="10344" y="2531"/>
                    <a:pt x="10355" y="2542"/>
                  </a:cubicBezTo>
                  <a:cubicBezTo>
                    <a:pt x="10409" y="2552"/>
                    <a:pt x="10442" y="2564"/>
                    <a:pt x="10495" y="2585"/>
                  </a:cubicBezTo>
                  <a:cubicBezTo>
                    <a:pt x="10658" y="2617"/>
                    <a:pt x="10809" y="2650"/>
                    <a:pt x="10960" y="2693"/>
                  </a:cubicBezTo>
                  <a:cubicBezTo>
                    <a:pt x="11175" y="2747"/>
                    <a:pt x="11401" y="2801"/>
                    <a:pt x="11617" y="2854"/>
                  </a:cubicBezTo>
                  <a:cubicBezTo>
                    <a:pt x="11671" y="2876"/>
                    <a:pt x="11715" y="2876"/>
                    <a:pt x="11768" y="2887"/>
                  </a:cubicBezTo>
                  <a:cubicBezTo>
                    <a:pt x="11844" y="2909"/>
                    <a:pt x="11909" y="2909"/>
                    <a:pt x="12005" y="2941"/>
                  </a:cubicBezTo>
                  <a:cubicBezTo>
                    <a:pt x="12017" y="2952"/>
                    <a:pt x="12049" y="2952"/>
                    <a:pt x="12081" y="2962"/>
                  </a:cubicBezTo>
                  <a:cubicBezTo>
                    <a:pt x="12113" y="2962"/>
                    <a:pt x="12156" y="2974"/>
                    <a:pt x="12189" y="2984"/>
                  </a:cubicBezTo>
                  <a:cubicBezTo>
                    <a:pt x="12232" y="2995"/>
                    <a:pt x="12276" y="3017"/>
                    <a:pt x="12307" y="3017"/>
                  </a:cubicBezTo>
                  <a:cubicBezTo>
                    <a:pt x="12322" y="3017"/>
                    <a:pt x="12370" y="3026"/>
                    <a:pt x="12388" y="3026"/>
                  </a:cubicBezTo>
                  <a:cubicBezTo>
                    <a:pt x="12397" y="3026"/>
                    <a:pt x="12398" y="3024"/>
                    <a:pt x="12383" y="3017"/>
                  </a:cubicBezTo>
                  <a:cubicBezTo>
                    <a:pt x="12380" y="3013"/>
                    <a:pt x="12382" y="3012"/>
                    <a:pt x="12387" y="3012"/>
                  </a:cubicBezTo>
                  <a:cubicBezTo>
                    <a:pt x="12397" y="3012"/>
                    <a:pt x="12419" y="3017"/>
                    <a:pt x="12427" y="3017"/>
                  </a:cubicBezTo>
                  <a:cubicBezTo>
                    <a:pt x="12502" y="3049"/>
                    <a:pt x="12588" y="3060"/>
                    <a:pt x="12674" y="3092"/>
                  </a:cubicBezTo>
                  <a:cubicBezTo>
                    <a:pt x="12729" y="3103"/>
                    <a:pt x="12815" y="3113"/>
                    <a:pt x="12825" y="3113"/>
                  </a:cubicBezTo>
                  <a:cubicBezTo>
                    <a:pt x="12836" y="3103"/>
                    <a:pt x="12804" y="3092"/>
                    <a:pt x="12739" y="3070"/>
                  </a:cubicBezTo>
                  <a:cubicBezTo>
                    <a:pt x="12717" y="3060"/>
                    <a:pt x="12696" y="3060"/>
                    <a:pt x="12674" y="3049"/>
                  </a:cubicBezTo>
                  <a:cubicBezTo>
                    <a:pt x="12556" y="3017"/>
                    <a:pt x="12437" y="2984"/>
                    <a:pt x="12319" y="2962"/>
                  </a:cubicBezTo>
                  <a:cubicBezTo>
                    <a:pt x="12113" y="2909"/>
                    <a:pt x="11919" y="2854"/>
                    <a:pt x="11703" y="2801"/>
                  </a:cubicBezTo>
                  <a:cubicBezTo>
                    <a:pt x="11693" y="2801"/>
                    <a:pt x="11660" y="2790"/>
                    <a:pt x="11660" y="2790"/>
                  </a:cubicBezTo>
                  <a:lnTo>
                    <a:pt x="11703" y="2790"/>
                  </a:lnTo>
                  <a:cubicBezTo>
                    <a:pt x="11715" y="2790"/>
                    <a:pt x="11725" y="2801"/>
                    <a:pt x="11747" y="2801"/>
                  </a:cubicBezTo>
                  <a:cubicBezTo>
                    <a:pt x="11822" y="2823"/>
                    <a:pt x="11909" y="2844"/>
                    <a:pt x="11995" y="2866"/>
                  </a:cubicBezTo>
                  <a:cubicBezTo>
                    <a:pt x="12092" y="2887"/>
                    <a:pt x="12189" y="2919"/>
                    <a:pt x="12276" y="2930"/>
                  </a:cubicBezTo>
                  <a:cubicBezTo>
                    <a:pt x="12372" y="2952"/>
                    <a:pt x="12458" y="2962"/>
                    <a:pt x="12556" y="2984"/>
                  </a:cubicBezTo>
                  <a:cubicBezTo>
                    <a:pt x="12588" y="2997"/>
                    <a:pt x="12612" y="3002"/>
                    <a:pt x="12631" y="3002"/>
                  </a:cubicBezTo>
                  <a:cubicBezTo>
                    <a:pt x="12644" y="3002"/>
                    <a:pt x="12655" y="2999"/>
                    <a:pt x="12664" y="2995"/>
                  </a:cubicBezTo>
                  <a:cubicBezTo>
                    <a:pt x="12674" y="2995"/>
                    <a:pt x="12653" y="2984"/>
                    <a:pt x="12621" y="2974"/>
                  </a:cubicBezTo>
                  <a:cubicBezTo>
                    <a:pt x="12588" y="2962"/>
                    <a:pt x="12545" y="2952"/>
                    <a:pt x="12502" y="2941"/>
                  </a:cubicBezTo>
                  <a:cubicBezTo>
                    <a:pt x="12372" y="2909"/>
                    <a:pt x="12243" y="2876"/>
                    <a:pt x="12125" y="2844"/>
                  </a:cubicBezTo>
                  <a:cubicBezTo>
                    <a:pt x="12017" y="2811"/>
                    <a:pt x="11909" y="2779"/>
                    <a:pt x="11790" y="2758"/>
                  </a:cubicBezTo>
                  <a:cubicBezTo>
                    <a:pt x="11628" y="2715"/>
                    <a:pt x="11477" y="2682"/>
                    <a:pt x="11326" y="2650"/>
                  </a:cubicBezTo>
                  <a:cubicBezTo>
                    <a:pt x="11046" y="2574"/>
                    <a:pt x="10776" y="2509"/>
                    <a:pt x="10507" y="2445"/>
                  </a:cubicBezTo>
                  <a:cubicBezTo>
                    <a:pt x="10301" y="2391"/>
                    <a:pt x="10097" y="2348"/>
                    <a:pt x="9902" y="2294"/>
                  </a:cubicBezTo>
                  <a:cubicBezTo>
                    <a:pt x="9838" y="2283"/>
                    <a:pt x="9773" y="2262"/>
                    <a:pt x="9708" y="2262"/>
                  </a:cubicBezTo>
                  <a:cubicBezTo>
                    <a:pt x="9687" y="2250"/>
                    <a:pt x="9654" y="2250"/>
                    <a:pt x="9654" y="2240"/>
                  </a:cubicBezTo>
                  <a:cubicBezTo>
                    <a:pt x="9654" y="2240"/>
                    <a:pt x="9632" y="2229"/>
                    <a:pt x="9622" y="2229"/>
                  </a:cubicBezTo>
                  <a:cubicBezTo>
                    <a:pt x="9536" y="2207"/>
                    <a:pt x="9438" y="2175"/>
                    <a:pt x="9363" y="2175"/>
                  </a:cubicBezTo>
                  <a:cubicBezTo>
                    <a:pt x="9352" y="2175"/>
                    <a:pt x="9330" y="2164"/>
                    <a:pt x="9320" y="2164"/>
                  </a:cubicBezTo>
                  <a:cubicBezTo>
                    <a:pt x="9277" y="2143"/>
                    <a:pt x="9244" y="2143"/>
                    <a:pt x="9212" y="2143"/>
                  </a:cubicBezTo>
                  <a:cubicBezTo>
                    <a:pt x="9191" y="2132"/>
                    <a:pt x="9169" y="2132"/>
                    <a:pt x="9147" y="2121"/>
                  </a:cubicBezTo>
                  <a:cubicBezTo>
                    <a:pt x="9083" y="2099"/>
                    <a:pt x="8996" y="2078"/>
                    <a:pt x="8975" y="2078"/>
                  </a:cubicBezTo>
                  <a:cubicBezTo>
                    <a:pt x="8965" y="2081"/>
                    <a:pt x="8956" y="2083"/>
                    <a:pt x="8948" y="2083"/>
                  </a:cubicBezTo>
                  <a:cubicBezTo>
                    <a:pt x="8929" y="2083"/>
                    <a:pt x="8914" y="2075"/>
                    <a:pt x="8899" y="2067"/>
                  </a:cubicBezTo>
                  <a:cubicBezTo>
                    <a:pt x="8877" y="2056"/>
                    <a:pt x="8888" y="2056"/>
                    <a:pt x="8845" y="2046"/>
                  </a:cubicBezTo>
                  <a:cubicBezTo>
                    <a:pt x="8759" y="2024"/>
                    <a:pt x="8683" y="2003"/>
                    <a:pt x="8597" y="1992"/>
                  </a:cubicBezTo>
                  <a:cubicBezTo>
                    <a:pt x="8554" y="1981"/>
                    <a:pt x="8489" y="1960"/>
                    <a:pt x="8446" y="1948"/>
                  </a:cubicBezTo>
                  <a:cubicBezTo>
                    <a:pt x="8371" y="1916"/>
                    <a:pt x="8273" y="1905"/>
                    <a:pt x="8187" y="1895"/>
                  </a:cubicBezTo>
                  <a:cubicBezTo>
                    <a:pt x="8122" y="1873"/>
                    <a:pt x="8047" y="1862"/>
                    <a:pt x="7982" y="1841"/>
                  </a:cubicBezTo>
                  <a:lnTo>
                    <a:pt x="7724" y="1776"/>
                  </a:lnTo>
                  <a:cubicBezTo>
                    <a:pt x="7583" y="1744"/>
                    <a:pt x="7443" y="1711"/>
                    <a:pt x="7314" y="1679"/>
                  </a:cubicBezTo>
                  <a:cubicBezTo>
                    <a:pt x="7119" y="1636"/>
                    <a:pt x="6936" y="1593"/>
                    <a:pt x="6741" y="1550"/>
                  </a:cubicBezTo>
                  <a:cubicBezTo>
                    <a:pt x="6537" y="1495"/>
                    <a:pt x="6332" y="1452"/>
                    <a:pt x="6127" y="1399"/>
                  </a:cubicBezTo>
                  <a:cubicBezTo>
                    <a:pt x="5965" y="1366"/>
                    <a:pt x="5814" y="1334"/>
                    <a:pt x="5663" y="1291"/>
                  </a:cubicBezTo>
                  <a:lnTo>
                    <a:pt x="5372" y="1226"/>
                  </a:lnTo>
                  <a:cubicBezTo>
                    <a:pt x="5037" y="1140"/>
                    <a:pt x="4714" y="1064"/>
                    <a:pt x="4380" y="989"/>
                  </a:cubicBezTo>
                  <a:cubicBezTo>
                    <a:pt x="4207" y="946"/>
                    <a:pt x="4034" y="913"/>
                    <a:pt x="3851" y="870"/>
                  </a:cubicBezTo>
                  <a:cubicBezTo>
                    <a:pt x="3560" y="795"/>
                    <a:pt x="3258" y="730"/>
                    <a:pt x="2956" y="654"/>
                  </a:cubicBezTo>
                  <a:cubicBezTo>
                    <a:pt x="2632" y="579"/>
                    <a:pt x="2297" y="493"/>
                    <a:pt x="1974" y="417"/>
                  </a:cubicBezTo>
                  <a:cubicBezTo>
                    <a:pt x="1909" y="406"/>
                    <a:pt x="1844" y="395"/>
                    <a:pt x="1791" y="385"/>
                  </a:cubicBezTo>
                  <a:cubicBezTo>
                    <a:pt x="1693" y="352"/>
                    <a:pt x="1597" y="330"/>
                    <a:pt x="1489" y="309"/>
                  </a:cubicBezTo>
                  <a:cubicBezTo>
                    <a:pt x="1230" y="244"/>
                    <a:pt x="971" y="179"/>
                    <a:pt x="712" y="126"/>
                  </a:cubicBezTo>
                  <a:cubicBezTo>
                    <a:pt x="649" y="110"/>
                    <a:pt x="609" y="100"/>
                    <a:pt x="588" y="100"/>
                  </a:cubicBezTo>
                  <a:cubicBezTo>
                    <a:pt x="580" y="100"/>
                    <a:pt x="575" y="101"/>
                    <a:pt x="571" y="104"/>
                  </a:cubicBezTo>
                  <a:cubicBezTo>
                    <a:pt x="571" y="109"/>
                    <a:pt x="566" y="112"/>
                    <a:pt x="557" y="112"/>
                  </a:cubicBezTo>
                  <a:cubicBezTo>
                    <a:pt x="547" y="112"/>
                    <a:pt x="534" y="109"/>
                    <a:pt x="518" y="104"/>
                  </a:cubicBezTo>
                  <a:cubicBezTo>
                    <a:pt x="453" y="93"/>
                    <a:pt x="377" y="72"/>
                    <a:pt x="324" y="72"/>
                  </a:cubicBezTo>
                  <a:lnTo>
                    <a:pt x="324" y="61"/>
                  </a:lnTo>
                  <a:lnTo>
                    <a:pt x="281" y="61"/>
                  </a:lnTo>
                  <a:cubicBezTo>
                    <a:pt x="226" y="40"/>
                    <a:pt x="162" y="28"/>
                    <a:pt x="108" y="18"/>
                  </a:cubicBezTo>
                  <a:cubicBezTo>
                    <a:pt x="63" y="5"/>
                    <a:pt x="37" y="0"/>
                    <a:pt x="24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669;p50">
              <a:extLst>
                <a:ext uri="{FF2B5EF4-FFF2-40B4-BE49-F238E27FC236}">
                  <a16:creationId xmlns:a16="http://schemas.microsoft.com/office/drawing/2014/main" id="{D7C13411-8D53-471D-9F6D-0B1C642392A0}"/>
                </a:ext>
              </a:extLst>
            </p:cNvPr>
            <p:cNvSpPr/>
            <p:nvPr/>
          </p:nvSpPr>
          <p:spPr>
            <a:xfrm>
              <a:off x="5163403" y="1115788"/>
              <a:ext cx="517" cy="43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12" y="0"/>
                  </a:moveTo>
                  <a:lnTo>
                    <a:pt x="12" y="0"/>
                  </a:lnTo>
                  <a:cubicBezTo>
                    <a:pt x="0" y="0"/>
                    <a:pt x="0" y="0"/>
                    <a:pt x="12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670;p50">
              <a:extLst>
                <a:ext uri="{FF2B5EF4-FFF2-40B4-BE49-F238E27FC236}">
                  <a16:creationId xmlns:a16="http://schemas.microsoft.com/office/drawing/2014/main" id="{69FFDB86-579D-45B4-AB76-F15A5EA58757}"/>
                </a:ext>
              </a:extLst>
            </p:cNvPr>
            <p:cNvSpPr/>
            <p:nvPr/>
          </p:nvSpPr>
          <p:spPr>
            <a:xfrm>
              <a:off x="4934210" y="1057865"/>
              <a:ext cx="570008" cy="139334"/>
            </a:xfrm>
            <a:custGeom>
              <a:avLst/>
              <a:gdLst/>
              <a:ahLst/>
              <a:cxnLst/>
              <a:rect l="l" t="t" r="r" b="b"/>
              <a:pathLst>
                <a:path w="13226" h="3233" extrusionOk="0">
                  <a:moveTo>
                    <a:pt x="22" y="0"/>
                  </a:moveTo>
                  <a:cubicBezTo>
                    <a:pt x="11" y="0"/>
                    <a:pt x="5" y="3"/>
                    <a:pt x="1" y="7"/>
                  </a:cubicBezTo>
                  <a:cubicBezTo>
                    <a:pt x="1" y="18"/>
                    <a:pt x="44" y="28"/>
                    <a:pt x="76" y="40"/>
                  </a:cubicBezTo>
                  <a:cubicBezTo>
                    <a:pt x="152" y="61"/>
                    <a:pt x="238" y="83"/>
                    <a:pt x="325" y="104"/>
                  </a:cubicBezTo>
                  <a:cubicBezTo>
                    <a:pt x="356" y="115"/>
                    <a:pt x="400" y="126"/>
                    <a:pt x="443" y="136"/>
                  </a:cubicBezTo>
                  <a:cubicBezTo>
                    <a:pt x="464" y="147"/>
                    <a:pt x="497" y="147"/>
                    <a:pt x="497" y="147"/>
                  </a:cubicBezTo>
                  <a:cubicBezTo>
                    <a:pt x="501" y="151"/>
                    <a:pt x="498" y="152"/>
                    <a:pt x="492" y="152"/>
                  </a:cubicBezTo>
                  <a:cubicBezTo>
                    <a:pt x="481" y="152"/>
                    <a:pt x="457" y="147"/>
                    <a:pt x="443" y="147"/>
                  </a:cubicBezTo>
                  <a:cubicBezTo>
                    <a:pt x="389" y="137"/>
                    <a:pt x="362" y="131"/>
                    <a:pt x="355" y="131"/>
                  </a:cubicBezTo>
                  <a:lnTo>
                    <a:pt x="355" y="131"/>
                  </a:lnTo>
                  <a:cubicBezTo>
                    <a:pt x="348" y="131"/>
                    <a:pt x="362" y="137"/>
                    <a:pt x="389" y="147"/>
                  </a:cubicBezTo>
                  <a:cubicBezTo>
                    <a:pt x="389" y="158"/>
                    <a:pt x="400" y="158"/>
                    <a:pt x="411" y="158"/>
                  </a:cubicBezTo>
                  <a:cubicBezTo>
                    <a:pt x="411" y="169"/>
                    <a:pt x="432" y="169"/>
                    <a:pt x="454" y="179"/>
                  </a:cubicBezTo>
                  <a:cubicBezTo>
                    <a:pt x="615" y="234"/>
                    <a:pt x="788" y="277"/>
                    <a:pt x="972" y="320"/>
                  </a:cubicBezTo>
                  <a:cubicBezTo>
                    <a:pt x="917" y="320"/>
                    <a:pt x="917" y="320"/>
                    <a:pt x="1025" y="342"/>
                  </a:cubicBezTo>
                  <a:cubicBezTo>
                    <a:pt x="1080" y="363"/>
                    <a:pt x="1133" y="374"/>
                    <a:pt x="1198" y="395"/>
                  </a:cubicBezTo>
                  <a:lnTo>
                    <a:pt x="1813" y="525"/>
                  </a:lnTo>
                  <a:cubicBezTo>
                    <a:pt x="2180" y="611"/>
                    <a:pt x="2557" y="697"/>
                    <a:pt x="2935" y="783"/>
                  </a:cubicBezTo>
                  <a:cubicBezTo>
                    <a:pt x="3032" y="805"/>
                    <a:pt x="3139" y="848"/>
                    <a:pt x="3226" y="848"/>
                  </a:cubicBezTo>
                  <a:cubicBezTo>
                    <a:pt x="3247" y="848"/>
                    <a:pt x="3247" y="859"/>
                    <a:pt x="3259" y="859"/>
                  </a:cubicBezTo>
                  <a:cubicBezTo>
                    <a:pt x="3323" y="881"/>
                    <a:pt x="3410" y="903"/>
                    <a:pt x="3485" y="913"/>
                  </a:cubicBezTo>
                  <a:cubicBezTo>
                    <a:pt x="3755" y="978"/>
                    <a:pt x="4014" y="1042"/>
                    <a:pt x="4283" y="1107"/>
                  </a:cubicBezTo>
                  <a:cubicBezTo>
                    <a:pt x="4348" y="1118"/>
                    <a:pt x="4402" y="1129"/>
                    <a:pt x="4477" y="1140"/>
                  </a:cubicBezTo>
                  <a:cubicBezTo>
                    <a:pt x="4726" y="1215"/>
                    <a:pt x="4973" y="1258"/>
                    <a:pt x="5232" y="1323"/>
                  </a:cubicBezTo>
                  <a:cubicBezTo>
                    <a:pt x="5254" y="1334"/>
                    <a:pt x="5286" y="1334"/>
                    <a:pt x="5318" y="1344"/>
                  </a:cubicBezTo>
                  <a:lnTo>
                    <a:pt x="5330" y="1344"/>
                  </a:lnTo>
                  <a:cubicBezTo>
                    <a:pt x="5351" y="1356"/>
                    <a:pt x="5394" y="1366"/>
                    <a:pt x="5426" y="1377"/>
                  </a:cubicBezTo>
                  <a:cubicBezTo>
                    <a:pt x="5567" y="1409"/>
                    <a:pt x="5718" y="1442"/>
                    <a:pt x="5847" y="1474"/>
                  </a:cubicBezTo>
                  <a:cubicBezTo>
                    <a:pt x="6030" y="1517"/>
                    <a:pt x="6203" y="1550"/>
                    <a:pt x="6375" y="1593"/>
                  </a:cubicBezTo>
                  <a:cubicBezTo>
                    <a:pt x="6483" y="1625"/>
                    <a:pt x="6602" y="1658"/>
                    <a:pt x="6710" y="1679"/>
                  </a:cubicBezTo>
                  <a:cubicBezTo>
                    <a:pt x="6872" y="1711"/>
                    <a:pt x="7023" y="1765"/>
                    <a:pt x="7195" y="1797"/>
                  </a:cubicBezTo>
                  <a:cubicBezTo>
                    <a:pt x="7325" y="1819"/>
                    <a:pt x="7476" y="1862"/>
                    <a:pt x="7605" y="1884"/>
                  </a:cubicBezTo>
                  <a:cubicBezTo>
                    <a:pt x="7638" y="1895"/>
                    <a:pt x="7670" y="1905"/>
                    <a:pt x="7681" y="1905"/>
                  </a:cubicBezTo>
                  <a:cubicBezTo>
                    <a:pt x="7703" y="1916"/>
                    <a:pt x="7735" y="1927"/>
                    <a:pt x="7746" y="1927"/>
                  </a:cubicBezTo>
                  <a:cubicBezTo>
                    <a:pt x="7832" y="1938"/>
                    <a:pt x="7907" y="1960"/>
                    <a:pt x="8005" y="1992"/>
                  </a:cubicBezTo>
                  <a:cubicBezTo>
                    <a:pt x="8091" y="2013"/>
                    <a:pt x="8220" y="2046"/>
                    <a:pt x="8339" y="2067"/>
                  </a:cubicBezTo>
                  <a:cubicBezTo>
                    <a:pt x="8393" y="2078"/>
                    <a:pt x="8447" y="2089"/>
                    <a:pt x="8501" y="2111"/>
                  </a:cubicBezTo>
                  <a:cubicBezTo>
                    <a:pt x="8587" y="2132"/>
                    <a:pt x="8673" y="2154"/>
                    <a:pt x="8760" y="2164"/>
                  </a:cubicBezTo>
                  <a:cubicBezTo>
                    <a:pt x="8846" y="2186"/>
                    <a:pt x="8943" y="2207"/>
                    <a:pt x="9040" y="2240"/>
                  </a:cubicBezTo>
                  <a:cubicBezTo>
                    <a:pt x="9180" y="2283"/>
                    <a:pt x="9321" y="2305"/>
                    <a:pt x="9460" y="2337"/>
                  </a:cubicBezTo>
                  <a:cubicBezTo>
                    <a:pt x="9482" y="2348"/>
                    <a:pt x="9515" y="2358"/>
                    <a:pt x="9547" y="2370"/>
                  </a:cubicBezTo>
                  <a:cubicBezTo>
                    <a:pt x="9709" y="2401"/>
                    <a:pt x="9882" y="2445"/>
                    <a:pt x="10043" y="2488"/>
                  </a:cubicBezTo>
                  <a:cubicBezTo>
                    <a:pt x="10054" y="2488"/>
                    <a:pt x="10076" y="2499"/>
                    <a:pt x="10097" y="2499"/>
                  </a:cubicBezTo>
                  <a:cubicBezTo>
                    <a:pt x="10184" y="2509"/>
                    <a:pt x="10270" y="2542"/>
                    <a:pt x="10367" y="2564"/>
                  </a:cubicBezTo>
                  <a:cubicBezTo>
                    <a:pt x="10453" y="2596"/>
                    <a:pt x="10539" y="2607"/>
                    <a:pt x="10625" y="2628"/>
                  </a:cubicBezTo>
                  <a:cubicBezTo>
                    <a:pt x="10637" y="2628"/>
                    <a:pt x="10658" y="2628"/>
                    <a:pt x="10669" y="2639"/>
                  </a:cubicBezTo>
                  <a:cubicBezTo>
                    <a:pt x="10723" y="2650"/>
                    <a:pt x="10755" y="2660"/>
                    <a:pt x="10820" y="2672"/>
                  </a:cubicBezTo>
                  <a:cubicBezTo>
                    <a:pt x="10971" y="2715"/>
                    <a:pt x="11133" y="2758"/>
                    <a:pt x="11294" y="2790"/>
                  </a:cubicBezTo>
                  <a:cubicBezTo>
                    <a:pt x="11521" y="2854"/>
                    <a:pt x="11747" y="2909"/>
                    <a:pt x="11963" y="2962"/>
                  </a:cubicBezTo>
                  <a:cubicBezTo>
                    <a:pt x="12028" y="2984"/>
                    <a:pt x="12071" y="2984"/>
                    <a:pt x="12125" y="2995"/>
                  </a:cubicBezTo>
                  <a:cubicBezTo>
                    <a:pt x="12200" y="3017"/>
                    <a:pt x="12276" y="3017"/>
                    <a:pt x="12363" y="3049"/>
                  </a:cubicBezTo>
                  <a:cubicBezTo>
                    <a:pt x="12384" y="3060"/>
                    <a:pt x="12416" y="3060"/>
                    <a:pt x="12438" y="3070"/>
                  </a:cubicBezTo>
                  <a:cubicBezTo>
                    <a:pt x="12481" y="3070"/>
                    <a:pt x="12524" y="3092"/>
                    <a:pt x="12557" y="3103"/>
                  </a:cubicBezTo>
                  <a:cubicBezTo>
                    <a:pt x="12600" y="3113"/>
                    <a:pt x="12643" y="3125"/>
                    <a:pt x="12686" y="3125"/>
                  </a:cubicBezTo>
                  <a:cubicBezTo>
                    <a:pt x="12701" y="3125"/>
                    <a:pt x="12744" y="3134"/>
                    <a:pt x="12761" y="3134"/>
                  </a:cubicBezTo>
                  <a:cubicBezTo>
                    <a:pt x="12770" y="3134"/>
                    <a:pt x="12772" y="3132"/>
                    <a:pt x="12761" y="3125"/>
                  </a:cubicBezTo>
                  <a:cubicBezTo>
                    <a:pt x="12759" y="3122"/>
                    <a:pt x="12759" y="3121"/>
                    <a:pt x="12760" y="3121"/>
                  </a:cubicBezTo>
                  <a:lnTo>
                    <a:pt x="12760" y="3121"/>
                  </a:lnTo>
                  <a:cubicBezTo>
                    <a:pt x="12764" y="3121"/>
                    <a:pt x="12787" y="3135"/>
                    <a:pt x="12804" y="3135"/>
                  </a:cubicBezTo>
                  <a:cubicBezTo>
                    <a:pt x="12880" y="3157"/>
                    <a:pt x="12967" y="3178"/>
                    <a:pt x="13053" y="3200"/>
                  </a:cubicBezTo>
                  <a:cubicBezTo>
                    <a:pt x="13118" y="3221"/>
                    <a:pt x="13204" y="3232"/>
                    <a:pt x="13214" y="3232"/>
                  </a:cubicBezTo>
                  <a:cubicBezTo>
                    <a:pt x="13225" y="3221"/>
                    <a:pt x="13182" y="3200"/>
                    <a:pt x="13118" y="3189"/>
                  </a:cubicBezTo>
                  <a:cubicBezTo>
                    <a:pt x="13096" y="3178"/>
                    <a:pt x="13074" y="3168"/>
                    <a:pt x="13053" y="3168"/>
                  </a:cubicBezTo>
                  <a:lnTo>
                    <a:pt x="12697" y="3070"/>
                  </a:lnTo>
                  <a:cubicBezTo>
                    <a:pt x="12481" y="3017"/>
                    <a:pt x="12276" y="2962"/>
                    <a:pt x="12061" y="2909"/>
                  </a:cubicBezTo>
                  <a:cubicBezTo>
                    <a:pt x="12039" y="2909"/>
                    <a:pt x="12017" y="2898"/>
                    <a:pt x="12017" y="2898"/>
                  </a:cubicBezTo>
                  <a:lnTo>
                    <a:pt x="12061" y="2898"/>
                  </a:lnTo>
                  <a:cubicBezTo>
                    <a:pt x="12071" y="2898"/>
                    <a:pt x="12082" y="2909"/>
                    <a:pt x="12092" y="2909"/>
                  </a:cubicBezTo>
                  <a:lnTo>
                    <a:pt x="12351" y="2974"/>
                  </a:lnTo>
                  <a:cubicBezTo>
                    <a:pt x="12449" y="2995"/>
                    <a:pt x="12557" y="3027"/>
                    <a:pt x="12653" y="3038"/>
                  </a:cubicBezTo>
                  <a:cubicBezTo>
                    <a:pt x="12740" y="3060"/>
                    <a:pt x="12837" y="3081"/>
                    <a:pt x="12934" y="3103"/>
                  </a:cubicBezTo>
                  <a:cubicBezTo>
                    <a:pt x="12988" y="3113"/>
                    <a:pt x="13031" y="3113"/>
                    <a:pt x="13042" y="3113"/>
                  </a:cubicBezTo>
                  <a:cubicBezTo>
                    <a:pt x="13063" y="3113"/>
                    <a:pt x="13042" y="3103"/>
                    <a:pt x="13010" y="3081"/>
                  </a:cubicBezTo>
                  <a:lnTo>
                    <a:pt x="12880" y="3049"/>
                  </a:lnTo>
                  <a:cubicBezTo>
                    <a:pt x="12751" y="3017"/>
                    <a:pt x="12610" y="2984"/>
                    <a:pt x="12492" y="2952"/>
                  </a:cubicBezTo>
                  <a:cubicBezTo>
                    <a:pt x="12373" y="2919"/>
                    <a:pt x="12265" y="2887"/>
                    <a:pt x="12147" y="2866"/>
                  </a:cubicBezTo>
                  <a:cubicBezTo>
                    <a:pt x="11985" y="2823"/>
                    <a:pt x="11823" y="2790"/>
                    <a:pt x="11661" y="2747"/>
                  </a:cubicBezTo>
                  <a:cubicBezTo>
                    <a:pt x="11381" y="2682"/>
                    <a:pt x="11100" y="2617"/>
                    <a:pt x="10820" y="2542"/>
                  </a:cubicBezTo>
                  <a:cubicBezTo>
                    <a:pt x="10615" y="2488"/>
                    <a:pt x="10399" y="2445"/>
                    <a:pt x="10194" y="2391"/>
                  </a:cubicBezTo>
                  <a:cubicBezTo>
                    <a:pt x="10129" y="2370"/>
                    <a:pt x="10065" y="2348"/>
                    <a:pt x="10000" y="2348"/>
                  </a:cubicBezTo>
                  <a:cubicBezTo>
                    <a:pt x="9968" y="2348"/>
                    <a:pt x="9946" y="2337"/>
                    <a:pt x="9946" y="2326"/>
                  </a:cubicBezTo>
                  <a:cubicBezTo>
                    <a:pt x="9946" y="2326"/>
                    <a:pt x="9925" y="2315"/>
                    <a:pt x="9903" y="2315"/>
                  </a:cubicBezTo>
                  <a:cubicBezTo>
                    <a:pt x="9827" y="2305"/>
                    <a:pt x="9719" y="2262"/>
                    <a:pt x="9644" y="2262"/>
                  </a:cubicBezTo>
                  <a:cubicBezTo>
                    <a:pt x="9633" y="2262"/>
                    <a:pt x="9611" y="2250"/>
                    <a:pt x="9601" y="2250"/>
                  </a:cubicBezTo>
                  <a:cubicBezTo>
                    <a:pt x="9558" y="2229"/>
                    <a:pt x="9525" y="2219"/>
                    <a:pt x="9482" y="2219"/>
                  </a:cubicBezTo>
                  <a:cubicBezTo>
                    <a:pt x="9460" y="2219"/>
                    <a:pt x="9439" y="2219"/>
                    <a:pt x="9417" y="2207"/>
                  </a:cubicBezTo>
                  <a:cubicBezTo>
                    <a:pt x="9353" y="2186"/>
                    <a:pt x="9266" y="2164"/>
                    <a:pt x="9245" y="2164"/>
                  </a:cubicBezTo>
                  <a:cubicBezTo>
                    <a:pt x="9213" y="2164"/>
                    <a:pt x="9191" y="2154"/>
                    <a:pt x="9170" y="2143"/>
                  </a:cubicBezTo>
                  <a:cubicBezTo>
                    <a:pt x="9148" y="2143"/>
                    <a:pt x="9158" y="2132"/>
                    <a:pt x="9105" y="2121"/>
                  </a:cubicBezTo>
                  <a:cubicBezTo>
                    <a:pt x="9029" y="2111"/>
                    <a:pt x="8943" y="2078"/>
                    <a:pt x="8856" y="2067"/>
                  </a:cubicBezTo>
                  <a:cubicBezTo>
                    <a:pt x="8813" y="2056"/>
                    <a:pt x="8749" y="2035"/>
                    <a:pt x="8695" y="2035"/>
                  </a:cubicBezTo>
                  <a:cubicBezTo>
                    <a:pt x="8619" y="2003"/>
                    <a:pt x="8522" y="1981"/>
                    <a:pt x="8436" y="1960"/>
                  </a:cubicBezTo>
                  <a:cubicBezTo>
                    <a:pt x="8360" y="1948"/>
                    <a:pt x="8285" y="1927"/>
                    <a:pt x="8220" y="1916"/>
                  </a:cubicBezTo>
                  <a:cubicBezTo>
                    <a:pt x="8123" y="1895"/>
                    <a:pt x="8048" y="1873"/>
                    <a:pt x="7950" y="1852"/>
                  </a:cubicBezTo>
                  <a:lnTo>
                    <a:pt x="7530" y="1754"/>
                  </a:lnTo>
                  <a:cubicBezTo>
                    <a:pt x="7336" y="1701"/>
                    <a:pt x="7142" y="1658"/>
                    <a:pt x="6948" y="1614"/>
                  </a:cubicBezTo>
                  <a:cubicBezTo>
                    <a:pt x="6732" y="1560"/>
                    <a:pt x="6516" y="1507"/>
                    <a:pt x="6311" y="1463"/>
                  </a:cubicBezTo>
                  <a:cubicBezTo>
                    <a:pt x="6149" y="1420"/>
                    <a:pt x="5987" y="1387"/>
                    <a:pt x="5826" y="1344"/>
                  </a:cubicBezTo>
                  <a:cubicBezTo>
                    <a:pt x="5728" y="1323"/>
                    <a:pt x="5632" y="1301"/>
                    <a:pt x="5534" y="1269"/>
                  </a:cubicBezTo>
                  <a:cubicBezTo>
                    <a:pt x="5189" y="1193"/>
                    <a:pt x="4855" y="1107"/>
                    <a:pt x="4510" y="1032"/>
                  </a:cubicBezTo>
                  <a:cubicBezTo>
                    <a:pt x="4337" y="989"/>
                    <a:pt x="4143" y="946"/>
                    <a:pt x="3970" y="903"/>
                  </a:cubicBezTo>
                  <a:cubicBezTo>
                    <a:pt x="3657" y="827"/>
                    <a:pt x="3355" y="752"/>
                    <a:pt x="3043" y="687"/>
                  </a:cubicBezTo>
                  <a:cubicBezTo>
                    <a:pt x="2708" y="600"/>
                    <a:pt x="2374" y="514"/>
                    <a:pt x="2029" y="438"/>
                  </a:cubicBezTo>
                  <a:cubicBezTo>
                    <a:pt x="1964" y="428"/>
                    <a:pt x="1899" y="417"/>
                    <a:pt x="1845" y="395"/>
                  </a:cubicBezTo>
                  <a:cubicBezTo>
                    <a:pt x="1737" y="374"/>
                    <a:pt x="1641" y="342"/>
                    <a:pt x="1533" y="320"/>
                  </a:cubicBezTo>
                  <a:cubicBezTo>
                    <a:pt x="1263" y="255"/>
                    <a:pt x="993" y="191"/>
                    <a:pt x="734" y="126"/>
                  </a:cubicBezTo>
                  <a:cubicBezTo>
                    <a:pt x="677" y="113"/>
                    <a:pt x="638" y="108"/>
                    <a:pt x="614" y="108"/>
                  </a:cubicBezTo>
                  <a:cubicBezTo>
                    <a:pt x="597" y="108"/>
                    <a:pt x="588" y="110"/>
                    <a:pt x="583" y="115"/>
                  </a:cubicBezTo>
                  <a:lnTo>
                    <a:pt x="529" y="115"/>
                  </a:lnTo>
                  <a:cubicBezTo>
                    <a:pt x="473" y="106"/>
                    <a:pt x="408" y="88"/>
                    <a:pt x="350" y="76"/>
                  </a:cubicBezTo>
                  <a:lnTo>
                    <a:pt x="350" y="76"/>
                  </a:lnTo>
                  <a:cubicBezTo>
                    <a:pt x="351" y="79"/>
                    <a:pt x="350" y="80"/>
                    <a:pt x="349" y="80"/>
                  </a:cubicBezTo>
                  <a:cubicBezTo>
                    <a:pt x="346" y="80"/>
                    <a:pt x="342" y="78"/>
                    <a:pt x="337" y="74"/>
                  </a:cubicBezTo>
                  <a:lnTo>
                    <a:pt x="337" y="74"/>
                  </a:lnTo>
                  <a:cubicBezTo>
                    <a:pt x="341" y="75"/>
                    <a:pt x="346" y="75"/>
                    <a:pt x="350" y="76"/>
                  </a:cubicBezTo>
                  <a:lnTo>
                    <a:pt x="350" y="76"/>
                  </a:lnTo>
                  <a:cubicBezTo>
                    <a:pt x="349" y="75"/>
                    <a:pt x="348" y="73"/>
                    <a:pt x="346" y="72"/>
                  </a:cubicBezTo>
                  <a:lnTo>
                    <a:pt x="335" y="72"/>
                  </a:lnTo>
                  <a:cubicBezTo>
                    <a:pt x="336" y="72"/>
                    <a:pt x="337" y="73"/>
                    <a:pt x="337" y="74"/>
                  </a:cubicBezTo>
                  <a:lnTo>
                    <a:pt x="337" y="74"/>
                  </a:lnTo>
                  <a:cubicBezTo>
                    <a:pt x="333" y="73"/>
                    <a:pt x="329" y="72"/>
                    <a:pt x="325" y="72"/>
                  </a:cubicBezTo>
                  <a:cubicBezTo>
                    <a:pt x="313" y="61"/>
                    <a:pt x="292" y="61"/>
                    <a:pt x="292" y="61"/>
                  </a:cubicBezTo>
                  <a:cubicBezTo>
                    <a:pt x="227" y="40"/>
                    <a:pt x="162" y="28"/>
                    <a:pt x="109" y="18"/>
                  </a:cubicBezTo>
                  <a:cubicBezTo>
                    <a:pt x="64" y="5"/>
                    <a:pt x="38" y="0"/>
                    <a:pt x="22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671;p50">
              <a:extLst>
                <a:ext uri="{FF2B5EF4-FFF2-40B4-BE49-F238E27FC236}">
                  <a16:creationId xmlns:a16="http://schemas.microsoft.com/office/drawing/2014/main" id="{2AF635D0-2134-4FB3-9486-6292CE49C268}"/>
                </a:ext>
              </a:extLst>
            </p:cNvPr>
            <p:cNvSpPr/>
            <p:nvPr/>
          </p:nvSpPr>
          <p:spPr>
            <a:xfrm>
              <a:off x="5312175" y="1182589"/>
              <a:ext cx="273928" cy="736536"/>
            </a:xfrm>
            <a:custGeom>
              <a:avLst/>
              <a:gdLst/>
              <a:ahLst/>
              <a:cxnLst/>
              <a:rect l="l" t="t" r="r" b="b"/>
              <a:pathLst>
                <a:path w="6356" h="17090" extrusionOk="0">
                  <a:moveTo>
                    <a:pt x="5925" y="1"/>
                  </a:moveTo>
                  <a:cubicBezTo>
                    <a:pt x="5910" y="1"/>
                    <a:pt x="5895" y="2"/>
                    <a:pt x="5879" y="4"/>
                  </a:cubicBezTo>
                  <a:lnTo>
                    <a:pt x="3646" y="252"/>
                  </a:lnTo>
                  <a:lnTo>
                    <a:pt x="0" y="17090"/>
                  </a:lnTo>
                  <a:cubicBezTo>
                    <a:pt x="0" y="17090"/>
                    <a:pt x="1478" y="16982"/>
                    <a:pt x="1877" y="16874"/>
                  </a:cubicBezTo>
                  <a:cubicBezTo>
                    <a:pt x="2277" y="16766"/>
                    <a:pt x="2632" y="16454"/>
                    <a:pt x="2600" y="16432"/>
                  </a:cubicBezTo>
                  <a:lnTo>
                    <a:pt x="6213" y="759"/>
                  </a:lnTo>
                  <a:cubicBezTo>
                    <a:pt x="6356" y="250"/>
                    <a:pt x="6172" y="1"/>
                    <a:pt x="5925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672;p50">
              <a:extLst>
                <a:ext uri="{FF2B5EF4-FFF2-40B4-BE49-F238E27FC236}">
                  <a16:creationId xmlns:a16="http://schemas.microsoft.com/office/drawing/2014/main" id="{CB7AED0C-5FAD-4E56-828C-9E0E3C59F438}"/>
                </a:ext>
              </a:extLst>
            </p:cNvPr>
            <p:cNvSpPr/>
            <p:nvPr/>
          </p:nvSpPr>
          <p:spPr>
            <a:xfrm>
              <a:off x="5398198" y="1919082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673;p50">
              <a:extLst>
                <a:ext uri="{FF2B5EF4-FFF2-40B4-BE49-F238E27FC236}">
                  <a16:creationId xmlns:a16="http://schemas.microsoft.com/office/drawing/2014/main" id="{2F04D4AB-09B6-426A-9265-572E08DE8A58}"/>
                </a:ext>
              </a:extLst>
            </p:cNvPr>
            <p:cNvSpPr/>
            <p:nvPr/>
          </p:nvSpPr>
          <p:spPr>
            <a:xfrm>
              <a:off x="5408412" y="1610892"/>
              <a:ext cx="63698" cy="59561"/>
            </a:xfrm>
            <a:custGeom>
              <a:avLst/>
              <a:gdLst/>
              <a:ahLst/>
              <a:cxnLst/>
              <a:rect l="l" t="t" r="r" b="b"/>
              <a:pathLst>
                <a:path w="1478" h="1382" extrusionOk="0">
                  <a:moveTo>
                    <a:pt x="885" y="421"/>
                  </a:moveTo>
                  <a:lnTo>
                    <a:pt x="809" y="756"/>
                  </a:lnTo>
                  <a:lnTo>
                    <a:pt x="378" y="486"/>
                  </a:lnTo>
                  <a:lnTo>
                    <a:pt x="885" y="421"/>
                  </a:lnTo>
                  <a:close/>
                  <a:moveTo>
                    <a:pt x="1478" y="1"/>
                  </a:moveTo>
                  <a:lnTo>
                    <a:pt x="87" y="205"/>
                  </a:lnTo>
                  <a:lnTo>
                    <a:pt x="0" y="615"/>
                  </a:lnTo>
                  <a:lnTo>
                    <a:pt x="1176" y="1381"/>
                  </a:lnTo>
                  <a:lnTo>
                    <a:pt x="1252" y="1025"/>
                  </a:lnTo>
                  <a:lnTo>
                    <a:pt x="1068" y="907"/>
                  </a:lnTo>
                  <a:lnTo>
                    <a:pt x="1176" y="378"/>
                  </a:lnTo>
                  <a:lnTo>
                    <a:pt x="1403" y="356"/>
                  </a:lnTo>
                  <a:lnTo>
                    <a:pt x="1478" y="1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674;p50">
              <a:extLst>
                <a:ext uri="{FF2B5EF4-FFF2-40B4-BE49-F238E27FC236}">
                  <a16:creationId xmlns:a16="http://schemas.microsoft.com/office/drawing/2014/main" id="{32188D15-BAE5-4970-8EF3-77FD006EAFD8}"/>
                </a:ext>
              </a:extLst>
            </p:cNvPr>
            <p:cNvSpPr/>
            <p:nvPr/>
          </p:nvSpPr>
          <p:spPr>
            <a:xfrm>
              <a:off x="5422376" y="1531420"/>
              <a:ext cx="63224" cy="52062"/>
            </a:xfrm>
            <a:custGeom>
              <a:avLst/>
              <a:gdLst/>
              <a:ahLst/>
              <a:cxnLst/>
              <a:rect l="l" t="t" r="r" b="b"/>
              <a:pathLst>
                <a:path w="1467" h="1208" extrusionOk="0">
                  <a:moveTo>
                    <a:pt x="515" y="332"/>
                  </a:moveTo>
                  <a:cubicBezTo>
                    <a:pt x="523" y="332"/>
                    <a:pt x="531" y="333"/>
                    <a:pt x="539" y="335"/>
                  </a:cubicBezTo>
                  <a:cubicBezTo>
                    <a:pt x="604" y="345"/>
                    <a:pt x="647" y="410"/>
                    <a:pt x="626" y="486"/>
                  </a:cubicBezTo>
                  <a:lnTo>
                    <a:pt x="571" y="712"/>
                  </a:lnTo>
                  <a:lnTo>
                    <a:pt x="345" y="669"/>
                  </a:lnTo>
                  <a:lnTo>
                    <a:pt x="399" y="431"/>
                  </a:lnTo>
                  <a:cubicBezTo>
                    <a:pt x="418" y="366"/>
                    <a:pt x="461" y="332"/>
                    <a:pt x="515" y="332"/>
                  </a:cubicBezTo>
                  <a:close/>
                  <a:moveTo>
                    <a:pt x="1027" y="387"/>
                  </a:moveTo>
                  <a:cubicBezTo>
                    <a:pt x="1033" y="387"/>
                    <a:pt x="1040" y="387"/>
                    <a:pt x="1046" y="388"/>
                  </a:cubicBezTo>
                  <a:cubicBezTo>
                    <a:pt x="1122" y="410"/>
                    <a:pt x="1165" y="474"/>
                    <a:pt x="1143" y="550"/>
                  </a:cubicBezTo>
                  <a:lnTo>
                    <a:pt x="1079" y="831"/>
                  </a:lnTo>
                  <a:lnTo>
                    <a:pt x="841" y="776"/>
                  </a:lnTo>
                  <a:lnTo>
                    <a:pt x="895" y="496"/>
                  </a:lnTo>
                  <a:cubicBezTo>
                    <a:pt x="914" y="428"/>
                    <a:pt x="969" y="387"/>
                    <a:pt x="1027" y="387"/>
                  </a:cubicBezTo>
                  <a:close/>
                  <a:moveTo>
                    <a:pt x="510" y="1"/>
                  </a:moveTo>
                  <a:cubicBezTo>
                    <a:pt x="323" y="1"/>
                    <a:pt x="176" y="160"/>
                    <a:pt x="129" y="378"/>
                  </a:cubicBezTo>
                  <a:lnTo>
                    <a:pt x="0" y="927"/>
                  </a:lnTo>
                  <a:lnTo>
                    <a:pt x="1283" y="1208"/>
                  </a:lnTo>
                  <a:lnTo>
                    <a:pt x="1413" y="615"/>
                  </a:lnTo>
                  <a:cubicBezTo>
                    <a:pt x="1467" y="356"/>
                    <a:pt x="1370" y="119"/>
                    <a:pt x="1143" y="76"/>
                  </a:cubicBezTo>
                  <a:cubicBezTo>
                    <a:pt x="1117" y="69"/>
                    <a:pt x="1092" y="66"/>
                    <a:pt x="1067" y="66"/>
                  </a:cubicBezTo>
                  <a:cubicBezTo>
                    <a:pt x="967" y="66"/>
                    <a:pt x="878" y="115"/>
                    <a:pt x="809" y="184"/>
                  </a:cubicBezTo>
                  <a:cubicBezTo>
                    <a:pt x="765" y="97"/>
                    <a:pt x="690" y="33"/>
                    <a:pt x="593" y="11"/>
                  </a:cubicBezTo>
                  <a:cubicBezTo>
                    <a:pt x="565" y="4"/>
                    <a:pt x="537" y="1"/>
                    <a:pt x="510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675;p50">
              <a:extLst>
                <a:ext uri="{FF2B5EF4-FFF2-40B4-BE49-F238E27FC236}">
                  <a16:creationId xmlns:a16="http://schemas.microsoft.com/office/drawing/2014/main" id="{993BFE20-1363-4C60-B9CA-DA3E3A53ECEB}"/>
                </a:ext>
              </a:extLst>
            </p:cNvPr>
            <p:cNvSpPr/>
            <p:nvPr/>
          </p:nvSpPr>
          <p:spPr>
            <a:xfrm>
              <a:off x="5440003" y="1443975"/>
              <a:ext cx="63741" cy="62621"/>
            </a:xfrm>
            <a:custGeom>
              <a:avLst/>
              <a:gdLst/>
              <a:ahLst/>
              <a:cxnLst/>
              <a:rect l="l" t="t" r="r" b="b"/>
              <a:pathLst>
                <a:path w="1479" h="1453" extrusionOk="0">
                  <a:moveTo>
                    <a:pt x="519" y="1"/>
                  </a:moveTo>
                  <a:cubicBezTo>
                    <a:pt x="313" y="87"/>
                    <a:pt x="152" y="292"/>
                    <a:pt x="87" y="551"/>
                  </a:cubicBezTo>
                  <a:cubicBezTo>
                    <a:pt x="1" y="983"/>
                    <a:pt x="217" y="1350"/>
                    <a:pt x="594" y="1436"/>
                  </a:cubicBezTo>
                  <a:cubicBezTo>
                    <a:pt x="644" y="1447"/>
                    <a:pt x="694" y="1453"/>
                    <a:pt x="743" y="1453"/>
                  </a:cubicBezTo>
                  <a:cubicBezTo>
                    <a:pt x="1064" y="1453"/>
                    <a:pt x="1350" y="1216"/>
                    <a:pt x="1425" y="842"/>
                  </a:cubicBezTo>
                  <a:cubicBezTo>
                    <a:pt x="1478" y="583"/>
                    <a:pt x="1414" y="324"/>
                    <a:pt x="1263" y="163"/>
                  </a:cubicBezTo>
                  <a:lnTo>
                    <a:pt x="1058" y="411"/>
                  </a:lnTo>
                  <a:cubicBezTo>
                    <a:pt x="1144" y="497"/>
                    <a:pt x="1176" y="638"/>
                    <a:pt x="1144" y="777"/>
                  </a:cubicBezTo>
                  <a:cubicBezTo>
                    <a:pt x="1097" y="994"/>
                    <a:pt x="943" y="1120"/>
                    <a:pt x="754" y="1120"/>
                  </a:cubicBezTo>
                  <a:cubicBezTo>
                    <a:pt x="727" y="1120"/>
                    <a:pt x="699" y="1118"/>
                    <a:pt x="670" y="1112"/>
                  </a:cubicBezTo>
                  <a:cubicBezTo>
                    <a:pt x="443" y="1058"/>
                    <a:pt x="325" y="864"/>
                    <a:pt x="378" y="616"/>
                  </a:cubicBezTo>
                  <a:cubicBezTo>
                    <a:pt x="411" y="465"/>
                    <a:pt x="497" y="357"/>
                    <a:pt x="605" y="314"/>
                  </a:cubicBezTo>
                  <a:lnTo>
                    <a:pt x="519" y="1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676;p50">
              <a:extLst>
                <a:ext uri="{FF2B5EF4-FFF2-40B4-BE49-F238E27FC236}">
                  <a16:creationId xmlns:a16="http://schemas.microsoft.com/office/drawing/2014/main" id="{1B293C20-D5EA-47D8-963B-E997D835D12D}"/>
                </a:ext>
              </a:extLst>
            </p:cNvPr>
            <p:cNvSpPr/>
            <p:nvPr/>
          </p:nvSpPr>
          <p:spPr>
            <a:xfrm>
              <a:off x="4690149" y="1064631"/>
              <a:ext cx="784762" cy="856261"/>
            </a:xfrm>
            <a:custGeom>
              <a:avLst/>
              <a:gdLst/>
              <a:ahLst/>
              <a:cxnLst/>
              <a:rect l="l" t="t" r="r" b="b"/>
              <a:pathLst>
                <a:path w="18209" h="19868" extrusionOk="0">
                  <a:moveTo>
                    <a:pt x="4888" y="0"/>
                  </a:moveTo>
                  <a:cubicBezTo>
                    <a:pt x="4139" y="0"/>
                    <a:pt x="3245" y="481"/>
                    <a:pt x="3085" y="1166"/>
                  </a:cubicBezTo>
                  <a:lnTo>
                    <a:pt x="184" y="15372"/>
                  </a:lnTo>
                  <a:cubicBezTo>
                    <a:pt x="0" y="16159"/>
                    <a:pt x="497" y="16947"/>
                    <a:pt x="1285" y="17130"/>
                  </a:cubicBezTo>
                  <a:lnTo>
                    <a:pt x="13290" y="19773"/>
                  </a:lnTo>
                  <a:cubicBezTo>
                    <a:pt x="13416" y="19803"/>
                    <a:pt x="13900" y="19868"/>
                    <a:pt x="14221" y="19868"/>
                  </a:cubicBezTo>
                  <a:cubicBezTo>
                    <a:pt x="14369" y="19868"/>
                    <a:pt x="14482" y="19854"/>
                    <a:pt x="14509" y="19817"/>
                  </a:cubicBezTo>
                  <a:lnTo>
                    <a:pt x="18004" y="3960"/>
                  </a:lnTo>
                  <a:cubicBezTo>
                    <a:pt x="18047" y="3776"/>
                    <a:pt x="18208" y="3021"/>
                    <a:pt x="18026" y="2978"/>
                  </a:cubicBezTo>
                  <a:lnTo>
                    <a:pt x="5211" y="34"/>
                  </a:lnTo>
                  <a:cubicBezTo>
                    <a:pt x="5108" y="11"/>
                    <a:pt x="5000" y="0"/>
                    <a:pt x="4888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677;p50">
              <a:extLst>
                <a:ext uri="{FF2B5EF4-FFF2-40B4-BE49-F238E27FC236}">
                  <a16:creationId xmlns:a16="http://schemas.microsoft.com/office/drawing/2014/main" id="{9CC74646-F2FB-4CA2-88F8-B2E449FFE407}"/>
                </a:ext>
              </a:extLst>
            </p:cNvPr>
            <p:cNvSpPr/>
            <p:nvPr/>
          </p:nvSpPr>
          <p:spPr>
            <a:xfrm>
              <a:off x="5353075" y="1481168"/>
              <a:ext cx="43" cy="517"/>
            </a:xfrm>
            <a:custGeom>
              <a:avLst/>
              <a:gdLst/>
              <a:ahLst/>
              <a:cxnLst/>
              <a:rect l="l" t="t" r="r" b="b"/>
              <a:pathLst>
                <a:path w="1" h="12" extrusionOk="0">
                  <a:moveTo>
                    <a:pt x="0" y="12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678;p50">
              <a:extLst>
                <a:ext uri="{FF2B5EF4-FFF2-40B4-BE49-F238E27FC236}">
                  <a16:creationId xmlns:a16="http://schemas.microsoft.com/office/drawing/2014/main" id="{66C08583-72D9-4544-8E7B-2C4D9BC9420A}"/>
                </a:ext>
              </a:extLst>
            </p:cNvPr>
            <p:cNvSpPr/>
            <p:nvPr/>
          </p:nvSpPr>
          <p:spPr>
            <a:xfrm>
              <a:off x="5255933" y="1196596"/>
              <a:ext cx="165968" cy="706928"/>
            </a:xfrm>
            <a:custGeom>
              <a:avLst/>
              <a:gdLst/>
              <a:ahLst/>
              <a:cxnLst/>
              <a:rect l="l" t="t" r="r" b="b"/>
              <a:pathLst>
                <a:path w="3851" h="16403" extrusionOk="0">
                  <a:moveTo>
                    <a:pt x="3765" y="402"/>
                  </a:moveTo>
                  <a:cubicBezTo>
                    <a:pt x="3764" y="403"/>
                    <a:pt x="3764" y="405"/>
                    <a:pt x="3764" y="407"/>
                  </a:cubicBezTo>
                  <a:lnTo>
                    <a:pt x="3764" y="407"/>
                  </a:lnTo>
                  <a:cubicBezTo>
                    <a:pt x="3764" y="405"/>
                    <a:pt x="3765" y="403"/>
                    <a:pt x="3765" y="402"/>
                  </a:cubicBezTo>
                  <a:close/>
                  <a:moveTo>
                    <a:pt x="3838" y="1"/>
                  </a:moveTo>
                  <a:cubicBezTo>
                    <a:pt x="3827" y="1"/>
                    <a:pt x="3818" y="49"/>
                    <a:pt x="3808" y="89"/>
                  </a:cubicBezTo>
                  <a:cubicBezTo>
                    <a:pt x="3776" y="186"/>
                    <a:pt x="3754" y="294"/>
                    <a:pt x="3733" y="391"/>
                  </a:cubicBezTo>
                  <a:cubicBezTo>
                    <a:pt x="3711" y="445"/>
                    <a:pt x="3700" y="488"/>
                    <a:pt x="3689" y="553"/>
                  </a:cubicBezTo>
                  <a:cubicBezTo>
                    <a:pt x="3679" y="573"/>
                    <a:pt x="3678" y="603"/>
                    <a:pt x="3669" y="616"/>
                  </a:cubicBezTo>
                  <a:lnTo>
                    <a:pt x="3669" y="616"/>
                  </a:lnTo>
                  <a:cubicBezTo>
                    <a:pt x="3672" y="605"/>
                    <a:pt x="3678" y="570"/>
                    <a:pt x="3678" y="553"/>
                  </a:cubicBezTo>
                  <a:cubicBezTo>
                    <a:pt x="3698" y="469"/>
                    <a:pt x="3706" y="435"/>
                    <a:pt x="3702" y="435"/>
                  </a:cubicBezTo>
                  <a:lnTo>
                    <a:pt x="3702" y="435"/>
                  </a:lnTo>
                  <a:cubicBezTo>
                    <a:pt x="3699" y="435"/>
                    <a:pt x="3691" y="451"/>
                    <a:pt x="3678" y="477"/>
                  </a:cubicBezTo>
                  <a:cubicBezTo>
                    <a:pt x="3678" y="488"/>
                    <a:pt x="3668" y="498"/>
                    <a:pt x="3668" y="510"/>
                  </a:cubicBezTo>
                  <a:cubicBezTo>
                    <a:pt x="3657" y="510"/>
                    <a:pt x="3657" y="531"/>
                    <a:pt x="3646" y="563"/>
                  </a:cubicBezTo>
                  <a:cubicBezTo>
                    <a:pt x="3582" y="757"/>
                    <a:pt x="3538" y="973"/>
                    <a:pt x="3484" y="1200"/>
                  </a:cubicBezTo>
                  <a:cubicBezTo>
                    <a:pt x="3484" y="1173"/>
                    <a:pt x="3484" y="1158"/>
                    <a:pt x="3482" y="1158"/>
                  </a:cubicBezTo>
                  <a:cubicBezTo>
                    <a:pt x="3479" y="1158"/>
                    <a:pt x="3471" y="1189"/>
                    <a:pt x="3452" y="1265"/>
                  </a:cubicBezTo>
                  <a:cubicBezTo>
                    <a:pt x="3431" y="1340"/>
                    <a:pt x="3419" y="1416"/>
                    <a:pt x="3398" y="1480"/>
                  </a:cubicBezTo>
                  <a:cubicBezTo>
                    <a:pt x="3344" y="1739"/>
                    <a:pt x="3290" y="1998"/>
                    <a:pt x="3236" y="2246"/>
                  </a:cubicBezTo>
                  <a:cubicBezTo>
                    <a:pt x="3129" y="2710"/>
                    <a:pt x="3031" y="3174"/>
                    <a:pt x="2923" y="3638"/>
                  </a:cubicBezTo>
                  <a:cubicBezTo>
                    <a:pt x="2891" y="3767"/>
                    <a:pt x="2858" y="3897"/>
                    <a:pt x="2848" y="4005"/>
                  </a:cubicBezTo>
                  <a:cubicBezTo>
                    <a:pt x="2848" y="4026"/>
                    <a:pt x="2837" y="4037"/>
                    <a:pt x="2837" y="4048"/>
                  </a:cubicBezTo>
                  <a:cubicBezTo>
                    <a:pt x="2805" y="4134"/>
                    <a:pt x="2783" y="4231"/>
                    <a:pt x="2762" y="4317"/>
                  </a:cubicBezTo>
                  <a:cubicBezTo>
                    <a:pt x="2697" y="4652"/>
                    <a:pt x="2621" y="4986"/>
                    <a:pt x="2546" y="5321"/>
                  </a:cubicBezTo>
                  <a:cubicBezTo>
                    <a:pt x="2524" y="5407"/>
                    <a:pt x="2513" y="5472"/>
                    <a:pt x="2492" y="5558"/>
                  </a:cubicBezTo>
                  <a:cubicBezTo>
                    <a:pt x="2417" y="5860"/>
                    <a:pt x="2352" y="6172"/>
                    <a:pt x="2276" y="6486"/>
                  </a:cubicBezTo>
                  <a:cubicBezTo>
                    <a:pt x="2266" y="6529"/>
                    <a:pt x="2266" y="6561"/>
                    <a:pt x="2254" y="6604"/>
                  </a:cubicBezTo>
                  <a:lnTo>
                    <a:pt x="2254" y="6615"/>
                  </a:lnTo>
                  <a:cubicBezTo>
                    <a:pt x="2244" y="6647"/>
                    <a:pt x="2233" y="6690"/>
                    <a:pt x="2222" y="6744"/>
                  </a:cubicBezTo>
                  <a:lnTo>
                    <a:pt x="2093" y="7262"/>
                  </a:lnTo>
                  <a:cubicBezTo>
                    <a:pt x="2050" y="7478"/>
                    <a:pt x="2007" y="7694"/>
                    <a:pt x="1952" y="7909"/>
                  </a:cubicBezTo>
                  <a:lnTo>
                    <a:pt x="1856" y="8330"/>
                  </a:lnTo>
                  <a:cubicBezTo>
                    <a:pt x="1813" y="8535"/>
                    <a:pt x="1758" y="8718"/>
                    <a:pt x="1715" y="8934"/>
                  </a:cubicBezTo>
                  <a:cubicBezTo>
                    <a:pt x="1683" y="9085"/>
                    <a:pt x="1640" y="9279"/>
                    <a:pt x="1607" y="9451"/>
                  </a:cubicBezTo>
                  <a:cubicBezTo>
                    <a:pt x="1597" y="9473"/>
                    <a:pt x="1586" y="9516"/>
                    <a:pt x="1575" y="9538"/>
                  </a:cubicBezTo>
                  <a:cubicBezTo>
                    <a:pt x="1575" y="9559"/>
                    <a:pt x="1564" y="9602"/>
                    <a:pt x="1564" y="9614"/>
                  </a:cubicBezTo>
                  <a:cubicBezTo>
                    <a:pt x="1542" y="9732"/>
                    <a:pt x="1521" y="9818"/>
                    <a:pt x="1489" y="9937"/>
                  </a:cubicBezTo>
                  <a:cubicBezTo>
                    <a:pt x="1446" y="10056"/>
                    <a:pt x="1424" y="10207"/>
                    <a:pt x="1391" y="10347"/>
                  </a:cubicBezTo>
                  <a:cubicBezTo>
                    <a:pt x="1370" y="10422"/>
                    <a:pt x="1359" y="10477"/>
                    <a:pt x="1338" y="10552"/>
                  </a:cubicBezTo>
                  <a:cubicBezTo>
                    <a:pt x="1316" y="10660"/>
                    <a:pt x="1295" y="10757"/>
                    <a:pt x="1273" y="10865"/>
                  </a:cubicBezTo>
                  <a:cubicBezTo>
                    <a:pt x="1240" y="10983"/>
                    <a:pt x="1219" y="11102"/>
                    <a:pt x="1187" y="11220"/>
                  </a:cubicBezTo>
                  <a:cubicBezTo>
                    <a:pt x="1133" y="11393"/>
                    <a:pt x="1101" y="11577"/>
                    <a:pt x="1068" y="11749"/>
                  </a:cubicBezTo>
                  <a:cubicBezTo>
                    <a:pt x="1057" y="11771"/>
                    <a:pt x="1046" y="11814"/>
                    <a:pt x="1036" y="11857"/>
                  </a:cubicBezTo>
                  <a:cubicBezTo>
                    <a:pt x="993" y="12062"/>
                    <a:pt x="938" y="12267"/>
                    <a:pt x="895" y="12461"/>
                  </a:cubicBezTo>
                  <a:cubicBezTo>
                    <a:pt x="885" y="12483"/>
                    <a:pt x="885" y="12515"/>
                    <a:pt x="874" y="12526"/>
                  </a:cubicBezTo>
                  <a:cubicBezTo>
                    <a:pt x="863" y="12644"/>
                    <a:pt x="820" y="12752"/>
                    <a:pt x="799" y="12871"/>
                  </a:cubicBezTo>
                  <a:cubicBezTo>
                    <a:pt x="766" y="12968"/>
                    <a:pt x="744" y="13076"/>
                    <a:pt x="723" y="13184"/>
                  </a:cubicBezTo>
                  <a:cubicBezTo>
                    <a:pt x="723" y="13205"/>
                    <a:pt x="723" y="13227"/>
                    <a:pt x="712" y="13248"/>
                  </a:cubicBezTo>
                  <a:cubicBezTo>
                    <a:pt x="701" y="13313"/>
                    <a:pt x="679" y="13356"/>
                    <a:pt x="669" y="13432"/>
                  </a:cubicBezTo>
                  <a:cubicBezTo>
                    <a:pt x="615" y="13626"/>
                    <a:pt x="572" y="13821"/>
                    <a:pt x="528" y="14015"/>
                  </a:cubicBezTo>
                  <a:cubicBezTo>
                    <a:pt x="453" y="14295"/>
                    <a:pt x="389" y="14586"/>
                    <a:pt x="324" y="14856"/>
                  </a:cubicBezTo>
                  <a:cubicBezTo>
                    <a:pt x="302" y="14931"/>
                    <a:pt x="291" y="14986"/>
                    <a:pt x="281" y="15050"/>
                  </a:cubicBezTo>
                  <a:cubicBezTo>
                    <a:pt x="270" y="15147"/>
                    <a:pt x="259" y="15233"/>
                    <a:pt x="216" y="15352"/>
                  </a:cubicBezTo>
                  <a:cubicBezTo>
                    <a:pt x="216" y="15374"/>
                    <a:pt x="205" y="15417"/>
                    <a:pt x="195" y="15449"/>
                  </a:cubicBezTo>
                  <a:cubicBezTo>
                    <a:pt x="183" y="15492"/>
                    <a:pt x="173" y="15546"/>
                    <a:pt x="162" y="15590"/>
                  </a:cubicBezTo>
                  <a:cubicBezTo>
                    <a:pt x="151" y="15643"/>
                    <a:pt x="130" y="15697"/>
                    <a:pt x="130" y="15741"/>
                  </a:cubicBezTo>
                  <a:cubicBezTo>
                    <a:pt x="130" y="15768"/>
                    <a:pt x="106" y="15858"/>
                    <a:pt x="112" y="15858"/>
                  </a:cubicBezTo>
                  <a:cubicBezTo>
                    <a:pt x="113" y="15858"/>
                    <a:pt x="115" y="15855"/>
                    <a:pt x="119" y="15848"/>
                  </a:cubicBezTo>
                  <a:cubicBezTo>
                    <a:pt x="121" y="15844"/>
                    <a:pt x="122" y="15843"/>
                    <a:pt x="123" y="15843"/>
                  </a:cubicBezTo>
                  <a:lnTo>
                    <a:pt x="123" y="15843"/>
                  </a:lnTo>
                  <a:cubicBezTo>
                    <a:pt x="126" y="15843"/>
                    <a:pt x="117" y="15874"/>
                    <a:pt x="108" y="15892"/>
                  </a:cubicBezTo>
                  <a:cubicBezTo>
                    <a:pt x="87" y="15999"/>
                    <a:pt x="65" y="16107"/>
                    <a:pt x="32" y="16204"/>
                  </a:cubicBezTo>
                  <a:cubicBezTo>
                    <a:pt x="11" y="16290"/>
                    <a:pt x="0" y="16388"/>
                    <a:pt x="0" y="16398"/>
                  </a:cubicBezTo>
                  <a:cubicBezTo>
                    <a:pt x="2" y="16401"/>
                    <a:pt x="4" y="16403"/>
                    <a:pt x="5" y="16403"/>
                  </a:cubicBezTo>
                  <a:cubicBezTo>
                    <a:pt x="15" y="16403"/>
                    <a:pt x="27" y="16355"/>
                    <a:pt x="54" y="16290"/>
                  </a:cubicBezTo>
                  <a:cubicBezTo>
                    <a:pt x="54" y="16258"/>
                    <a:pt x="65" y="16237"/>
                    <a:pt x="65" y="16204"/>
                  </a:cubicBezTo>
                  <a:cubicBezTo>
                    <a:pt x="108" y="16053"/>
                    <a:pt x="140" y="15902"/>
                    <a:pt x="183" y="15751"/>
                  </a:cubicBezTo>
                  <a:cubicBezTo>
                    <a:pt x="248" y="15492"/>
                    <a:pt x="313" y="15233"/>
                    <a:pt x="377" y="14964"/>
                  </a:cubicBezTo>
                  <a:cubicBezTo>
                    <a:pt x="377" y="14942"/>
                    <a:pt x="389" y="14910"/>
                    <a:pt x="389" y="14910"/>
                  </a:cubicBezTo>
                  <a:lnTo>
                    <a:pt x="389" y="14964"/>
                  </a:lnTo>
                  <a:cubicBezTo>
                    <a:pt x="377" y="14974"/>
                    <a:pt x="377" y="14996"/>
                    <a:pt x="377" y="15017"/>
                  </a:cubicBezTo>
                  <a:cubicBezTo>
                    <a:pt x="346" y="15125"/>
                    <a:pt x="324" y="15223"/>
                    <a:pt x="302" y="15331"/>
                  </a:cubicBezTo>
                  <a:cubicBezTo>
                    <a:pt x="270" y="15460"/>
                    <a:pt x="238" y="15590"/>
                    <a:pt x="216" y="15697"/>
                  </a:cubicBezTo>
                  <a:cubicBezTo>
                    <a:pt x="195" y="15816"/>
                    <a:pt x="173" y="15924"/>
                    <a:pt x="140" y="16053"/>
                  </a:cubicBezTo>
                  <a:cubicBezTo>
                    <a:pt x="119" y="16129"/>
                    <a:pt x="119" y="16172"/>
                    <a:pt x="119" y="16194"/>
                  </a:cubicBezTo>
                  <a:cubicBezTo>
                    <a:pt x="120" y="16195"/>
                    <a:pt x="122" y="16196"/>
                    <a:pt x="124" y="16196"/>
                  </a:cubicBezTo>
                  <a:cubicBezTo>
                    <a:pt x="133" y="16196"/>
                    <a:pt x="142" y="16175"/>
                    <a:pt x="151" y="16139"/>
                  </a:cubicBezTo>
                  <a:cubicBezTo>
                    <a:pt x="173" y="16096"/>
                    <a:pt x="183" y="16043"/>
                    <a:pt x="195" y="15988"/>
                  </a:cubicBezTo>
                  <a:cubicBezTo>
                    <a:pt x="238" y="15816"/>
                    <a:pt x="270" y="15654"/>
                    <a:pt x="313" y="15503"/>
                  </a:cubicBezTo>
                  <a:cubicBezTo>
                    <a:pt x="356" y="15363"/>
                    <a:pt x="389" y="15223"/>
                    <a:pt x="421" y="15072"/>
                  </a:cubicBezTo>
                  <a:cubicBezTo>
                    <a:pt x="464" y="14866"/>
                    <a:pt x="507" y="14662"/>
                    <a:pt x="550" y="14468"/>
                  </a:cubicBezTo>
                  <a:cubicBezTo>
                    <a:pt x="636" y="14123"/>
                    <a:pt x="712" y="13777"/>
                    <a:pt x="799" y="13421"/>
                  </a:cubicBezTo>
                  <a:cubicBezTo>
                    <a:pt x="863" y="13173"/>
                    <a:pt x="917" y="12903"/>
                    <a:pt x="982" y="12656"/>
                  </a:cubicBezTo>
                  <a:cubicBezTo>
                    <a:pt x="1003" y="12569"/>
                    <a:pt x="1025" y="12483"/>
                    <a:pt x="1036" y="12407"/>
                  </a:cubicBezTo>
                  <a:cubicBezTo>
                    <a:pt x="1036" y="12375"/>
                    <a:pt x="1046" y="12342"/>
                    <a:pt x="1057" y="12342"/>
                  </a:cubicBezTo>
                  <a:cubicBezTo>
                    <a:pt x="1057" y="12332"/>
                    <a:pt x="1068" y="12321"/>
                    <a:pt x="1068" y="12289"/>
                  </a:cubicBezTo>
                  <a:cubicBezTo>
                    <a:pt x="1089" y="12191"/>
                    <a:pt x="1133" y="12062"/>
                    <a:pt x="1144" y="11965"/>
                  </a:cubicBezTo>
                  <a:cubicBezTo>
                    <a:pt x="1144" y="11954"/>
                    <a:pt x="1144" y="11922"/>
                    <a:pt x="1154" y="11911"/>
                  </a:cubicBezTo>
                  <a:cubicBezTo>
                    <a:pt x="1176" y="11857"/>
                    <a:pt x="1176" y="11814"/>
                    <a:pt x="1187" y="11771"/>
                  </a:cubicBezTo>
                  <a:cubicBezTo>
                    <a:pt x="1187" y="11738"/>
                    <a:pt x="1187" y="11717"/>
                    <a:pt x="1208" y="11685"/>
                  </a:cubicBezTo>
                  <a:cubicBezTo>
                    <a:pt x="1230" y="11609"/>
                    <a:pt x="1252" y="11501"/>
                    <a:pt x="1252" y="11469"/>
                  </a:cubicBezTo>
                  <a:cubicBezTo>
                    <a:pt x="1252" y="11426"/>
                    <a:pt x="1262" y="11404"/>
                    <a:pt x="1273" y="11372"/>
                  </a:cubicBezTo>
                  <a:cubicBezTo>
                    <a:pt x="1284" y="11350"/>
                    <a:pt x="1284" y="11361"/>
                    <a:pt x="1295" y="11307"/>
                  </a:cubicBezTo>
                  <a:cubicBezTo>
                    <a:pt x="1316" y="11199"/>
                    <a:pt x="1348" y="11091"/>
                    <a:pt x="1370" y="10983"/>
                  </a:cubicBezTo>
                  <a:cubicBezTo>
                    <a:pt x="1381" y="10930"/>
                    <a:pt x="1403" y="10854"/>
                    <a:pt x="1413" y="10789"/>
                  </a:cubicBezTo>
                  <a:cubicBezTo>
                    <a:pt x="1446" y="10692"/>
                    <a:pt x="1467" y="10573"/>
                    <a:pt x="1489" y="10465"/>
                  </a:cubicBezTo>
                  <a:cubicBezTo>
                    <a:pt x="1511" y="10369"/>
                    <a:pt x="1532" y="10271"/>
                    <a:pt x="1554" y="10196"/>
                  </a:cubicBezTo>
                  <a:cubicBezTo>
                    <a:pt x="1575" y="10077"/>
                    <a:pt x="1607" y="9980"/>
                    <a:pt x="1629" y="9861"/>
                  </a:cubicBezTo>
                  <a:cubicBezTo>
                    <a:pt x="1672" y="9689"/>
                    <a:pt x="1705" y="9516"/>
                    <a:pt x="1748" y="9344"/>
                  </a:cubicBezTo>
                  <a:cubicBezTo>
                    <a:pt x="1801" y="9096"/>
                    <a:pt x="1856" y="8859"/>
                    <a:pt x="1909" y="8610"/>
                  </a:cubicBezTo>
                  <a:cubicBezTo>
                    <a:pt x="1974" y="8351"/>
                    <a:pt x="2039" y="8082"/>
                    <a:pt x="2093" y="7823"/>
                  </a:cubicBezTo>
                  <a:cubicBezTo>
                    <a:pt x="2136" y="7629"/>
                    <a:pt x="2190" y="7424"/>
                    <a:pt x="2233" y="7229"/>
                  </a:cubicBezTo>
                  <a:cubicBezTo>
                    <a:pt x="2266" y="7111"/>
                    <a:pt x="2287" y="6982"/>
                    <a:pt x="2319" y="6863"/>
                  </a:cubicBezTo>
                  <a:cubicBezTo>
                    <a:pt x="2417" y="6442"/>
                    <a:pt x="2513" y="6011"/>
                    <a:pt x="2611" y="5590"/>
                  </a:cubicBezTo>
                  <a:cubicBezTo>
                    <a:pt x="2664" y="5374"/>
                    <a:pt x="2707" y="5137"/>
                    <a:pt x="2762" y="4921"/>
                  </a:cubicBezTo>
                  <a:cubicBezTo>
                    <a:pt x="2848" y="4533"/>
                    <a:pt x="2934" y="4156"/>
                    <a:pt x="3021" y="3767"/>
                  </a:cubicBezTo>
                  <a:cubicBezTo>
                    <a:pt x="3117" y="3346"/>
                    <a:pt x="3215" y="2936"/>
                    <a:pt x="3311" y="2516"/>
                  </a:cubicBezTo>
                  <a:cubicBezTo>
                    <a:pt x="3333" y="2430"/>
                    <a:pt x="3344" y="2354"/>
                    <a:pt x="3366" y="2279"/>
                  </a:cubicBezTo>
                  <a:cubicBezTo>
                    <a:pt x="3398" y="2149"/>
                    <a:pt x="3431" y="2020"/>
                    <a:pt x="3452" y="1890"/>
                  </a:cubicBezTo>
                  <a:cubicBezTo>
                    <a:pt x="3527" y="1567"/>
                    <a:pt x="3603" y="1232"/>
                    <a:pt x="3678" y="898"/>
                  </a:cubicBezTo>
                  <a:cubicBezTo>
                    <a:pt x="3711" y="790"/>
                    <a:pt x="3721" y="725"/>
                    <a:pt x="3711" y="714"/>
                  </a:cubicBezTo>
                  <a:cubicBezTo>
                    <a:pt x="3700" y="714"/>
                    <a:pt x="3711" y="693"/>
                    <a:pt x="3711" y="649"/>
                  </a:cubicBezTo>
                  <a:cubicBezTo>
                    <a:pt x="3721" y="565"/>
                    <a:pt x="3753" y="481"/>
                    <a:pt x="3764" y="407"/>
                  </a:cubicBezTo>
                  <a:lnTo>
                    <a:pt x="3764" y="407"/>
                  </a:lnTo>
                  <a:cubicBezTo>
                    <a:pt x="3761" y="415"/>
                    <a:pt x="3754" y="423"/>
                    <a:pt x="3754" y="423"/>
                  </a:cubicBezTo>
                  <a:lnTo>
                    <a:pt x="3754" y="412"/>
                  </a:lnTo>
                  <a:lnTo>
                    <a:pt x="3765" y="402"/>
                  </a:lnTo>
                  <a:lnTo>
                    <a:pt x="3765" y="402"/>
                  </a:lnTo>
                  <a:cubicBezTo>
                    <a:pt x="3765" y="402"/>
                    <a:pt x="3765" y="402"/>
                    <a:pt x="3765" y="402"/>
                  </a:cubicBezTo>
                  <a:cubicBezTo>
                    <a:pt x="3765" y="380"/>
                    <a:pt x="3776" y="359"/>
                    <a:pt x="3776" y="347"/>
                  </a:cubicBezTo>
                  <a:cubicBezTo>
                    <a:pt x="3797" y="283"/>
                    <a:pt x="3808" y="196"/>
                    <a:pt x="3829" y="121"/>
                  </a:cubicBezTo>
                  <a:cubicBezTo>
                    <a:pt x="3851" y="35"/>
                    <a:pt x="3840" y="13"/>
                    <a:pt x="3840" y="2"/>
                  </a:cubicBezTo>
                  <a:cubicBezTo>
                    <a:pt x="3839" y="1"/>
                    <a:pt x="3839" y="1"/>
                    <a:pt x="3838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679;p50">
              <a:extLst>
                <a:ext uri="{FF2B5EF4-FFF2-40B4-BE49-F238E27FC236}">
                  <a16:creationId xmlns:a16="http://schemas.microsoft.com/office/drawing/2014/main" id="{86D1DA48-F805-4691-9C69-DB961A5A4AEF}"/>
                </a:ext>
              </a:extLst>
            </p:cNvPr>
            <p:cNvSpPr/>
            <p:nvPr/>
          </p:nvSpPr>
          <p:spPr>
            <a:xfrm>
              <a:off x="4829613" y="1450052"/>
              <a:ext cx="435673" cy="300821"/>
            </a:xfrm>
            <a:custGeom>
              <a:avLst/>
              <a:gdLst/>
              <a:ahLst/>
              <a:cxnLst/>
              <a:rect l="l" t="t" r="r" b="b"/>
              <a:pathLst>
                <a:path w="10109" h="6980" extrusionOk="0">
                  <a:moveTo>
                    <a:pt x="1090" y="0"/>
                  </a:moveTo>
                  <a:lnTo>
                    <a:pt x="0" y="4768"/>
                  </a:lnTo>
                  <a:lnTo>
                    <a:pt x="8814" y="6979"/>
                  </a:lnTo>
                  <a:lnTo>
                    <a:pt x="10108" y="1705"/>
                  </a:lnTo>
                  <a:lnTo>
                    <a:pt x="1090" y="0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680;p50">
              <a:extLst>
                <a:ext uri="{FF2B5EF4-FFF2-40B4-BE49-F238E27FC236}">
                  <a16:creationId xmlns:a16="http://schemas.microsoft.com/office/drawing/2014/main" id="{BCB4F63B-7AA6-4B6D-BBFB-B5FFDA7EDBB2}"/>
                </a:ext>
              </a:extLst>
            </p:cNvPr>
            <p:cNvSpPr/>
            <p:nvPr/>
          </p:nvSpPr>
          <p:spPr>
            <a:xfrm>
              <a:off x="5081561" y="1551848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681;p50">
              <a:extLst>
                <a:ext uri="{FF2B5EF4-FFF2-40B4-BE49-F238E27FC236}">
                  <a16:creationId xmlns:a16="http://schemas.microsoft.com/office/drawing/2014/main" id="{5F48B840-7399-4DE1-8DDB-86AB8C8C625A}"/>
                </a:ext>
              </a:extLst>
            </p:cNvPr>
            <p:cNvSpPr/>
            <p:nvPr/>
          </p:nvSpPr>
          <p:spPr>
            <a:xfrm>
              <a:off x="4904473" y="1512328"/>
              <a:ext cx="296166" cy="69215"/>
            </a:xfrm>
            <a:custGeom>
              <a:avLst/>
              <a:gdLst/>
              <a:ahLst/>
              <a:cxnLst/>
              <a:rect l="l" t="t" r="r" b="b"/>
              <a:pathLst>
                <a:path w="6872" h="1606" extrusionOk="0">
                  <a:moveTo>
                    <a:pt x="6688" y="1575"/>
                  </a:moveTo>
                  <a:cubicBezTo>
                    <a:pt x="6688" y="1575"/>
                    <a:pt x="6688" y="1576"/>
                    <a:pt x="6688" y="1576"/>
                  </a:cubicBezTo>
                  <a:lnTo>
                    <a:pt x="6699" y="1576"/>
                  </a:lnTo>
                  <a:cubicBezTo>
                    <a:pt x="6695" y="1576"/>
                    <a:pt x="6692" y="1576"/>
                    <a:pt x="6688" y="1575"/>
                  </a:cubicBezTo>
                  <a:close/>
                  <a:moveTo>
                    <a:pt x="11" y="1"/>
                  </a:moveTo>
                  <a:cubicBezTo>
                    <a:pt x="1" y="11"/>
                    <a:pt x="22" y="22"/>
                    <a:pt x="54" y="33"/>
                  </a:cubicBezTo>
                  <a:cubicBezTo>
                    <a:pt x="65" y="33"/>
                    <a:pt x="76" y="44"/>
                    <a:pt x="87" y="44"/>
                  </a:cubicBezTo>
                  <a:cubicBezTo>
                    <a:pt x="152" y="54"/>
                    <a:pt x="216" y="76"/>
                    <a:pt x="281" y="98"/>
                  </a:cubicBezTo>
                  <a:cubicBezTo>
                    <a:pt x="389" y="119"/>
                    <a:pt x="497" y="152"/>
                    <a:pt x="605" y="173"/>
                  </a:cubicBezTo>
                  <a:cubicBezTo>
                    <a:pt x="615" y="184"/>
                    <a:pt x="626" y="184"/>
                    <a:pt x="626" y="184"/>
                  </a:cubicBezTo>
                  <a:lnTo>
                    <a:pt x="583" y="184"/>
                  </a:lnTo>
                  <a:lnTo>
                    <a:pt x="454" y="152"/>
                  </a:lnTo>
                  <a:cubicBezTo>
                    <a:pt x="399" y="141"/>
                    <a:pt x="346" y="119"/>
                    <a:pt x="303" y="119"/>
                  </a:cubicBezTo>
                  <a:cubicBezTo>
                    <a:pt x="248" y="109"/>
                    <a:pt x="205" y="109"/>
                    <a:pt x="152" y="87"/>
                  </a:cubicBezTo>
                  <a:cubicBezTo>
                    <a:pt x="119" y="87"/>
                    <a:pt x="97" y="87"/>
                    <a:pt x="87" y="98"/>
                  </a:cubicBezTo>
                  <a:cubicBezTo>
                    <a:pt x="76" y="98"/>
                    <a:pt x="87" y="109"/>
                    <a:pt x="108" y="119"/>
                  </a:cubicBezTo>
                  <a:cubicBezTo>
                    <a:pt x="130" y="119"/>
                    <a:pt x="152" y="130"/>
                    <a:pt x="173" y="130"/>
                  </a:cubicBezTo>
                  <a:cubicBezTo>
                    <a:pt x="238" y="152"/>
                    <a:pt x="313" y="162"/>
                    <a:pt x="378" y="184"/>
                  </a:cubicBezTo>
                  <a:cubicBezTo>
                    <a:pt x="432" y="205"/>
                    <a:pt x="497" y="217"/>
                    <a:pt x="550" y="238"/>
                  </a:cubicBezTo>
                  <a:cubicBezTo>
                    <a:pt x="637" y="249"/>
                    <a:pt x="723" y="270"/>
                    <a:pt x="809" y="292"/>
                  </a:cubicBezTo>
                  <a:cubicBezTo>
                    <a:pt x="950" y="325"/>
                    <a:pt x="1101" y="356"/>
                    <a:pt x="1241" y="389"/>
                  </a:cubicBezTo>
                  <a:cubicBezTo>
                    <a:pt x="1349" y="421"/>
                    <a:pt x="1456" y="443"/>
                    <a:pt x="1564" y="464"/>
                  </a:cubicBezTo>
                  <a:cubicBezTo>
                    <a:pt x="1597" y="476"/>
                    <a:pt x="1640" y="486"/>
                    <a:pt x="1672" y="486"/>
                  </a:cubicBezTo>
                  <a:cubicBezTo>
                    <a:pt x="1683" y="486"/>
                    <a:pt x="1694" y="486"/>
                    <a:pt x="1694" y="497"/>
                  </a:cubicBezTo>
                  <a:cubicBezTo>
                    <a:pt x="1694" y="497"/>
                    <a:pt x="1705" y="507"/>
                    <a:pt x="1715" y="507"/>
                  </a:cubicBezTo>
                  <a:cubicBezTo>
                    <a:pt x="1752" y="507"/>
                    <a:pt x="1797" y="531"/>
                    <a:pt x="1836" y="531"/>
                  </a:cubicBezTo>
                  <a:cubicBezTo>
                    <a:pt x="1843" y="531"/>
                    <a:pt x="1850" y="531"/>
                    <a:pt x="1856" y="529"/>
                  </a:cubicBezTo>
                  <a:cubicBezTo>
                    <a:pt x="1856" y="529"/>
                    <a:pt x="1866" y="529"/>
                    <a:pt x="1877" y="540"/>
                  </a:cubicBezTo>
                  <a:cubicBezTo>
                    <a:pt x="1899" y="551"/>
                    <a:pt x="1921" y="551"/>
                    <a:pt x="1942" y="551"/>
                  </a:cubicBezTo>
                  <a:lnTo>
                    <a:pt x="1974" y="551"/>
                  </a:lnTo>
                  <a:cubicBezTo>
                    <a:pt x="1998" y="566"/>
                    <a:pt x="2028" y="577"/>
                    <a:pt x="2046" y="577"/>
                  </a:cubicBezTo>
                  <a:cubicBezTo>
                    <a:pt x="2052" y="577"/>
                    <a:pt x="2058" y="575"/>
                    <a:pt x="2060" y="572"/>
                  </a:cubicBezTo>
                  <a:cubicBezTo>
                    <a:pt x="2067" y="569"/>
                    <a:pt x="2072" y="568"/>
                    <a:pt x="2077" y="568"/>
                  </a:cubicBezTo>
                  <a:cubicBezTo>
                    <a:pt x="2088" y="568"/>
                    <a:pt x="2096" y="575"/>
                    <a:pt x="2104" y="583"/>
                  </a:cubicBezTo>
                  <a:cubicBezTo>
                    <a:pt x="2115" y="583"/>
                    <a:pt x="2104" y="594"/>
                    <a:pt x="2136" y="594"/>
                  </a:cubicBezTo>
                  <a:cubicBezTo>
                    <a:pt x="2180" y="605"/>
                    <a:pt x="2211" y="615"/>
                    <a:pt x="2266" y="627"/>
                  </a:cubicBezTo>
                  <a:cubicBezTo>
                    <a:pt x="2287" y="627"/>
                    <a:pt x="2319" y="637"/>
                    <a:pt x="2352" y="637"/>
                  </a:cubicBezTo>
                  <a:cubicBezTo>
                    <a:pt x="2384" y="670"/>
                    <a:pt x="2438" y="670"/>
                    <a:pt x="2482" y="680"/>
                  </a:cubicBezTo>
                  <a:cubicBezTo>
                    <a:pt x="2525" y="680"/>
                    <a:pt x="2557" y="691"/>
                    <a:pt x="2600" y="702"/>
                  </a:cubicBezTo>
                  <a:lnTo>
                    <a:pt x="2729" y="734"/>
                  </a:lnTo>
                  <a:cubicBezTo>
                    <a:pt x="2805" y="745"/>
                    <a:pt x="2880" y="766"/>
                    <a:pt x="2956" y="778"/>
                  </a:cubicBezTo>
                  <a:cubicBezTo>
                    <a:pt x="3053" y="799"/>
                    <a:pt x="3161" y="821"/>
                    <a:pt x="3258" y="842"/>
                  </a:cubicBezTo>
                  <a:cubicBezTo>
                    <a:pt x="3366" y="874"/>
                    <a:pt x="3474" y="896"/>
                    <a:pt x="3592" y="917"/>
                  </a:cubicBezTo>
                  <a:cubicBezTo>
                    <a:pt x="3668" y="939"/>
                    <a:pt x="3754" y="960"/>
                    <a:pt x="3841" y="972"/>
                  </a:cubicBezTo>
                  <a:cubicBezTo>
                    <a:pt x="3884" y="993"/>
                    <a:pt x="3937" y="993"/>
                    <a:pt x="3992" y="1004"/>
                  </a:cubicBezTo>
                  <a:cubicBezTo>
                    <a:pt x="4164" y="1047"/>
                    <a:pt x="4347" y="1090"/>
                    <a:pt x="4520" y="1123"/>
                  </a:cubicBezTo>
                  <a:cubicBezTo>
                    <a:pt x="4617" y="1144"/>
                    <a:pt x="4714" y="1166"/>
                    <a:pt x="4800" y="1187"/>
                  </a:cubicBezTo>
                  <a:cubicBezTo>
                    <a:pt x="4962" y="1219"/>
                    <a:pt x="5124" y="1263"/>
                    <a:pt x="5286" y="1295"/>
                  </a:cubicBezTo>
                  <a:cubicBezTo>
                    <a:pt x="5459" y="1327"/>
                    <a:pt x="5631" y="1382"/>
                    <a:pt x="5814" y="1414"/>
                  </a:cubicBezTo>
                  <a:cubicBezTo>
                    <a:pt x="5847" y="1425"/>
                    <a:pt x="5879" y="1425"/>
                    <a:pt x="5912" y="1435"/>
                  </a:cubicBezTo>
                  <a:lnTo>
                    <a:pt x="6073" y="1468"/>
                  </a:lnTo>
                  <a:lnTo>
                    <a:pt x="6494" y="1565"/>
                  </a:lnTo>
                  <a:cubicBezTo>
                    <a:pt x="6516" y="1570"/>
                    <a:pt x="6532" y="1573"/>
                    <a:pt x="6544" y="1573"/>
                  </a:cubicBezTo>
                  <a:cubicBezTo>
                    <a:pt x="6556" y="1573"/>
                    <a:pt x="6564" y="1570"/>
                    <a:pt x="6569" y="1565"/>
                  </a:cubicBezTo>
                  <a:cubicBezTo>
                    <a:pt x="6569" y="1554"/>
                    <a:pt x="6581" y="1554"/>
                    <a:pt x="6602" y="1554"/>
                  </a:cubicBezTo>
                  <a:cubicBezTo>
                    <a:pt x="6631" y="1554"/>
                    <a:pt x="6660" y="1571"/>
                    <a:pt x="6688" y="1575"/>
                  </a:cubicBezTo>
                  <a:lnTo>
                    <a:pt x="6688" y="1575"/>
                  </a:lnTo>
                  <a:cubicBezTo>
                    <a:pt x="6688" y="1565"/>
                    <a:pt x="6689" y="1565"/>
                    <a:pt x="6699" y="1565"/>
                  </a:cubicBezTo>
                  <a:lnTo>
                    <a:pt x="6699" y="1576"/>
                  </a:lnTo>
                  <a:lnTo>
                    <a:pt x="6720" y="1576"/>
                  </a:lnTo>
                  <a:cubicBezTo>
                    <a:pt x="6753" y="1586"/>
                    <a:pt x="6785" y="1597"/>
                    <a:pt x="6818" y="1597"/>
                  </a:cubicBezTo>
                  <a:cubicBezTo>
                    <a:pt x="6834" y="1603"/>
                    <a:pt x="6845" y="1605"/>
                    <a:pt x="6853" y="1605"/>
                  </a:cubicBezTo>
                  <a:cubicBezTo>
                    <a:pt x="6861" y="1605"/>
                    <a:pt x="6866" y="1603"/>
                    <a:pt x="6871" y="1597"/>
                  </a:cubicBezTo>
                  <a:cubicBezTo>
                    <a:pt x="6871" y="1586"/>
                    <a:pt x="6850" y="1586"/>
                    <a:pt x="6839" y="1576"/>
                  </a:cubicBezTo>
                  <a:lnTo>
                    <a:pt x="6710" y="1543"/>
                  </a:lnTo>
                  <a:cubicBezTo>
                    <a:pt x="6688" y="1533"/>
                    <a:pt x="6667" y="1521"/>
                    <a:pt x="6645" y="1521"/>
                  </a:cubicBezTo>
                  <a:cubicBezTo>
                    <a:pt x="6634" y="1521"/>
                    <a:pt x="6612" y="1521"/>
                    <a:pt x="6612" y="1511"/>
                  </a:cubicBezTo>
                  <a:lnTo>
                    <a:pt x="6645" y="1511"/>
                  </a:lnTo>
                  <a:cubicBezTo>
                    <a:pt x="6667" y="1515"/>
                    <a:pt x="6682" y="1518"/>
                    <a:pt x="6690" y="1518"/>
                  </a:cubicBezTo>
                  <a:cubicBezTo>
                    <a:pt x="6701" y="1518"/>
                    <a:pt x="6697" y="1513"/>
                    <a:pt x="6677" y="1500"/>
                  </a:cubicBezTo>
                  <a:cubicBezTo>
                    <a:pt x="6677" y="1500"/>
                    <a:pt x="6667" y="1500"/>
                    <a:pt x="6667" y="1489"/>
                  </a:cubicBezTo>
                  <a:cubicBezTo>
                    <a:pt x="6667" y="1489"/>
                    <a:pt x="6656" y="1489"/>
                    <a:pt x="6645" y="1478"/>
                  </a:cubicBezTo>
                  <a:cubicBezTo>
                    <a:pt x="6559" y="1446"/>
                    <a:pt x="6473" y="1425"/>
                    <a:pt x="6375" y="1414"/>
                  </a:cubicBezTo>
                  <a:cubicBezTo>
                    <a:pt x="6408" y="1403"/>
                    <a:pt x="6408" y="1403"/>
                    <a:pt x="6354" y="1382"/>
                  </a:cubicBezTo>
                  <a:cubicBezTo>
                    <a:pt x="6322" y="1382"/>
                    <a:pt x="6289" y="1370"/>
                    <a:pt x="6257" y="1360"/>
                  </a:cubicBezTo>
                  <a:cubicBezTo>
                    <a:pt x="6159" y="1338"/>
                    <a:pt x="6052" y="1317"/>
                    <a:pt x="5944" y="1295"/>
                  </a:cubicBezTo>
                  <a:cubicBezTo>
                    <a:pt x="5749" y="1263"/>
                    <a:pt x="5555" y="1219"/>
                    <a:pt x="5361" y="1176"/>
                  </a:cubicBezTo>
                  <a:cubicBezTo>
                    <a:pt x="5318" y="1168"/>
                    <a:pt x="5273" y="1152"/>
                    <a:pt x="5230" y="1152"/>
                  </a:cubicBezTo>
                  <a:cubicBezTo>
                    <a:pt x="5220" y="1152"/>
                    <a:pt x="5210" y="1153"/>
                    <a:pt x="5200" y="1155"/>
                  </a:cubicBezTo>
                  <a:cubicBezTo>
                    <a:pt x="5189" y="1155"/>
                    <a:pt x="5189" y="1144"/>
                    <a:pt x="5189" y="1144"/>
                  </a:cubicBezTo>
                  <a:cubicBezTo>
                    <a:pt x="5145" y="1133"/>
                    <a:pt x="5114" y="1123"/>
                    <a:pt x="5070" y="1112"/>
                  </a:cubicBezTo>
                  <a:cubicBezTo>
                    <a:pt x="4930" y="1090"/>
                    <a:pt x="4790" y="1058"/>
                    <a:pt x="4649" y="1025"/>
                  </a:cubicBezTo>
                  <a:cubicBezTo>
                    <a:pt x="4617" y="1025"/>
                    <a:pt x="4585" y="1025"/>
                    <a:pt x="4553" y="1015"/>
                  </a:cubicBezTo>
                  <a:cubicBezTo>
                    <a:pt x="4423" y="972"/>
                    <a:pt x="4294" y="960"/>
                    <a:pt x="4164" y="929"/>
                  </a:cubicBezTo>
                  <a:cubicBezTo>
                    <a:pt x="4143" y="917"/>
                    <a:pt x="4131" y="917"/>
                    <a:pt x="4110" y="917"/>
                  </a:cubicBezTo>
                  <a:cubicBezTo>
                    <a:pt x="4100" y="907"/>
                    <a:pt x="4078" y="907"/>
                    <a:pt x="4056" y="896"/>
                  </a:cubicBezTo>
                  <a:cubicBezTo>
                    <a:pt x="3980" y="885"/>
                    <a:pt x="3905" y="864"/>
                    <a:pt x="3841" y="853"/>
                  </a:cubicBezTo>
                  <a:cubicBezTo>
                    <a:pt x="3743" y="831"/>
                    <a:pt x="3657" y="809"/>
                    <a:pt x="3571" y="788"/>
                  </a:cubicBezTo>
                  <a:cubicBezTo>
                    <a:pt x="3506" y="778"/>
                    <a:pt x="3452" y="766"/>
                    <a:pt x="3388" y="756"/>
                  </a:cubicBezTo>
                  <a:cubicBezTo>
                    <a:pt x="3301" y="734"/>
                    <a:pt x="3225" y="713"/>
                    <a:pt x="3139" y="702"/>
                  </a:cubicBezTo>
                  <a:cubicBezTo>
                    <a:pt x="3074" y="691"/>
                    <a:pt x="2999" y="658"/>
                    <a:pt x="2923" y="648"/>
                  </a:cubicBezTo>
                  <a:cubicBezTo>
                    <a:pt x="2913" y="648"/>
                    <a:pt x="2891" y="648"/>
                    <a:pt x="2880" y="637"/>
                  </a:cubicBezTo>
                  <a:lnTo>
                    <a:pt x="2859" y="637"/>
                  </a:lnTo>
                  <a:cubicBezTo>
                    <a:pt x="2805" y="627"/>
                    <a:pt x="2772" y="615"/>
                    <a:pt x="2719" y="605"/>
                  </a:cubicBezTo>
                  <a:cubicBezTo>
                    <a:pt x="2676" y="583"/>
                    <a:pt x="2600" y="572"/>
                    <a:pt x="2546" y="562"/>
                  </a:cubicBezTo>
                  <a:cubicBezTo>
                    <a:pt x="2513" y="562"/>
                    <a:pt x="2492" y="551"/>
                    <a:pt x="2460" y="540"/>
                  </a:cubicBezTo>
                  <a:lnTo>
                    <a:pt x="2331" y="507"/>
                  </a:lnTo>
                  <a:cubicBezTo>
                    <a:pt x="2276" y="497"/>
                    <a:pt x="2233" y="497"/>
                    <a:pt x="2180" y="476"/>
                  </a:cubicBezTo>
                  <a:cubicBezTo>
                    <a:pt x="2104" y="454"/>
                    <a:pt x="2028" y="443"/>
                    <a:pt x="1964" y="432"/>
                  </a:cubicBezTo>
                  <a:cubicBezTo>
                    <a:pt x="1953" y="421"/>
                    <a:pt x="1931" y="421"/>
                    <a:pt x="1921" y="411"/>
                  </a:cubicBezTo>
                  <a:cubicBezTo>
                    <a:pt x="1834" y="400"/>
                    <a:pt x="1748" y="378"/>
                    <a:pt x="1662" y="356"/>
                  </a:cubicBezTo>
                  <a:cubicBezTo>
                    <a:pt x="1651" y="356"/>
                    <a:pt x="1640" y="346"/>
                    <a:pt x="1629" y="346"/>
                  </a:cubicBezTo>
                  <a:cubicBezTo>
                    <a:pt x="1586" y="346"/>
                    <a:pt x="1543" y="325"/>
                    <a:pt x="1489" y="313"/>
                  </a:cubicBezTo>
                  <a:cubicBezTo>
                    <a:pt x="1446" y="292"/>
                    <a:pt x="1403" y="292"/>
                    <a:pt x="1360" y="292"/>
                  </a:cubicBezTo>
                  <a:cubicBezTo>
                    <a:pt x="1349" y="292"/>
                    <a:pt x="1338" y="281"/>
                    <a:pt x="1338" y="281"/>
                  </a:cubicBezTo>
                  <a:cubicBezTo>
                    <a:pt x="1305" y="281"/>
                    <a:pt x="1284" y="270"/>
                    <a:pt x="1262" y="260"/>
                  </a:cubicBezTo>
                  <a:cubicBezTo>
                    <a:pt x="1176" y="238"/>
                    <a:pt x="1090" y="217"/>
                    <a:pt x="1015" y="205"/>
                  </a:cubicBezTo>
                  <a:lnTo>
                    <a:pt x="658" y="109"/>
                  </a:lnTo>
                  <a:cubicBezTo>
                    <a:pt x="626" y="109"/>
                    <a:pt x="605" y="98"/>
                    <a:pt x="583" y="98"/>
                  </a:cubicBezTo>
                  <a:cubicBezTo>
                    <a:pt x="540" y="98"/>
                    <a:pt x="497" y="98"/>
                    <a:pt x="454" y="76"/>
                  </a:cubicBezTo>
                  <a:cubicBezTo>
                    <a:pt x="442" y="76"/>
                    <a:pt x="432" y="66"/>
                    <a:pt x="410" y="66"/>
                  </a:cubicBezTo>
                  <a:cubicBezTo>
                    <a:pt x="389" y="66"/>
                    <a:pt x="367" y="54"/>
                    <a:pt x="356" y="54"/>
                  </a:cubicBezTo>
                  <a:cubicBezTo>
                    <a:pt x="334" y="47"/>
                    <a:pt x="321" y="39"/>
                    <a:pt x="309" y="39"/>
                  </a:cubicBezTo>
                  <a:cubicBezTo>
                    <a:pt x="303" y="39"/>
                    <a:pt x="298" y="41"/>
                    <a:pt x="291" y="44"/>
                  </a:cubicBezTo>
                  <a:cubicBezTo>
                    <a:pt x="284" y="44"/>
                    <a:pt x="258" y="39"/>
                    <a:pt x="248" y="39"/>
                  </a:cubicBezTo>
                  <a:cubicBezTo>
                    <a:pt x="242" y="39"/>
                    <a:pt x="241" y="40"/>
                    <a:pt x="248" y="44"/>
                  </a:cubicBezTo>
                  <a:cubicBezTo>
                    <a:pt x="248" y="48"/>
                    <a:pt x="246" y="49"/>
                    <a:pt x="243" y="49"/>
                  </a:cubicBezTo>
                  <a:cubicBezTo>
                    <a:pt x="236" y="49"/>
                    <a:pt x="227" y="44"/>
                    <a:pt x="227" y="44"/>
                  </a:cubicBezTo>
                  <a:lnTo>
                    <a:pt x="97" y="11"/>
                  </a:lnTo>
                  <a:cubicBezTo>
                    <a:pt x="65" y="1"/>
                    <a:pt x="22" y="1"/>
                    <a:pt x="11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682;p50">
              <a:extLst>
                <a:ext uri="{FF2B5EF4-FFF2-40B4-BE49-F238E27FC236}">
                  <a16:creationId xmlns:a16="http://schemas.microsoft.com/office/drawing/2014/main" id="{E9C49FCE-3A84-4A68-B589-ECF420FF4E82}"/>
                </a:ext>
              </a:extLst>
            </p:cNvPr>
            <p:cNvSpPr/>
            <p:nvPr/>
          </p:nvSpPr>
          <p:spPr>
            <a:xfrm>
              <a:off x="5080182" y="1601109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683;p50">
              <a:extLst>
                <a:ext uri="{FF2B5EF4-FFF2-40B4-BE49-F238E27FC236}">
                  <a16:creationId xmlns:a16="http://schemas.microsoft.com/office/drawing/2014/main" id="{56C2F831-4B64-454C-B09F-E2C86F2EAA6A}"/>
                </a:ext>
              </a:extLst>
            </p:cNvPr>
            <p:cNvSpPr/>
            <p:nvPr/>
          </p:nvSpPr>
          <p:spPr>
            <a:xfrm>
              <a:off x="4896112" y="1561157"/>
              <a:ext cx="308233" cy="70249"/>
            </a:xfrm>
            <a:custGeom>
              <a:avLst/>
              <a:gdLst/>
              <a:ahLst/>
              <a:cxnLst/>
              <a:rect l="l" t="t" r="r" b="b"/>
              <a:pathLst>
                <a:path w="7152" h="1630" extrusionOk="0">
                  <a:moveTo>
                    <a:pt x="11" y="0"/>
                  </a:moveTo>
                  <a:cubicBezTo>
                    <a:pt x="0" y="11"/>
                    <a:pt x="22" y="22"/>
                    <a:pt x="54" y="33"/>
                  </a:cubicBezTo>
                  <a:cubicBezTo>
                    <a:pt x="65" y="43"/>
                    <a:pt x="87" y="43"/>
                    <a:pt x="97" y="43"/>
                  </a:cubicBezTo>
                  <a:cubicBezTo>
                    <a:pt x="162" y="65"/>
                    <a:pt x="227" y="76"/>
                    <a:pt x="291" y="98"/>
                  </a:cubicBezTo>
                  <a:cubicBezTo>
                    <a:pt x="399" y="130"/>
                    <a:pt x="518" y="151"/>
                    <a:pt x="636" y="184"/>
                  </a:cubicBezTo>
                  <a:lnTo>
                    <a:pt x="658" y="184"/>
                  </a:lnTo>
                  <a:cubicBezTo>
                    <a:pt x="658" y="194"/>
                    <a:pt x="648" y="194"/>
                    <a:pt x="636" y="194"/>
                  </a:cubicBezTo>
                  <a:cubicBezTo>
                    <a:pt x="626" y="194"/>
                    <a:pt x="615" y="184"/>
                    <a:pt x="615" y="184"/>
                  </a:cubicBezTo>
                  <a:cubicBezTo>
                    <a:pt x="561" y="173"/>
                    <a:pt x="518" y="162"/>
                    <a:pt x="475" y="151"/>
                  </a:cubicBezTo>
                  <a:cubicBezTo>
                    <a:pt x="421" y="141"/>
                    <a:pt x="356" y="119"/>
                    <a:pt x="313" y="119"/>
                  </a:cubicBezTo>
                  <a:cubicBezTo>
                    <a:pt x="259" y="108"/>
                    <a:pt x="216" y="108"/>
                    <a:pt x="151" y="98"/>
                  </a:cubicBezTo>
                  <a:cubicBezTo>
                    <a:pt x="141" y="92"/>
                    <a:pt x="130" y="89"/>
                    <a:pt x="120" y="89"/>
                  </a:cubicBezTo>
                  <a:cubicBezTo>
                    <a:pt x="111" y="89"/>
                    <a:pt x="103" y="92"/>
                    <a:pt x="97" y="98"/>
                  </a:cubicBezTo>
                  <a:cubicBezTo>
                    <a:pt x="87" y="98"/>
                    <a:pt x="97" y="108"/>
                    <a:pt x="119" y="119"/>
                  </a:cubicBezTo>
                  <a:cubicBezTo>
                    <a:pt x="130" y="130"/>
                    <a:pt x="162" y="130"/>
                    <a:pt x="183" y="141"/>
                  </a:cubicBezTo>
                  <a:cubicBezTo>
                    <a:pt x="259" y="151"/>
                    <a:pt x="324" y="162"/>
                    <a:pt x="389" y="194"/>
                  </a:cubicBezTo>
                  <a:cubicBezTo>
                    <a:pt x="453" y="205"/>
                    <a:pt x="518" y="227"/>
                    <a:pt x="583" y="237"/>
                  </a:cubicBezTo>
                  <a:cubicBezTo>
                    <a:pt x="669" y="259"/>
                    <a:pt x="756" y="270"/>
                    <a:pt x="842" y="292"/>
                  </a:cubicBezTo>
                  <a:cubicBezTo>
                    <a:pt x="993" y="324"/>
                    <a:pt x="1144" y="356"/>
                    <a:pt x="1295" y="400"/>
                  </a:cubicBezTo>
                  <a:cubicBezTo>
                    <a:pt x="1403" y="421"/>
                    <a:pt x="1521" y="443"/>
                    <a:pt x="1629" y="475"/>
                  </a:cubicBezTo>
                  <a:cubicBezTo>
                    <a:pt x="1662" y="486"/>
                    <a:pt x="1705" y="496"/>
                    <a:pt x="1737" y="496"/>
                  </a:cubicBezTo>
                  <a:cubicBezTo>
                    <a:pt x="1758" y="496"/>
                    <a:pt x="1769" y="496"/>
                    <a:pt x="1769" y="507"/>
                  </a:cubicBezTo>
                  <a:lnTo>
                    <a:pt x="1791" y="507"/>
                  </a:lnTo>
                  <a:cubicBezTo>
                    <a:pt x="1834" y="518"/>
                    <a:pt x="1888" y="539"/>
                    <a:pt x="1931" y="539"/>
                  </a:cubicBezTo>
                  <a:lnTo>
                    <a:pt x="1952" y="539"/>
                  </a:lnTo>
                  <a:cubicBezTo>
                    <a:pt x="1968" y="547"/>
                    <a:pt x="1983" y="555"/>
                    <a:pt x="1998" y="555"/>
                  </a:cubicBezTo>
                  <a:cubicBezTo>
                    <a:pt x="2005" y="555"/>
                    <a:pt x="2011" y="554"/>
                    <a:pt x="2017" y="551"/>
                  </a:cubicBezTo>
                  <a:cubicBezTo>
                    <a:pt x="2028" y="551"/>
                    <a:pt x="2039" y="561"/>
                    <a:pt x="2050" y="561"/>
                  </a:cubicBezTo>
                  <a:cubicBezTo>
                    <a:pt x="2073" y="577"/>
                    <a:pt x="2109" y="587"/>
                    <a:pt x="2130" y="587"/>
                  </a:cubicBezTo>
                  <a:cubicBezTo>
                    <a:pt x="2138" y="587"/>
                    <a:pt x="2144" y="586"/>
                    <a:pt x="2147" y="583"/>
                  </a:cubicBezTo>
                  <a:cubicBezTo>
                    <a:pt x="2153" y="580"/>
                    <a:pt x="2158" y="578"/>
                    <a:pt x="2163" y="578"/>
                  </a:cubicBezTo>
                  <a:cubicBezTo>
                    <a:pt x="2175" y="578"/>
                    <a:pt x="2182" y="586"/>
                    <a:pt x="2190" y="594"/>
                  </a:cubicBezTo>
                  <a:cubicBezTo>
                    <a:pt x="2201" y="594"/>
                    <a:pt x="2190" y="604"/>
                    <a:pt x="2222" y="604"/>
                  </a:cubicBezTo>
                  <a:lnTo>
                    <a:pt x="2352" y="637"/>
                  </a:lnTo>
                  <a:cubicBezTo>
                    <a:pt x="2384" y="637"/>
                    <a:pt x="2417" y="647"/>
                    <a:pt x="2449" y="647"/>
                  </a:cubicBezTo>
                  <a:cubicBezTo>
                    <a:pt x="2481" y="669"/>
                    <a:pt x="2535" y="680"/>
                    <a:pt x="2589" y="680"/>
                  </a:cubicBezTo>
                  <a:cubicBezTo>
                    <a:pt x="2621" y="690"/>
                    <a:pt x="2664" y="702"/>
                    <a:pt x="2707" y="712"/>
                  </a:cubicBezTo>
                  <a:cubicBezTo>
                    <a:pt x="2751" y="723"/>
                    <a:pt x="2794" y="734"/>
                    <a:pt x="2848" y="745"/>
                  </a:cubicBezTo>
                  <a:cubicBezTo>
                    <a:pt x="2923" y="755"/>
                    <a:pt x="2999" y="777"/>
                    <a:pt x="3074" y="788"/>
                  </a:cubicBezTo>
                  <a:cubicBezTo>
                    <a:pt x="3182" y="810"/>
                    <a:pt x="3280" y="831"/>
                    <a:pt x="3387" y="863"/>
                  </a:cubicBezTo>
                  <a:cubicBezTo>
                    <a:pt x="3506" y="885"/>
                    <a:pt x="3625" y="906"/>
                    <a:pt x="3733" y="928"/>
                  </a:cubicBezTo>
                  <a:lnTo>
                    <a:pt x="3992" y="992"/>
                  </a:lnTo>
                  <a:lnTo>
                    <a:pt x="4153" y="1025"/>
                  </a:lnTo>
                  <a:cubicBezTo>
                    <a:pt x="4337" y="1068"/>
                    <a:pt x="4520" y="1100"/>
                    <a:pt x="4703" y="1143"/>
                  </a:cubicBezTo>
                  <a:cubicBezTo>
                    <a:pt x="4800" y="1165"/>
                    <a:pt x="4908" y="1187"/>
                    <a:pt x="5005" y="1208"/>
                  </a:cubicBezTo>
                  <a:cubicBezTo>
                    <a:pt x="5167" y="1241"/>
                    <a:pt x="5339" y="1273"/>
                    <a:pt x="5502" y="1316"/>
                  </a:cubicBezTo>
                  <a:cubicBezTo>
                    <a:pt x="5685" y="1349"/>
                    <a:pt x="5868" y="1392"/>
                    <a:pt x="6051" y="1435"/>
                  </a:cubicBezTo>
                  <a:cubicBezTo>
                    <a:pt x="6084" y="1435"/>
                    <a:pt x="6116" y="1446"/>
                    <a:pt x="6149" y="1457"/>
                  </a:cubicBezTo>
                  <a:cubicBezTo>
                    <a:pt x="6202" y="1467"/>
                    <a:pt x="6257" y="1478"/>
                    <a:pt x="6321" y="1489"/>
                  </a:cubicBezTo>
                  <a:cubicBezTo>
                    <a:pt x="6461" y="1521"/>
                    <a:pt x="6602" y="1553"/>
                    <a:pt x="6753" y="1586"/>
                  </a:cubicBezTo>
                  <a:cubicBezTo>
                    <a:pt x="6775" y="1591"/>
                    <a:pt x="6793" y="1594"/>
                    <a:pt x="6807" y="1594"/>
                  </a:cubicBezTo>
                  <a:cubicBezTo>
                    <a:pt x="6820" y="1594"/>
                    <a:pt x="6828" y="1591"/>
                    <a:pt x="6828" y="1586"/>
                  </a:cubicBezTo>
                  <a:cubicBezTo>
                    <a:pt x="6839" y="1575"/>
                    <a:pt x="6850" y="1575"/>
                    <a:pt x="6861" y="1575"/>
                  </a:cubicBezTo>
                  <a:cubicBezTo>
                    <a:pt x="6904" y="1586"/>
                    <a:pt x="6936" y="1597"/>
                    <a:pt x="6969" y="1597"/>
                  </a:cubicBezTo>
                  <a:lnTo>
                    <a:pt x="6990" y="1597"/>
                  </a:lnTo>
                  <a:cubicBezTo>
                    <a:pt x="7022" y="1618"/>
                    <a:pt x="7055" y="1618"/>
                    <a:pt x="7087" y="1629"/>
                  </a:cubicBezTo>
                  <a:cubicBezTo>
                    <a:pt x="7130" y="1629"/>
                    <a:pt x="7141" y="1629"/>
                    <a:pt x="7152" y="1618"/>
                  </a:cubicBezTo>
                  <a:lnTo>
                    <a:pt x="7108" y="1597"/>
                  </a:lnTo>
                  <a:lnTo>
                    <a:pt x="6979" y="1565"/>
                  </a:lnTo>
                  <a:cubicBezTo>
                    <a:pt x="6957" y="1553"/>
                    <a:pt x="6936" y="1543"/>
                    <a:pt x="6914" y="1543"/>
                  </a:cubicBezTo>
                  <a:cubicBezTo>
                    <a:pt x="6904" y="1543"/>
                    <a:pt x="6882" y="1543"/>
                    <a:pt x="6882" y="1532"/>
                  </a:cubicBezTo>
                  <a:lnTo>
                    <a:pt x="6882" y="1532"/>
                  </a:lnTo>
                  <a:cubicBezTo>
                    <a:pt x="6882" y="1532"/>
                    <a:pt x="6904" y="1543"/>
                    <a:pt x="6914" y="1543"/>
                  </a:cubicBezTo>
                  <a:cubicBezTo>
                    <a:pt x="6969" y="1543"/>
                    <a:pt x="6979" y="1543"/>
                    <a:pt x="6947" y="1521"/>
                  </a:cubicBezTo>
                  <a:lnTo>
                    <a:pt x="6936" y="1521"/>
                  </a:lnTo>
                  <a:cubicBezTo>
                    <a:pt x="6936" y="1510"/>
                    <a:pt x="6926" y="1510"/>
                    <a:pt x="6914" y="1500"/>
                  </a:cubicBezTo>
                  <a:cubicBezTo>
                    <a:pt x="6828" y="1467"/>
                    <a:pt x="6731" y="1446"/>
                    <a:pt x="6634" y="1435"/>
                  </a:cubicBezTo>
                  <a:cubicBezTo>
                    <a:pt x="6667" y="1424"/>
                    <a:pt x="6667" y="1424"/>
                    <a:pt x="6602" y="1402"/>
                  </a:cubicBezTo>
                  <a:cubicBezTo>
                    <a:pt x="6580" y="1402"/>
                    <a:pt x="6548" y="1392"/>
                    <a:pt x="6516" y="1381"/>
                  </a:cubicBezTo>
                  <a:cubicBezTo>
                    <a:pt x="6397" y="1359"/>
                    <a:pt x="6289" y="1338"/>
                    <a:pt x="6181" y="1316"/>
                  </a:cubicBezTo>
                  <a:cubicBezTo>
                    <a:pt x="5976" y="1284"/>
                    <a:pt x="5771" y="1241"/>
                    <a:pt x="5577" y="1198"/>
                  </a:cubicBezTo>
                  <a:cubicBezTo>
                    <a:pt x="5523" y="1187"/>
                    <a:pt x="5459" y="1165"/>
                    <a:pt x="5415" y="1165"/>
                  </a:cubicBezTo>
                  <a:lnTo>
                    <a:pt x="5394" y="1165"/>
                  </a:lnTo>
                  <a:cubicBezTo>
                    <a:pt x="5361" y="1155"/>
                    <a:pt x="5318" y="1143"/>
                    <a:pt x="5275" y="1133"/>
                  </a:cubicBezTo>
                  <a:cubicBezTo>
                    <a:pt x="5124" y="1112"/>
                    <a:pt x="4984" y="1079"/>
                    <a:pt x="4843" y="1047"/>
                  </a:cubicBezTo>
                  <a:cubicBezTo>
                    <a:pt x="4800" y="1036"/>
                    <a:pt x="4779" y="1036"/>
                    <a:pt x="4735" y="1025"/>
                  </a:cubicBezTo>
                  <a:cubicBezTo>
                    <a:pt x="4606" y="992"/>
                    <a:pt x="4466" y="971"/>
                    <a:pt x="4325" y="939"/>
                  </a:cubicBezTo>
                  <a:cubicBezTo>
                    <a:pt x="4315" y="939"/>
                    <a:pt x="4294" y="939"/>
                    <a:pt x="4282" y="928"/>
                  </a:cubicBezTo>
                  <a:lnTo>
                    <a:pt x="4272" y="928"/>
                  </a:lnTo>
                  <a:cubicBezTo>
                    <a:pt x="4261" y="928"/>
                    <a:pt x="4239" y="917"/>
                    <a:pt x="4218" y="917"/>
                  </a:cubicBezTo>
                  <a:cubicBezTo>
                    <a:pt x="4143" y="896"/>
                    <a:pt x="4067" y="874"/>
                    <a:pt x="3992" y="863"/>
                  </a:cubicBezTo>
                  <a:cubicBezTo>
                    <a:pt x="3894" y="853"/>
                    <a:pt x="3808" y="831"/>
                    <a:pt x="3711" y="810"/>
                  </a:cubicBezTo>
                  <a:cubicBezTo>
                    <a:pt x="3646" y="788"/>
                    <a:pt x="3592" y="777"/>
                    <a:pt x="3527" y="766"/>
                  </a:cubicBezTo>
                  <a:cubicBezTo>
                    <a:pt x="3441" y="745"/>
                    <a:pt x="3355" y="723"/>
                    <a:pt x="3268" y="712"/>
                  </a:cubicBezTo>
                  <a:cubicBezTo>
                    <a:pt x="3193" y="702"/>
                    <a:pt x="3117" y="669"/>
                    <a:pt x="3042" y="669"/>
                  </a:cubicBezTo>
                  <a:cubicBezTo>
                    <a:pt x="3031" y="659"/>
                    <a:pt x="3009" y="659"/>
                    <a:pt x="2999" y="647"/>
                  </a:cubicBezTo>
                  <a:lnTo>
                    <a:pt x="2966" y="647"/>
                  </a:lnTo>
                  <a:cubicBezTo>
                    <a:pt x="2923" y="637"/>
                    <a:pt x="2880" y="626"/>
                    <a:pt x="2827" y="615"/>
                  </a:cubicBezTo>
                  <a:cubicBezTo>
                    <a:pt x="2783" y="594"/>
                    <a:pt x="2707" y="583"/>
                    <a:pt x="2654" y="572"/>
                  </a:cubicBezTo>
                  <a:cubicBezTo>
                    <a:pt x="2621" y="561"/>
                    <a:pt x="2589" y="561"/>
                    <a:pt x="2556" y="551"/>
                  </a:cubicBezTo>
                  <a:lnTo>
                    <a:pt x="2427" y="518"/>
                  </a:lnTo>
                  <a:lnTo>
                    <a:pt x="2266" y="486"/>
                  </a:lnTo>
                  <a:cubicBezTo>
                    <a:pt x="2190" y="464"/>
                    <a:pt x="2115" y="453"/>
                    <a:pt x="2039" y="432"/>
                  </a:cubicBezTo>
                  <a:cubicBezTo>
                    <a:pt x="2028" y="432"/>
                    <a:pt x="2007" y="421"/>
                    <a:pt x="1996" y="421"/>
                  </a:cubicBezTo>
                  <a:cubicBezTo>
                    <a:pt x="1909" y="400"/>
                    <a:pt x="1813" y="388"/>
                    <a:pt x="1726" y="367"/>
                  </a:cubicBezTo>
                  <a:cubicBezTo>
                    <a:pt x="1715" y="356"/>
                    <a:pt x="1705" y="356"/>
                    <a:pt x="1705" y="356"/>
                  </a:cubicBezTo>
                  <a:cubicBezTo>
                    <a:pt x="1650" y="356"/>
                    <a:pt x="1607" y="324"/>
                    <a:pt x="1554" y="324"/>
                  </a:cubicBezTo>
                  <a:cubicBezTo>
                    <a:pt x="1511" y="302"/>
                    <a:pt x="1456" y="302"/>
                    <a:pt x="1413" y="292"/>
                  </a:cubicBezTo>
                  <a:lnTo>
                    <a:pt x="1391" y="292"/>
                  </a:lnTo>
                  <a:cubicBezTo>
                    <a:pt x="1360" y="281"/>
                    <a:pt x="1338" y="270"/>
                    <a:pt x="1305" y="270"/>
                  </a:cubicBezTo>
                  <a:lnTo>
                    <a:pt x="1046" y="205"/>
                  </a:lnTo>
                  <a:cubicBezTo>
                    <a:pt x="928" y="173"/>
                    <a:pt x="809" y="151"/>
                    <a:pt x="691" y="119"/>
                  </a:cubicBezTo>
                  <a:cubicBezTo>
                    <a:pt x="658" y="108"/>
                    <a:pt x="636" y="108"/>
                    <a:pt x="604" y="98"/>
                  </a:cubicBezTo>
                  <a:cubicBezTo>
                    <a:pt x="561" y="98"/>
                    <a:pt x="518" y="98"/>
                    <a:pt x="475" y="76"/>
                  </a:cubicBezTo>
                  <a:cubicBezTo>
                    <a:pt x="464" y="76"/>
                    <a:pt x="442" y="65"/>
                    <a:pt x="432" y="65"/>
                  </a:cubicBezTo>
                  <a:cubicBezTo>
                    <a:pt x="410" y="65"/>
                    <a:pt x="389" y="65"/>
                    <a:pt x="367" y="54"/>
                  </a:cubicBezTo>
                  <a:cubicBezTo>
                    <a:pt x="352" y="46"/>
                    <a:pt x="337" y="39"/>
                    <a:pt x="321" y="39"/>
                  </a:cubicBezTo>
                  <a:cubicBezTo>
                    <a:pt x="315" y="39"/>
                    <a:pt x="309" y="40"/>
                    <a:pt x="302" y="43"/>
                  </a:cubicBezTo>
                  <a:cubicBezTo>
                    <a:pt x="297" y="43"/>
                    <a:pt x="281" y="41"/>
                    <a:pt x="269" y="41"/>
                  </a:cubicBezTo>
                  <a:cubicBezTo>
                    <a:pt x="257" y="41"/>
                    <a:pt x="248" y="43"/>
                    <a:pt x="259" y="54"/>
                  </a:cubicBezTo>
                  <a:cubicBezTo>
                    <a:pt x="259" y="54"/>
                    <a:pt x="238" y="54"/>
                    <a:pt x="238" y="43"/>
                  </a:cubicBezTo>
                  <a:cubicBezTo>
                    <a:pt x="195" y="33"/>
                    <a:pt x="140" y="22"/>
                    <a:pt x="97" y="11"/>
                  </a:cubicBezTo>
                  <a:cubicBezTo>
                    <a:pt x="65" y="0"/>
                    <a:pt x="22" y="0"/>
                    <a:pt x="11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684;p50">
              <a:extLst>
                <a:ext uri="{FF2B5EF4-FFF2-40B4-BE49-F238E27FC236}">
                  <a16:creationId xmlns:a16="http://schemas.microsoft.com/office/drawing/2014/main" id="{CA2E49EC-B0C4-4ED6-9BEE-7213D340E08D}"/>
                </a:ext>
              </a:extLst>
            </p:cNvPr>
            <p:cNvSpPr/>
            <p:nvPr/>
          </p:nvSpPr>
          <p:spPr>
            <a:xfrm>
              <a:off x="5065787" y="1653171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685;p50">
              <a:extLst>
                <a:ext uri="{FF2B5EF4-FFF2-40B4-BE49-F238E27FC236}">
                  <a16:creationId xmlns:a16="http://schemas.microsoft.com/office/drawing/2014/main" id="{0A6D6A3E-7D0D-4390-AD59-55A718D8A2E6}"/>
                </a:ext>
              </a:extLst>
            </p:cNvPr>
            <p:cNvSpPr/>
            <p:nvPr/>
          </p:nvSpPr>
          <p:spPr>
            <a:xfrm>
              <a:off x="4881675" y="1619253"/>
              <a:ext cx="307802" cy="60207"/>
            </a:xfrm>
            <a:custGeom>
              <a:avLst/>
              <a:gdLst/>
              <a:ahLst/>
              <a:cxnLst/>
              <a:rect l="l" t="t" r="r" b="b"/>
              <a:pathLst>
                <a:path w="7142" h="1397" extrusionOk="0">
                  <a:moveTo>
                    <a:pt x="12" y="1"/>
                  </a:moveTo>
                  <a:cubicBezTo>
                    <a:pt x="1" y="11"/>
                    <a:pt x="22" y="22"/>
                    <a:pt x="65" y="33"/>
                  </a:cubicBezTo>
                  <a:cubicBezTo>
                    <a:pt x="77" y="33"/>
                    <a:pt x="87" y="44"/>
                    <a:pt x="98" y="44"/>
                  </a:cubicBezTo>
                  <a:cubicBezTo>
                    <a:pt x="163" y="54"/>
                    <a:pt x="228" y="76"/>
                    <a:pt x="292" y="87"/>
                  </a:cubicBezTo>
                  <a:cubicBezTo>
                    <a:pt x="400" y="109"/>
                    <a:pt x="518" y="141"/>
                    <a:pt x="637" y="162"/>
                  </a:cubicBezTo>
                  <a:cubicBezTo>
                    <a:pt x="648" y="162"/>
                    <a:pt x="659" y="162"/>
                    <a:pt x="659" y="173"/>
                  </a:cubicBezTo>
                  <a:lnTo>
                    <a:pt x="637" y="173"/>
                  </a:lnTo>
                  <a:cubicBezTo>
                    <a:pt x="626" y="173"/>
                    <a:pt x="616" y="173"/>
                    <a:pt x="616" y="162"/>
                  </a:cubicBezTo>
                  <a:cubicBezTo>
                    <a:pt x="562" y="162"/>
                    <a:pt x="518" y="152"/>
                    <a:pt x="475" y="141"/>
                  </a:cubicBezTo>
                  <a:cubicBezTo>
                    <a:pt x="422" y="130"/>
                    <a:pt x="357" y="109"/>
                    <a:pt x="314" y="109"/>
                  </a:cubicBezTo>
                  <a:cubicBezTo>
                    <a:pt x="259" y="109"/>
                    <a:pt x="216" y="98"/>
                    <a:pt x="163" y="87"/>
                  </a:cubicBezTo>
                  <a:cubicBezTo>
                    <a:pt x="130" y="87"/>
                    <a:pt x="108" y="87"/>
                    <a:pt x="98" y="98"/>
                  </a:cubicBezTo>
                  <a:cubicBezTo>
                    <a:pt x="87" y="98"/>
                    <a:pt x="98" y="109"/>
                    <a:pt x="120" y="119"/>
                  </a:cubicBezTo>
                  <a:cubicBezTo>
                    <a:pt x="141" y="119"/>
                    <a:pt x="163" y="130"/>
                    <a:pt x="184" y="130"/>
                  </a:cubicBezTo>
                  <a:cubicBezTo>
                    <a:pt x="259" y="152"/>
                    <a:pt x="335" y="162"/>
                    <a:pt x="400" y="173"/>
                  </a:cubicBezTo>
                  <a:cubicBezTo>
                    <a:pt x="454" y="195"/>
                    <a:pt x="518" y="205"/>
                    <a:pt x="583" y="217"/>
                  </a:cubicBezTo>
                  <a:cubicBezTo>
                    <a:pt x="669" y="238"/>
                    <a:pt x="756" y="249"/>
                    <a:pt x="842" y="270"/>
                  </a:cubicBezTo>
                  <a:cubicBezTo>
                    <a:pt x="993" y="303"/>
                    <a:pt x="1144" y="324"/>
                    <a:pt x="1295" y="356"/>
                  </a:cubicBezTo>
                  <a:cubicBezTo>
                    <a:pt x="1403" y="378"/>
                    <a:pt x="1522" y="400"/>
                    <a:pt x="1630" y="421"/>
                  </a:cubicBezTo>
                  <a:cubicBezTo>
                    <a:pt x="1673" y="432"/>
                    <a:pt x="1705" y="443"/>
                    <a:pt x="1738" y="443"/>
                  </a:cubicBezTo>
                  <a:cubicBezTo>
                    <a:pt x="1745" y="439"/>
                    <a:pt x="1751" y="438"/>
                    <a:pt x="1756" y="438"/>
                  </a:cubicBezTo>
                  <a:cubicBezTo>
                    <a:pt x="1765" y="438"/>
                    <a:pt x="1770" y="443"/>
                    <a:pt x="1770" y="443"/>
                  </a:cubicBezTo>
                  <a:cubicBezTo>
                    <a:pt x="1770" y="454"/>
                    <a:pt x="1781" y="454"/>
                    <a:pt x="1791" y="454"/>
                  </a:cubicBezTo>
                  <a:cubicBezTo>
                    <a:pt x="1826" y="462"/>
                    <a:pt x="1869" y="478"/>
                    <a:pt x="1907" y="478"/>
                  </a:cubicBezTo>
                  <a:cubicBezTo>
                    <a:pt x="1915" y="478"/>
                    <a:pt x="1924" y="477"/>
                    <a:pt x="1932" y="475"/>
                  </a:cubicBezTo>
                  <a:cubicBezTo>
                    <a:pt x="1932" y="475"/>
                    <a:pt x="1953" y="475"/>
                    <a:pt x="1953" y="486"/>
                  </a:cubicBezTo>
                  <a:cubicBezTo>
                    <a:pt x="1968" y="486"/>
                    <a:pt x="1982" y="491"/>
                    <a:pt x="1997" y="491"/>
                  </a:cubicBezTo>
                  <a:cubicBezTo>
                    <a:pt x="2004" y="491"/>
                    <a:pt x="2011" y="490"/>
                    <a:pt x="2018" y="486"/>
                  </a:cubicBezTo>
                  <a:cubicBezTo>
                    <a:pt x="2029" y="486"/>
                    <a:pt x="2040" y="486"/>
                    <a:pt x="2050" y="497"/>
                  </a:cubicBezTo>
                  <a:cubicBezTo>
                    <a:pt x="2083" y="507"/>
                    <a:pt x="2136" y="519"/>
                    <a:pt x="2148" y="519"/>
                  </a:cubicBezTo>
                  <a:cubicBezTo>
                    <a:pt x="2155" y="515"/>
                    <a:pt x="2161" y="514"/>
                    <a:pt x="2166" y="514"/>
                  </a:cubicBezTo>
                  <a:cubicBezTo>
                    <a:pt x="2176" y="514"/>
                    <a:pt x="2183" y="519"/>
                    <a:pt x="2191" y="519"/>
                  </a:cubicBezTo>
                  <a:cubicBezTo>
                    <a:pt x="2201" y="529"/>
                    <a:pt x="2191" y="529"/>
                    <a:pt x="2223" y="540"/>
                  </a:cubicBezTo>
                  <a:cubicBezTo>
                    <a:pt x="2266" y="540"/>
                    <a:pt x="2309" y="551"/>
                    <a:pt x="2352" y="562"/>
                  </a:cubicBezTo>
                  <a:cubicBezTo>
                    <a:pt x="2385" y="562"/>
                    <a:pt x="2417" y="572"/>
                    <a:pt x="2438" y="572"/>
                  </a:cubicBezTo>
                  <a:cubicBezTo>
                    <a:pt x="2482" y="594"/>
                    <a:pt x="2536" y="594"/>
                    <a:pt x="2579" y="605"/>
                  </a:cubicBezTo>
                  <a:cubicBezTo>
                    <a:pt x="2622" y="605"/>
                    <a:pt x="2665" y="615"/>
                    <a:pt x="2697" y="626"/>
                  </a:cubicBezTo>
                  <a:cubicBezTo>
                    <a:pt x="2752" y="637"/>
                    <a:pt x="2795" y="648"/>
                    <a:pt x="2848" y="648"/>
                  </a:cubicBezTo>
                  <a:cubicBezTo>
                    <a:pt x="2924" y="670"/>
                    <a:pt x="2999" y="680"/>
                    <a:pt x="3075" y="691"/>
                  </a:cubicBezTo>
                  <a:cubicBezTo>
                    <a:pt x="3183" y="713"/>
                    <a:pt x="3280" y="723"/>
                    <a:pt x="3388" y="745"/>
                  </a:cubicBezTo>
                  <a:cubicBezTo>
                    <a:pt x="3507" y="766"/>
                    <a:pt x="3615" y="788"/>
                    <a:pt x="3733" y="809"/>
                  </a:cubicBezTo>
                  <a:cubicBezTo>
                    <a:pt x="3819" y="821"/>
                    <a:pt x="3905" y="842"/>
                    <a:pt x="3992" y="864"/>
                  </a:cubicBezTo>
                  <a:cubicBezTo>
                    <a:pt x="4046" y="874"/>
                    <a:pt x="4100" y="874"/>
                    <a:pt x="4154" y="885"/>
                  </a:cubicBezTo>
                  <a:cubicBezTo>
                    <a:pt x="4337" y="929"/>
                    <a:pt x="4521" y="960"/>
                    <a:pt x="4704" y="993"/>
                  </a:cubicBezTo>
                  <a:cubicBezTo>
                    <a:pt x="4801" y="1015"/>
                    <a:pt x="4898" y="1025"/>
                    <a:pt x="4995" y="1047"/>
                  </a:cubicBezTo>
                  <a:cubicBezTo>
                    <a:pt x="5157" y="1068"/>
                    <a:pt x="5329" y="1101"/>
                    <a:pt x="5491" y="1133"/>
                  </a:cubicBezTo>
                  <a:cubicBezTo>
                    <a:pt x="5674" y="1166"/>
                    <a:pt x="5858" y="1209"/>
                    <a:pt x="6041" y="1241"/>
                  </a:cubicBezTo>
                  <a:cubicBezTo>
                    <a:pt x="6074" y="1241"/>
                    <a:pt x="6106" y="1241"/>
                    <a:pt x="6139" y="1252"/>
                  </a:cubicBezTo>
                  <a:cubicBezTo>
                    <a:pt x="6203" y="1262"/>
                    <a:pt x="6257" y="1274"/>
                    <a:pt x="6311" y="1284"/>
                  </a:cubicBezTo>
                  <a:cubicBezTo>
                    <a:pt x="6451" y="1317"/>
                    <a:pt x="6602" y="1338"/>
                    <a:pt x="6743" y="1360"/>
                  </a:cubicBezTo>
                  <a:cubicBezTo>
                    <a:pt x="6770" y="1365"/>
                    <a:pt x="6788" y="1368"/>
                    <a:pt x="6800" y="1368"/>
                  </a:cubicBezTo>
                  <a:cubicBezTo>
                    <a:pt x="6812" y="1368"/>
                    <a:pt x="6818" y="1365"/>
                    <a:pt x="6818" y="1360"/>
                  </a:cubicBezTo>
                  <a:lnTo>
                    <a:pt x="6851" y="1360"/>
                  </a:lnTo>
                  <a:cubicBezTo>
                    <a:pt x="6894" y="1360"/>
                    <a:pt x="6926" y="1370"/>
                    <a:pt x="6958" y="1370"/>
                  </a:cubicBezTo>
                  <a:lnTo>
                    <a:pt x="6980" y="1370"/>
                  </a:lnTo>
                  <a:cubicBezTo>
                    <a:pt x="7012" y="1382"/>
                    <a:pt x="7045" y="1392"/>
                    <a:pt x="7077" y="1392"/>
                  </a:cubicBezTo>
                  <a:cubicBezTo>
                    <a:pt x="7091" y="1396"/>
                    <a:pt x="7102" y="1397"/>
                    <a:pt x="7110" y="1397"/>
                  </a:cubicBezTo>
                  <a:cubicBezTo>
                    <a:pt x="7127" y="1397"/>
                    <a:pt x="7135" y="1392"/>
                    <a:pt x="7141" y="1392"/>
                  </a:cubicBezTo>
                  <a:cubicBezTo>
                    <a:pt x="7141" y="1382"/>
                    <a:pt x="7120" y="1370"/>
                    <a:pt x="7098" y="1370"/>
                  </a:cubicBezTo>
                  <a:lnTo>
                    <a:pt x="6969" y="1338"/>
                  </a:lnTo>
                  <a:cubicBezTo>
                    <a:pt x="6947" y="1327"/>
                    <a:pt x="6926" y="1327"/>
                    <a:pt x="6904" y="1317"/>
                  </a:cubicBezTo>
                  <a:lnTo>
                    <a:pt x="6872" y="1317"/>
                  </a:lnTo>
                  <a:cubicBezTo>
                    <a:pt x="6872" y="1313"/>
                    <a:pt x="6875" y="1312"/>
                    <a:pt x="6878" y="1312"/>
                  </a:cubicBezTo>
                  <a:cubicBezTo>
                    <a:pt x="6885" y="1312"/>
                    <a:pt x="6897" y="1317"/>
                    <a:pt x="6904" y="1317"/>
                  </a:cubicBezTo>
                  <a:cubicBezTo>
                    <a:pt x="6958" y="1317"/>
                    <a:pt x="6958" y="1317"/>
                    <a:pt x="6937" y="1295"/>
                  </a:cubicBezTo>
                  <a:lnTo>
                    <a:pt x="6915" y="1295"/>
                  </a:lnTo>
                  <a:cubicBezTo>
                    <a:pt x="6915" y="1284"/>
                    <a:pt x="6915" y="1284"/>
                    <a:pt x="6894" y="1284"/>
                  </a:cubicBezTo>
                  <a:cubicBezTo>
                    <a:pt x="6818" y="1252"/>
                    <a:pt x="6721" y="1231"/>
                    <a:pt x="6624" y="1219"/>
                  </a:cubicBezTo>
                  <a:cubicBezTo>
                    <a:pt x="6645" y="1209"/>
                    <a:pt x="6645" y="1209"/>
                    <a:pt x="6592" y="1198"/>
                  </a:cubicBezTo>
                  <a:cubicBezTo>
                    <a:pt x="6559" y="1187"/>
                    <a:pt x="6527" y="1176"/>
                    <a:pt x="6505" y="1176"/>
                  </a:cubicBezTo>
                  <a:cubicBezTo>
                    <a:pt x="6386" y="1155"/>
                    <a:pt x="6278" y="1133"/>
                    <a:pt x="6171" y="1123"/>
                  </a:cubicBezTo>
                  <a:cubicBezTo>
                    <a:pt x="5966" y="1090"/>
                    <a:pt x="5761" y="1047"/>
                    <a:pt x="5567" y="1015"/>
                  </a:cubicBezTo>
                  <a:cubicBezTo>
                    <a:pt x="5513" y="1004"/>
                    <a:pt x="5448" y="993"/>
                    <a:pt x="5405" y="993"/>
                  </a:cubicBezTo>
                  <a:lnTo>
                    <a:pt x="5384" y="993"/>
                  </a:lnTo>
                  <a:cubicBezTo>
                    <a:pt x="5351" y="982"/>
                    <a:pt x="5308" y="972"/>
                    <a:pt x="5265" y="960"/>
                  </a:cubicBezTo>
                  <a:cubicBezTo>
                    <a:pt x="5125" y="939"/>
                    <a:pt x="4974" y="917"/>
                    <a:pt x="4833" y="885"/>
                  </a:cubicBezTo>
                  <a:cubicBezTo>
                    <a:pt x="4790" y="885"/>
                    <a:pt x="4768" y="885"/>
                    <a:pt x="4725" y="874"/>
                  </a:cubicBezTo>
                  <a:cubicBezTo>
                    <a:pt x="4596" y="842"/>
                    <a:pt x="4456" y="831"/>
                    <a:pt x="4327" y="799"/>
                  </a:cubicBezTo>
                  <a:cubicBezTo>
                    <a:pt x="4305" y="799"/>
                    <a:pt x="4294" y="799"/>
                    <a:pt x="4272" y="788"/>
                  </a:cubicBezTo>
                  <a:cubicBezTo>
                    <a:pt x="4251" y="788"/>
                    <a:pt x="4229" y="778"/>
                    <a:pt x="4219" y="778"/>
                  </a:cubicBezTo>
                  <a:cubicBezTo>
                    <a:pt x="4143" y="766"/>
                    <a:pt x="4056" y="745"/>
                    <a:pt x="3981" y="734"/>
                  </a:cubicBezTo>
                  <a:cubicBezTo>
                    <a:pt x="3895" y="723"/>
                    <a:pt x="3798" y="702"/>
                    <a:pt x="3701" y="680"/>
                  </a:cubicBezTo>
                  <a:cubicBezTo>
                    <a:pt x="3647" y="670"/>
                    <a:pt x="3582" y="658"/>
                    <a:pt x="3517" y="648"/>
                  </a:cubicBezTo>
                  <a:cubicBezTo>
                    <a:pt x="3431" y="637"/>
                    <a:pt x="3356" y="615"/>
                    <a:pt x="3258" y="605"/>
                  </a:cubicBezTo>
                  <a:cubicBezTo>
                    <a:pt x="3193" y="594"/>
                    <a:pt x="3107" y="572"/>
                    <a:pt x="3032" y="562"/>
                  </a:cubicBezTo>
                  <a:cubicBezTo>
                    <a:pt x="3021" y="562"/>
                    <a:pt x="3011" y="562"/>
                    <a:pt x="2999" y="551"/>
                  </a:cubicBezTo>
                  <a:lnTo>
                    <a:pt x="2967" y="551"/>
                  </a:lnTo>
                  <a:cubicBezTo>
                    <a:pt x="2913" y="551"/>
                    <a:pt x="2881" y="540"/>
                    <a:pt x="2827" y="519"/>
                  </a:cubicBezTo>
                  <a:cubicBezTo>
                    <a:pt x="2773" y="507"/>
                    <a:pt x="2709" y="497"/>
                    <a:pt x="2644" y="486"/>
                  </a:cubicBezTo>
                  <a:cubicBezTo>
                    <a:pt x="2611" y="486"/>
                    <a:pt x="2589" y="475"/>
                    <a:pt x="2557" y="475"/>
                  </a:cubicBezTo>
                  <a:cubicBezTo>
                    <a:pt x="2514" y="464"/>
                    <a:pt x="2471" y="454"/>
                    <a:pt x="2417" y="443"/>
                  </a:cubicBezTo>
                  <a:cubicBezTo>
                    <a:pt x="2363" y="432"/>
                    <a:pt x="2320" y="432"/>
                    <a:pt x="2266" y="411"/>
                  </a:cubicBezTo>
                  <a:cubicBezTo>
                    <a:pt x="2191" y="389"/>
                    <a:pt x="2115" y="389"/>
                    <a:pt x="2040" y="368"/>
                  </a:cubicBezTo>
                  <a:cubicBezTo>
                    <a:pt x="2029" y="368"/>
                    <a:pt x="2007" y="356"/>
                    <a:pt x="1997" y="356"/>
                  </a:cubicBezTo>
                  <a:cubicBezTo>
                    <a:pt x="1899" y="346"/>
                    <a:pt x="1813" y="324"/>
                    <a:pt x="1726" y="303"/>
                  </a:cubicBezTo>
                  <a:lnTo>
                    <a:pt x="1695" y="303"/>
                  </a:lnTo>
                  <a:cubicBezTo>
                    <a:pt x="1651" y="303"/>
                    <a:pt x="1597" y="281"/>
                    <a:pt x="1554" y="270"/>
                  </a:cubicBezTo>
                  <a:cubicBezTo>
                    <a:pt x="1511" y="260"/>
                    <a:pt x="1457" y="249"/>
                    <a:pt x="1414" y="249"/>
                  </a:cubicBezTo>
                  <a:lnTo>
                    <a:pt x="1381" y="249"/>
                  </a:lnTo>
                  <a:cubicBezTo>
                    <a:pt x="1360" y="238"/>
                    <a:pt x="1338" y="227"/>
                    <a:pt x="1306" y="227"/>
                  </a:cubicBezTo>
                  <a:cubicBezTo>
                    <a:pt x="1220" y="205"/>
                    <a:pt x="1134" y="195"/>
                    <a:pt x="1047" y="173"/>
                  </a:cubicBezTo>
                  <a:cubicBezTo>
                    <a:pt x="928" y="152"/>
                    <a:pt x="810" y="130"/>
                    <a:pt x="691" y="98"/>
                  </a:cubicBezTo>
                  <a:cubicBezTo>
                    <a:pt x="659" y="87"/>
                    <a:pt x="637" y="87"/>
                    <a:pt x="605" y="87"/>
                  </a:cubicBezTo>
                  <a:cubicBezTo>
                    <a:pt x="562" y="76"/>
                    <a:pt x="518" y="87"/>
                    <a:pt x="475" y="66"/>
                  </a:cubicBezTo>
                  <a:cubicBezTo>
                    <a:pt x="465" y="66"/>
                    <a:pt x="443" y="54"/>
                    <a:pt x="432" y="54"/>
                  </a:cubicBezTo>
                  <a:cubicBezTo>
                    <a:pt x="411" y="54"/>
                    <a:pt x="389" y="44"/>
                    <a:pt x="367" y="44"/>
                  </a:cubicBezTo>
                  <a:cubicBezTo>
                    <a:pt x="352" y="36"/>
                    <a:pt x="337" y="29"/>
                    <a:pt x="321" y="29"/>
                  </a:cubicBezTo>
                  <a:cubicBezTo>
                    <a:pt x="315" y="29"/>
                    <a:pt x="309" y="30"/>
                    <a:pt x="303" y="33"/>
                  </a:cubicBezTo>
                  <a:cubicBezTo>
                    <a:pt x="298" y="33"/>
                    <a:pt x="282" y="30"/>
                    <a:pt x="270" y="30"/>
                  </a:cubicBezTo>
                  <a:cubicBezTo>
                    <a:pt x="257" y="30"/>
                    <a:pt x="248" y="33"/>
                    <a:pt x="259" y="44"/>
                  </a:cubicBezTo>
                  <a:cubicBezTo>
                    <a:pt x="259" y="47"/>
                    <a:pt x="257" y="49"/>
                    <a:pt x="254" y="49"/>
                  </a:cubicBezTo>
                  <a:cubicBezTo>
                    <a:pt x="248" y="49"/>
                    <a:pt x="238" y="44"/>
                    <a:pt x="238" y="44"/>
                  </a:cubicBezTo>
                  <a:cubicBezTo>
                    <a:pt x="195" y="22"/>
                    <a:pt x="141" y="22"/>
                    <a:pt x="98" y="11"/>
                  </a:cubicBezTo>
                  <a:cubicBezTo>
                    <a:pt x="65" y="1"/>
                    <a:pt x="22" y="1"/>
                    <a:pt x="12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686;p50">
              <a:extLst>
                <a:ext uri="{FF2B5EF4-FFF2-40B4-BE49-F238E27FC236}">
                  <a16:creationId xmlns:a16="http://schemas.microsoft.com/office/drawing/2014/main" id="{6C24D442-F670-4A59-9F02-7D46E843DDF8}"/>
                </a:ext>
              </a:extLst>
            </p:cNvPr>
            <p:cNvSpPr/>
            <p:nvPr/>
          </p:nvSpPr>
          <p:spPr>
            <a:xfrm>
              <a:off x="5201501" y="1251890"/>
              <a:ext cx="56328" cy="57018"/>
            </a:xfrm>
            <a:custGeom>
              <a:avLst/>
              <a:gdLst/>
              <a:ahLst/>
              <a:cxnLst/>
              <a:rect l="l" t="t" r="r" b="b"/>
              <a:pathLst>
                <a:path w="1307" h="1323" extrusionOk="0">
                  <a:moveTo>
                    <a:pt x="715" y="1"/>
                  </a:moveTo>
                  <a:cubicBezTo>
                    <a:pt x="467" y="1"/>
                    <a:pt x="218" y="193"/>
                    <a:pt x="120" y="488"/>
                  </a:cubicBezTo>
                  <a:cubicBezTo>
                    <a:pt x="1" y="833"/>
                    <a:pt x="142" y="1200"/>
                    <a:pt x="432" y="1298"/>
                  </a:cubicBezTo>
                  <a:cubicBezTo>
                    <a:pt x="485" y="1314"/>
                    <a:pt x="538" y="1322"/>
                    <a:pt x="591" y="1322"/>
                  </a:cubicBezTo>
                  <a:cubicBezTo>
                    <a:pt x="844" y="1322"/>
                    <a:pt x="1090" y="1139"/>
                    <a:pt x="1187" y="845"/>
                  </a:cubicBezTo>
                  <a:cubicBezTo>
                    <a:pt x="1307" y="488"/>
                    <a:pt x="1166" y="133"/>
                    <a:pt x="864" y="25"/>
                  </a:cubicBezTo>
                  <a:cubicBezTo>
                    <a:pt x="815" y="8"/>
                    <a:pt x="765" y="1"/>
                    <a:pt x="715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687;p50">
              <a:extLst>
                <a:ext uri="{FF2B5EF4-FFF2-40B4-BE49-F238E27FC236}">
                  <a16:creationId xmlns:a16="http://schemas.microsoft.com/office/drawing/2014/main" id="{0F549CD7-31EE-4A2D-852B-CDE4AB3588E7}"/>
                </a:ext>
              </a:extLst>
            </p:cNvPr>
            <p:cNvSpPr/>
            <p:nvPr/>
          </p:nvSpPr>
          <p:spPr>
            <a:xfrm>
              <a:off x="4992823" y="1201940"/>
              <a:ext cx="56242" cy="57190"/>
            </a:xfrm>
            <a:custGeom>
              <a:avLst/>
              <a:gdLst/>
              <a:ahLst/>
              <a:cxnLst/>
              <a:rect l="l" t="t" r="r" b="b"/>
              <a:pathLst>
                <a:path w="1305" h="1327" extrusionOk="0">
                  <a:moveTo>
                    <a:pt x="702" y="1"/>
                  </a:moveTo>
                  <a:cubicBezTo>
                    <a:pt x="458" y="1"/>
                    <a:pt x="216" y="191"/>
                    <a:pt x="118" y="482"/>
                  </a:cubicBezTo>
                  <a:cubicBezTo>
                    <a:pt x="0" y="827"/>
                    <a:pt x="140" y="1194"/>
                    <a:pt x="432" y="1302"/>
                  </a:cubicBezTo>
                  <a:cubicBezTo>
                    <a:pt x="482" y="1318"/>
                    <a:pt x="534" y="1326"/>
                    <a:pt x="585" y="1326"/>
                  </a:cubicBezTo>
                  <a:cubicBezTo>
                    <a:pt x="840" y="1326"/>
                    <a:pt x="1088" y="1134"/>
                    <a:pt x="1187" y="839"/>
                  </a:cubicBezTo>
                  <a:cubicBezTo>
                    <a:pt x="1305" y="494"/>
                    <a:pt x="1165" y="127"/>
                    <a:pt x="863" y="29"/>
                  </a:cubicBezTo>
                  <a:cubicBezTo>
                    <a:pt x="810" y="10"/>
                    <a:pt x="756" y="1"/>
                    <a:pt x="702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688;p50">
              <a:extLst>
                <a:ext uri="{FF2B5EF4-FFF2-40B4-BE49-F238E27FC236}">
                  <a16:creationId xmlns:a16="http://schemas.microsoft.com/office/drawing/2014/main" id="{D69B2A23-1091-46E2-ADA0-00D047A51456}"/>
                </a:ext>
              </a:extLst>
            </p:cNvPr>
            <p:cNvSpPr/>
            <p:nvPr/>
          </p:nvSpPr>
          <p:spPr>
            <a:xfrm>
              <a:off x="4944468" y="1256975"/>
              <a:ext cx="82790" cy="36202"/>
            </a:xfrm>
            <a:custGeom>
              <a:avLst/>
              <a:gdLst/>
              <a:ahLst/>
              <a:cxnLst/>
              <a:rect l="l" t="t" r="r" b="b"/>
              <a:pathLst>
                <a:path w="1921" h="840" extrusionOk="0">
                  <a:moveTo>
                    <a:pt x="547" y="1"/>
                  </a:moveTo>
                  <a:cubicBezTo>
                    <a:pt x="276" y="1"/>
                    <a:pt x="82" y="72"/>
                    <a:pt x="54" y="198"/>
                  </a:cubicBezTo>
                  <a:cubicBezTo>
                    <a:pt x="0" y="392"/>
                    <a:pt x="367" y="651"/>
                    <a:pt x="874" y="770"/>
                  </a:cubicBezTo>
                  <a:cubicBezTo>
                    <a:pt x="1054" y="817"/>
                    <a:pt x="1229" y="840"/>
                    <a:pt x="1381" y="840"/>
                  </a:cubicBezTo>
                  <a:cubicBezTo>
                    <a:pt x="1645" y="840"/>
                    <a:pt x="1838" y="770"/>
                    <a:pt x="1866" y="640"/>
                  </a:cubicBezTo>
                  <a:cubicBezTo>
                    <a:pt x="1920" y="446"/>
                    <a:pt x="1554" y="187"/>
                    <a:pt x="1046" y="68"/>
                  </a:cubicBezTo>
                  <a:cubicBezTo>
                    <a:pt x="867" y="22"/>
                    <a:pt x="695" y="1"/>
                    <a:pt x="547" y="1"/>
                  </a:cubicBezTo>
                  <a:close/>
                </a:path>
              </a:pathLst>
            </a:custGeom>
            <a:solidFill>
              <a:srgbClr val="E544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689;p50">
              <a:extLst>
                <a:ext uri="{FF2B5EF4-FFF2-40B4-BE49-F238E27FC236}">
                  <a16:creationId xmlns:a16="http://schemas.microsoft.com/office/drawing/2014/main" id="{D884B6A6-5285-4AE7-ABBB-D424B8A2B9A5}"/>
                </a:ext>
              </a:extLst>
            </p:cNvPr>
            <p:cNvSpPr/>
            <p:nvPr/>
          </p:nvSpPr>
          <p:spPr>
            <a:xfrm>
              <a:off x="5204302" y="1321363"/>
              <a:ext cx="82359" cy="36116"/>
            </a:xfrm>
            <a:custGeom>
              <a:avLst/>
              <a:gdLst/>
              <a:ahLst/>
              <a:cxnLst/>
              <a:rect l="l" t="t" r="r" b="b"/>
              <a:pathLst>
                <a:path w="1911" h="838" extrusionOk="0">
                  <a:moveTo>
                    <a:pt x="542" y="0"/>
                  </a:moveTo>
                  <a:cubicBezTo>
                    <a:pt x="275" y="0"/>
                    <a:pt x="79" y="67"/>
                    <a:pt x="44" y="192"/>
                  </a:cubicBezTo>
                  <a:cubicBezTo>
                    <a:pt x="1" y="386"/>
                    <a:pt x="367" y="645"/>
                    <a:pt x="864" y="775"/>
                  </a:cubicBezTo>
                  <a:cubicBezTo>
                    <a:pt x="1044" y="817"/>
                    <a:pt x="1216" y="838"/>
                    <a:pt x="1365" y="838"/>
                  </a:cubicBezTo>
                  <a:cubicBezTo>
                    <a:pt x="1636" y="838"/>
                    <a:pt x="1832" y="770"/>
                    <a:pt x="1867" y="645"/>
                  </a:cubicBezTo>
                  <a:cubicBezTo>
                    <a:pt x="1910" y="441"/>
                    <a:pt x="1544" y="192"/>
                    <a:pt x="1036" y="63"/>
                  </a:cubicBezTo>
                  <a:cubicBezTo>
                    <a:pt x="860" y="21"/>
                    <a:pt x="690" y="0"/>
                    <a:pt x="542" y="0"/>
                  </a:cubicBezTo>
                  <a:close/>
                </a:path>
              </a:pathLst>
            </a:custGeom>
            <a:solidFill>
              <a:srgbClr val="E544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690;p50">
              <a:extLst>
                <a:ext uri="{FF2B5EF4-FFF2-40B4-BE49-F238E27FC236}">
                  <a16:creationId xmlns:a16="http://schemas.microsoft.com/office/drawing/2014/main" id="{2701BAE9-AD2A-44FB-A7AC-C05ADDC10D49}"/>
                </a:ext>
              </a:extLst>
            </p:cNvPr>
            <p:cNvSpPr/>
            <p:nvPr/>
          </p:nvSpPr>
          <p:spPr>
            <a:xfrm>
              <a:off x="5084362" y="1340326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691;p50">
              <a:extLst>
                <a:ext uri="{FF2B5EF4-FFF2-40B4-BE49-F238E27FC236}">
                  <a16:creationId xmlns:a16="http://schemas.microsoft.com/office/drawing/2014/main" id="{02A6DFF7-26BE-4964-BA4A-1E700422EC38}"/>
                </a:ext>
              </a:extLst>
            </p:cNvPr>
            <p:cNvSpPr/>
            <p:nvPr/>
          </p:nvSpPr>
          <p:spPr>
            <a:xfrm>
              <a:off x="5065313" y="1299426"/>
              <a:ext cx="75378" cy="47924"/>
            </a:xfrm>
            <a:custGeom>
              <a:avLst/>
              <a:gdLst/>
              <a:ahLst/>
              <a:cxnLst/>
              <a:rect l="l" t="t" r="r" b="b"/>
              <a:pathLst>
                <a:path w="1749" h="1112" extrusionOk="0">
                  <a:moveTo>
                    <a:pt x="76" y="1"/>
                  </a:moveTo>
                  <a:cubicBezTo>
                    <a:pt x="76" y="1"/>
                    <a:pt x="66" y="1"/>
                    <a:pt x="66" y="11"/>
                  </a:cubicBezTo>
                  <a:cubicBezTo>
                    <a:pt x="66" y="22"/>
                    <a:pt x="66" y="44"/>
                    <a:pt x="54" y="54"/>
                  </a:cubicBezTo>
                  <a:lnTo>
                    <a:pt x="54" y="87"/>
                  </a:lnTo>
                  <a:cubicBezTo>
                    <a:pt x="48" y="74"/>
                    <a:pt x="46" y="69"/>
                    <a:pt x="42" y="69"/>
                  </a:cubicBezTo>
                  <a:cubicBezTo>
                    <a:pt x="40" y="69"/>
                    <a:pt x="37" y="71"/>
                    <a:pt x="33" y="76"/>
                  </a:cubicBezTo>
                  <a:lnTo>
                    <a:pt x="22" y="76"/>
                  </a:lnTo>
                  <a:cubicBezTo>
                    <a:pt x="22" y="76"/>
                    <a:pt x="22" y="87"/>
                    <a:pt x="11" y="87"/>
                  </a:cubicBezTo>
                  <a:cubicBezTo>
                    <a:pt x="1" y="119"/>
                    <a:pt x="1" y="162"/>
                    <a:pt x="11" y="195"/>
                  </a:cubicBezTo>
                  <a:cubicBezTo>
                    <a:pt x="7" y="190"/>
                    <a:pt x="4" y="187"/>
                    <a:pt x="3" y="187"/>
                  </a:cubicBezTo>
                  <a:cubicBezTo>
                    <a:pt x="1" y="187"/>
                    <a:pt x="1" y="193"/>
                    <a:pt x="1" y="205"/>
                  </a:cubicBezTo>
                  <a:lnTo>
                    <a:pt x="1" y="248"/>
                  </a:lnTo>
                  <a:cubicBezTo>
                    <a:pt x="11" y="291"/>
                    <a:pt x="22" y="324"/>
                    <a:pt x="33" y="367"/>
                  </a:cubicBezTo>
                  <a:cubicBezTo>
                    <a:pt x="54" y="442"/>
                    <a:pt x="87" y="507"/>
                    <a:pt x="119" y="583"/>
                  </a:cubicBezTo>
                  <a:cubicBezTo>
                    <a:pt x="130" y="605"/>
                    <a:pt x="130" y="626"/>
                    <a:pt x="152" y="637"/>
                  </a:cubicBezTo>
                  <a:cubicBezTo>
                    <a:pt x="162" y="658"/>
                    <a:pt x="162" y="669"/>
                    <a:pt x="173" y="680"/>
                  </a:cubicBezTo>
                  <a:cubicBezTo>
                    <a:pt x="205" y="723"/>
                    <a:pt x="238" y="766"/>
                    <a:pt x="281" y="809"/>
                  </a:cubicBezTo>
                  <a:cubicBezTo>
                    <a:pt x="292" y="820"/>
                    <a:pt x="303" y="820"/>
                    <a:pt x="303" y="831"/>
                  </a:cubicBezTo>
                  <a:cubicBezTo>
                    <a:pt x="335" y="885"/>
                    <a:pt x="389" y="907"/>
                    <a:pt x="421" y="939"/>
                  </a:cubicBezTo>
                  <a:cubicBezTo>
                    <a:pt x="432" y="939"/>
                    <a:pt x="432" y="939"/>
                    <a:pt x="443" y="950"/>
                  </a:cubicBezTo>
                  <a:lnTo>
                    <a:pt x="454" y="960"/>
                  </a:lnTo>
                  <a:cubicBezTo>
                    <a:pt x="486" y="982"/>
                    <a:pt x="507" y="993"/>
                    <a:pt x="529" y="1003"/>
                  </a:cubicBezTo>
                  <a:cubicBezTo>
                    <a:pt x="562" y="1015"/>
                    <a:pt x="605" y="1036"/>
                    <a:pt x="626" y="1046"/>
                  </a:cubicBezTo>
                  <a:cubicBezTo>
                    <a:pt x="648" y="1058"/>
                    <a:pt x="670" y="1068"/>
                    <a:pt x="691" y="1068"/>
                  </a:cubicBezTo>
                  <a:cubicBezTo>
                    <a:pt x="734" y="1079"/>
                    <a:pt x="756" y="1090"/>
                    <a:pt x="788" y="1101"/>
                  </a:cubicBezTo>
                  <a:cubicBezTo>
                    <a:pt x="799" y="1097"/>
                    <a:pt x="810" y="1096"/>
                    <a:pt x="820" y="1096"/>
                  </a:cubicBezTo>
                  <a:cubicBezTo>
                    <a:pt x="841" y="1096"/>
                    <a:pt x="860" y="1101"/>
                    <a:pt x="874" y="1101"/>
                  </a:cubicBezTo>
                  <a:cubicBezTo>
                    <a:pt x="885" y="1101"/>
                    <a:pt x="885" y="1101"/>
                    <a:pt x="896" y="1111"/>
                  </a:cubicBezTo>
                  <a:lnTo>
                    <a:pt x="907" y="1111"/>
                  </a:lnTo>
                  <a:cubicBezTo>
                    <a:pt x="918" y="1106"/>
                    <a:pt x="926" y="1103"/>
                    <a:pt x="934" y="1103"/>
                  </a:cubicBezTo>
                  <a:cubicBezTo>
                    <a:pt x="942" y="1103"/>
                    <a:pt x="950" y="1106"/>
                    <a:pt x="960" y="1111"/>
                  </a:cubicBezTo>
                  <a:cubicBezTo>
                    <a:pt x="982" y="1111"/>
                    <a:pt x="1004" y="1111"/>
                    <a:pt x="1025" y="1101"/>
                  </a:cubicBezTo>
                  <a:lnTo>
                    <a:pt x="1068" y="1101"/>
                  </a:lnTo>
                  <a:cubicBezTo>
                    <a:pt x="1079" y="1090"/>
                    <a:pt x="1101" y="1090"/>
                    <a:pt x="1111" y="1079"/>
                  </a:cubicBezTo>
                  <a:cubicBezTo>
                    <a:pt x="1133" y="1079"/>
                    <a:pt x="1155" y="1068"/>
                    <a:pt x="1176" y="1068"/>
                  </a:cubicBezTo>
                  <a:cubicBezTo>
                    <a:pt x="1209" y="1058"/>
                    <a:pt x="1230" y="1046"/>
                    <a:pt x="1252" y="1025"/>
                  </a:cubicBezTo>
                  <a:cubicBezTo>
                    <a:pt x="1256" y="1029"/>
                    <a:pt x="1258" y="1030"/>
                    <a:pt x="1260" y="1030"/>
                  </a:cubicBezTo>
                  <a:cubicBezTo>
                    <a:pt x="1264" y="1030"/>
                    <a:pt x="1266" y="1025"/>
                    <a:pt x="1274" y="1025"/>
                  </a:cubicBezTo>
                  <a:cubicBezTo>
                    <a:pt x="1306" y="1003"/>
                    <a:pt x="1327" y="993"/>
                    <a:pt x="1360" y="971"/>
                  </a:cubicBezTo>
                  <a:cubicBezTo>
                    <a:pt x="1360" y="971"/>
                    <a:pt x="1370" y="971"/>
                    <a:pt x="1370" y="960"/>
                  </a:cubicBezTo>
                  <a:cubicBezTo>
                    <a:pt x="1382" y="950"/>
                    <a:pt x="1403" y="950"/>
                    <a:pt x="1413" y="928"/>
                  </a:cubicBezTo>
                  <a:cubicBezTo>
                    <a:pt x="1435" y="928"/>
                    <a:pt x="1446" y="907"/>
                    <a:pt x="1446" y="895"/>
                  </a:cubicBezTo>
                  <a:lnTo>
                    <a:pt x="1457" y="885"/>
                  </a:lnTo>
                  <a:cubicBezTo>
                    <a:pt x="1468" y="874"/>
                    <a:pt x="1478" y="874"/>
                    <a:pt x="1489" y="874"/>
                  </a:cubicBezTo>
                  <a:cubicBezTo>
                    <a:pt x="1511" y="852"/>
                    <a:pt x="1533" y="820"/>
                    <a:pt x="1554" y="799"/>
                  </a:cubicBezTo>
                  <a:cubicBezTo>
                    <a:pt x="1586" y="766"/>
                    <a:pt x="1608" y="734"/>
                    <a:pt x="1640" y="691"/>
                  </a:cubicBezTo>
                  <a:cubicBezTo>
                    <a:pt x="1651" y="691"/>
                    <a:pt x="1662" y="680"/>
                    <a:pt x="1662" y="669"/>
                  </a:cubicBezTo>
                  <a:cubicBezTo>
                    <a:pt x="1662" y="648"/>
                    <a:pt x="1662" y="637"/>
                    <a:pt x="1684" y="626"/>
                  </a:cubicBezTo>
                  <a:cubicBezTo>
                    <a:pt x="1684" y="626"/>
                    <a:pt x="1694" y="615"/>
                    <a:pt x="1694" y="605"/>
                  </a:cubicBezTo>
                  <a:cubicBezTo>
                    <a:pt x="1694" y="605"/>
                    <a:pt x="1694" y="593"/>
                    <a:pt x="1705" y="593"/>
                  </a:cubicBezTo>
                  <a:cubicBezTo>
                    <a:pt x="1705" y="583"/>
                    <a:pt x="1715" y="583"/>
                    <a:pt x="1715" y="572"/>
                  </a:cubicBezTo>
                  <a:cubicBezTo>
                    <a:pt x="1715" y="561"/>
                    <a:pt x="1727" y="540"/>
                    <a:pt x="1705" y="540"/>
                  </a:cubicBezTo>
                  <a:cubicBezTo>
                    <a:pt x="1727" y="529"/>
                    <a:pt x="1727" y="507"/>
                    <a:pt x="1737" y="497"/>
                  </a:cubicBezTo>
                  <a:cubicBezTo>
                    <a:pt x="1748" y="486"/>
                    <a:pt x="1748" y="464"/>
                    <a:pt x="1737" y="464"/>
                  </a:cubicBezTo>
                  <a:cubicBezTo>
                    <a:pt x="1737" y="461"/>
                    <a:pt x="1736" y="459"/>
                    <a:pt x="1734" y="459"/>
                  </a:cubicBezTo>
                  <a:cubicBezTo>
                    <a:pt x="1730" y="459"/>
                    <a:pt x="1723" y="464"/>
                    <a:pt x="1715" y="464"/>
                  </a:cubicBezTo>
                  <a:cubicBezTo>
                    <a:pt x="1715" y="475"/>
                    <a:pt x="1705" y="475"/>
                    <a:pt x="1705" y="475"/>
                  </a:cubicBezTo>
                  <a:cubicBezTo>
                    <a:pt x="1694" y="497"/>
                    <a:pt x="1684" y="518"/>
                    <a:pt x="1662" y="540"/>
                  </a:cubicBezTo>
                  <a:lnTo>
                    <a:pt x="1597" y="637"/>
                  </a:lnTo>
                  <a:lnTo>
                    <a:pt x="1586" y="648"/>
                  </a:lnTo>
                  <a:lnTo>
                    <a:pt x="1586" y="637"/>
                  </a:lnTo>
                  <a:lnTo>
                    <a:pt x="1586" y="626"/>
                  </a:lnTo>
                  <a:lnTo>
                    <a:pt x="1619" y="593"/>
                  </a:lnTo>
                  <a:cubicBezTo>
                    <a:pt x="1629" y="572"/>
                    <a:pt x="1640" y="561"/>
                    <a:pt x="1651" y="540"/>
                  </a:cubicBezTo>
                  <a:cubicBezTo>
                    <a:pt x="1651" y="518"/>
                    <a:pt x="1651" y="507"/>
                    <a:pt x="1662" y="486"/>
                  </a:cubicBezTo>
                  <a:cubicBezTo>
                    <a:pt x="1672" y="475"/>
                    <a:pt x="1662" y="464"/>
                    <a:pt x="1662" y="464"/>
                  </a:cubicBezTo>
                  <a:cubicBezTo>
                    <a:pt x="1662" y="459"/>
                    <a:pt x="1659" y="456"/>
                    <a:pt x="1655" y="456"/>
                  </a:cubicBezTo>
                  <a:cubicBezTo>
                    <a:pt x="1651" y="456"/>
                    <a:pt x="1646" y="459"/>
                    <a:pt x="1640" y="464"/>
                  </a:cubicBezTo>
                  <a:cubicBezTo>
                    <a:pt x="1629" y="464"/>
                    <a:pt x="1629" y="475"/>
                    <a:pt x="1629" y="486"/>
                  </a:cubicBezTo>
                  <a:cubicBezTo>
                    <a:pt x="1619" y="507"/>
                    <a:pt x="1608" y="529"/>
                    <a:pt x="1586" y="540"/>
                  </a:cubicBezTo>
                  <a:cubicBezTo>
                    <a:pt x="1564" y="561"/>
                    <a:pt x="1554" y="572"/>
                    <a:pt x="1543" y="593"/>
                  </a:cubicBezTo>
                  <a:cubicBezTo>
                    <a:pt x="1533" y="615"/>
                    <a:pt x="1511" y="648"/>
                    <a:pt x="1489" y="669"/>
                  </a:cubicBezTo>
                  <a:cubicBezTo>
                    <a:pt x="1457" y="701"/>
                    <a:pt x="1425" y="744"/>
                    <a:pt x="1392" y="777"/>
                  </a:cubicBezTo>
                  <a:cubicBezTo>
                    <a:pt x="1360" y="799"/>
                    <a:pt x="1338" y="831"/>
                    <a:pt x="1295" y="852"/>
                  </a:cubicBezTo>
                  <a:cubicBezTo>
                    <a:pt x="1284" y="852"/>
                    <a:pt x="1274" y="864"/>
                    <a:pt x="1274" y="874"/>
                  </a:cubicBezTo>
                  <a:cubicBezTo>
                    <a:pt x="1274" y="885"/>
                    <a:pt x="1274" y="885"/>
                    <a:pt x="1262" y="885"/>
                  </a:cubicBezTo>
                  <a:cubicBezTo>
                    <a:pt x="1252" y="895"/>
                    <a:pt x="1219" y="885"/>
                    <a:pt x="1219" y="907"/>
                  </a:cubicBezTo>
                  <a:lnTo>
                    <a:pt x="1209" y="907"/>
                  </a:lnTo>
                  <a:cubicBezTo>
                    <a:pt x="1198" y="907"/>
                    <a:pt x="1198" y="917"/>
                    <a:pt x="1198" y="928"/>
                  </a:cubicBezTo>
                  <a:lnTo>
                    <a:pt x="1187" y="928"/>
                  </a:lnTo>
                  <a:cubicBezTo>
                    <a:pt x="1176" y="928"/>
                    <a:pt x="1155" y="928"/>
                    <a:pt x="1155" y="939"/>
                  </a:cubicBezTo>
                  <a:cubicBezTo>
                    <a:pt x="1155" y="950"/>
                    <a:pt x="1155" y="950"/>
                    <a:pt x="1144" y="950"/>
                  </a:cubicBezTo>
                  <a:cubicBezTo>
                    <a:pt x="1144" y="950"/>
                    <a:pt x="1144" y="939"/>
                    <a:pt x="1133" y="939"/>
                  </a:cubicBezTo>
                  <a:cubicBezTo>
                    <a:pt x="1123" y="950"/>
                    <a:pt x="1111" y="950"/>
                    <a:pt x="1090" y="960"/>
                  </a:cubicBezTo>
                  <a:cubicBezTo>
                    <a:pt x="1090" y="960"/>
                    <a:pt x="1079" y="960"/>
                    <a:pt x="1068" y="971"/>
                  </a:cubicBezTo>
                  <a:cubicBezTo>
                    <a:pt x="1062" y="968"/>
                    <a:pt x="1056" y="967"/>
                    <a:pt x="1052" y="967"/>
                  </a:cubicBezTo>
                  <a:cubicBezTo>
                    <a:pt x="1040" y="967"/>
                    <a:pt x="1033" y="974"/>
                    <a:pt x="1025" y="982"/>
                  </a:cubicBezTo>
                  <a:lnTo>
                    <a:pt x="939" y="982"/>
                  </a:lnTo>
                  <a:cubicBezTo>
                    <a:pt x="932" y="985"/>
                    <a:pt x="924" y="987"/>
                    <a:pt x="917" y="987"/>
                  </a:cubicBezTo>
                  <a:cubicBezTo>
                    <a:pt x="902" y="987"/>
                    <a:pt x="885" y="982"/>
                    <a:pt x="864" y="982"/>
                  </a:cubicBezTo>
                  <a:lnTo>
                    <a:pt x="821" y="982"/>
                  </a:lnTo>
                  <a:lnTo>
                    <a:pt x="766" y="960"/>
                  </a:lnTo>
                  <a:cubicBezTo>
                    <a:pt x="734" y="960"/>
                    <a:pt x="691" y="950"/>
                    <a:pt x="658" y="928"/>
                  </a:cubicBezTo>
                  <a:cubicBezTo>
                    <a:pt x="637" y="917"/>
                    <a:pt x="605" y="907"/>
                    <a:pt x="583" y="895"/>
                  </a:cubicBezTo>
                  <a:cubicBezTo>
                    <a:pt x="572" y="885"/>
                    <a:pt x="550" y="874"/>
                    <a:pt x="540" y="864"/>
                  </a:cubicBezTo>
                  <a:cubicBezTo>
                    <a:pt x="507" y="852"/>
                    <a:pt x="486" y="831"/>
                    <a:pt x="464" y="809"/>
                  </a:cubicBezTo>
                  <a:cubicBezTo>
                    <a:pt x="443" y="799"/>
                    <a:pt x="411" y="777"/>
                    <a:pt x="399" y="756"/>
                  </a:cubicBezTo>
                  <a:cubicBezTo>
                    <a:pt x="378" y="734"/>
                    <a:pt x="346" y="712"/>
                    <a:pt x="324" y="680"/>
                  </a:cubicBezTo>
                  <a:cubicBezTo>
                    <a:pt x="292" y="637"/>
                    <a:pt x="270" y="593"/>
                    <a:pt x="238" y="540"/>
                  </a:cubicBezTo>
                  <a:cubicBezTo>
                    <a:pt x="217" y="486"/>
                    <a:pt x="195" y="421"/>
                    <a:pt x="173" y="367"/>
                  </a:cubicBezTo>
                  <a:cubicBezTo>
                    <a:pt x="173" y="356"/>
                    <a:pt x="162" y="346"/>
                    <a:pt x="162" y="335"/>
                  </a:cubicBezTo>
                  <a:cubicBezTo>
                    <a:pt x="162" y="313"/>
                    <a:pt x="162" y="291"/>
                    <a:pt x="152" y="281"/>
                  </a:cubicBezTo>
                  <a:cubicBezTo>
                    <a:pt x="141" y="227"/>
                    <a:pt x="141" y="184"/>
                    <a:pt x="130" y="130"/>
                  </a:cubicBezTo>
                  <a:cubicBezTo>
                    <a:pt x="130" y="119"/>
                    <a:pt x="119" y="108"/>
                    <a:pt x="109" y="108"/>
                  </a:cubicBezTo>
                  <a:cubicBezTo>
                    <a:pt x="109" y="108"/>
                    <a:pt x="109" y="97"/>
                    <a:pt x="97" y="97"/>
                  </a:cubicBezTo>
                  <a:lnTo>
                    <a:pt x="97" y="54"/>
                  </a:lnTo>
                  <a:cubicBezTo>
                    <a:pt x="97" y="65"/>
                    <a:pt x="97" y="65"/>
                    <a:pt x="87" y="65"/>
                  </a:cubicBezTo>
                  <a:lnTo>
                    <a:pt x="97" y="54"/>
                  </a:lnTo>
                  <a:lnTo>
                    <a:pt x="97" y="54"/>
                  </a:lnTo>
                  <a:lnTo>
                    <a:pt x="97" y="54"/>
                  </a:lnTo>
                  <a:lnTo>
                    <a:pt x="87" y="54"/>
                  </a:lnTo>
                  <a:cubicBezTo>
                    <a:pt x="97" y="44"/>
                    <a:pt x="97" y="32"/>
                    <a:pt x="97" y="22"/>
                  </a:cubicBezTo>
                  <a:cubicBezTo>
                    <a:pt x="97" y="1"/>
                    <a:pt x="87" y="1"/>
                    <a:pt x="76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692;p50">
              <a:extLst>
                <a:ext uri="{FF2B5EF4-FFF2-40B4-BE49-F238E27FC236}">
                  <a16:creationId xmlns:a16="http://schemas.microsoft.com/office/drawing/2014/main" id="{0CC02423-B65A-40B4-B3FD-895717B739B1}"/>
                </a:ext>
              </a:extLst>
            </p:cNvPr>
            <p:cNvSpPr/>
            <p:nvPr/>
          </p:nvSpPr>
          <p:spPr>
            <a:xfrm>
              <a:off x="4147638" y="1027395"/>
              <a:ext cx="451920" cy="853072"/>
            </a:xfrm>
            <a:custGeom>
              <a:avLst/>
              <a:gdLst/>
              <a:ahLst/>
              <a:cxnLst/>
              <a:rect l="l" t="t" r="r" b="b"/>
              <a:pathLst>
                <a:path w="10486" h="19794" extrusionOk="0">
                  <a:moveTo>
                    <a:pt x="1173" y="1"/>
                  </a:moveTo>
                  <a:cubicBezTo>
                    <a:pt x="1032" y="1"/>
                    <a:pt x="865" y="29"/>
                    <a:pt x="691" y="88"/>
                  </a:cubicBezTo>
                  <a:cubicBezTo>
                    <a:pt x="281" y="229"/>
                    <a:pt x="1" y="488"/>
                    <a:pt x="54" y="660"/>
                  </a:cubicBezTo>
                  <a:lnTo>
                    <a:pt x="184" y="5633"/>
                  </a:lnTo>
                  <a:lnTo>
                    <a:pt x="5253" y="19774"/>
                  </a:lnTo>
                  <a:cubicBezTo>
                    <a:pt x="5461" y="19787"/>
                    <a:pt x="5667" y="19794"/>
                    <a:pt x="5870" y="19794"/>
                  </a:cubicBezTo>
                  <a:cubicBezTo>
                    <a:pt x="7855" y="19794"/>
                    <a:pt x="9565" y="19164"/>
                    <a:pt x="10485" y="17735"/>
                  </a:cubicBezTo>
                  <a:lnTo>
                    <a:pt x="5071" y="3745"/>
                  </a:lnTo>
                  <a:lnTo>
                    <a:pt x="1554" y="174"/>
                  </a:lnTo>
                  <a:cubicBezTo>
                    <a:pt x="1543" y="174"/>
                    <a:pt x="1543" y="164"/>
                    <a:pt x="1543" y="153"/>
                  </a:cubicBezTo>
                  <a:cubicBezTo>
                    <a:pt x="1506" y="53"/>
                    <a:pt x="1364" y="1"/>
                    <a:pt x="1173" y="1"/>
                  </a:cubicBez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693;p50">
              <a:extLst>
                <a:ext uri="{FF2B5EF4-FFF2-40B4-BE49-F238E27FC236}">
                  <a16:creationId xmlns:a16="http://schemas.microsoft.com/office/drawing/2014/main" id="{E2D6BA66-1606-4B1E-94A2-3E47153C342E}"/>
                </a:ext>
              </a:extLst>
            </p:cNvPr>
            <p:cNvSpPr/>
            <p:nvPr/>
          </p:nvSpPr>
          <p:spPr>
            <a:xfrm>
              <a:off x="4259648" y="1261759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694;p50">
              <a:extLst>
                <a:ext uri="{FF2B5EF4-FFF2-40B4-BE49-F238E27FC236}">
                  <a16:creationId xmlns:a16="http://schemas.microsoft.com/office/drawing/2014/main" id="{955AA875-A838-4C52-862A-065AFC02D3F0}"/>
                </a:ext>
              </a:extLst>
            </p:cNvPr>
            <p:cNvSpPr/>
            <p:nvPr/>
          </p:nvSpPr>
          <p:spPr>
            <a:xfrm>
              <a:off x="4170393" y="1189097"/>
              <a:ext cx="198119" cy="85721"/>
            </a:xfrm>
            <a:custGeom>
              <a:avLst/>
              <a:gdLst/>
              <a:ahLst/>
              <a:cxnLst/>
              <a:rect l="l" t="t" r="r" b="b"/>
              <a:pathLst>
                <a:path w="4597" h="1989" extrusionOk="0">
                  <a:moveTo>
                    <a:pt x="4325" y="370"/>
                  </a:moveTo>
                  <a:cubicBezTo>
                    <a:pt x="4322" y="374"/>
                    <a:pt x="4319" y="378"/>
                    <a:pt x="4316" y="382"/>
                  </a:cubicBezTo>
                  <a:cubicBezTo>
                    <a:pt x="4316" y="371"/>
                    <a:pt x="4316" y="370"/>
                    <a:pt x="4325" y="370"/>
                  </a:cubicBezTo>
                  <a:close/>
                  <a:moveTo>
                    <a:pt x="4316" y="382"/>
                  </a:moveTo>
                  <a:cubicBezTo>
                    <a:pt x="4316" y="392"/>
                    <a:pt x="4305" y="392"/>
                    <a:pt x="4305" y="392"/>
                  </a:cubicBezTo>
                  <a:cubicBezTo>
                    <a:pt x="4305" y="392"/>
                    <a:pt x="4305" y="382"/>
                    <a:pt x="4316" y="382"/>
                  </a:cubicBezTo>
                  <a:close/>
                  <a:moveTo>
                    <a:pt x="4580" y="1"/>
                  </a:moveTo>
                  <a:cubicBezTo>
                    <a:pt x="4571" y="1"/>
                    <a:pt x="4562" y="19"/>
                    <a:pt x="4553" y="36"/>
                  </a:cubicBezTo>
                  <a:cubicBezTo>
                    <a:pt x="4553" y="47"/>
                    <a:pt x="4543" y="47"/>
                    <a:pt x="4543" y="58"/>
                  </a:cubicBezTo>
                  <a:cubicBezTo>
                    <a:pt x="4521" y="101"/>
                    <a:pt x="4499" y="144"/>
                    <a:pt x="4467" y="187"/>
                  </a:cubicBezTo>
                  <a:cubicBezTo>
                    <a:pt x="4429" y="244"/>
                    <a:pt x="4383" y="300"/>
                    <a:pt x="4336" y="357"/>
                  </a:cubicBezTo>
                  <a:lnTo>
                    <a:pt x="4336" y="357"/>
                  </a:lnTo>
                  <a:cubicBezTo>
                    <a:pt x="4355" y="332"/>
                    <a:pt x="4371" y="312"/>
                    <a:pt x="4380" y="284"/>
                  </a:cubicBezTo>
                  <a:cubicBezTo>
                    <a:pt x="4402" y="252"/>
                    <a:pt x="4435" y="219"/>
                    <a:pt x="4445" y="187"/>
                  </a:cubicBezTo>
                  <a:cubicBezTo>
                    <a:pt x="4467" y="155"/>
                    <a:pt x="4478" y="123"/>
                    <a:pt x="4488" y="90"/>
                  </a:cubicBezTo>
                  <a:cubicBezTo>
                    <a:pt x="4499" y="68"/>
                    <a:pt x="4499" y="58"/>
                    <a:pt x="4499" y="47"/>
                  </a:cubicBezTo>
                  <a:cubicBezTo>
                    <a:pt x="4496" y="44"/>
                    <a:pt x="4493" y="43"/>
                    <a:pt x="4490" y="43"/>
                  </a:cubicBezTo>
                  <a:cubicBezTo>
                    <a:pt x="4482" y="43"/>
                    <a:pt x="4475" y="50"/>
                    <a:pt x="4467" y="58"/>
                  </a:cubicBezTo>
                  <a:cubicBezTo>
                    <a:pt x="4456" y="68"/>
                    <a:pt x="4456" y="80"/>
                    <a:pt x="4445" y="101"/>
                  </a:cubicBezTo>
                  <a:cubicBezTo>
                    <a:pt x="4423" y="144"/>
                    <a:pt x="4402" y="187"/>
                    <a:pt x="4370" y="219"/>
                  </a:cubicBezTo>
                  <a:cubicBezTo>
                    <a:pt x="4337" y="252"/>
                    <a:pt x="4316" y="284"/>
                    <a:pt x="4284" y="317"/>
                  </a:cubicBezTo>
                  <a:cubicBezTo>
                    <a:pt x="4251" y="370"/>
                    <a:pt x="4208" y="414"/>
                    <a:pt x="4165" y="457"/>
                  </a:cubicBezTo>
                  <a:cubicBezTo>
                    <a:pt x="4090" y="533"/>
                    <a:pt x="4014" y="608"/>
                    <a:pt x="3927" y="672"/>
                  </a:cubicBezTo>
                  <a:cubicBezTo>
                    <a:pt x="3863" y="716"/>
                    <a:pt x="3798" y="770"/>
                    <a:pt x="3733" y="813"/>
                  </a:cubicBezTo>
                  <a:cubicBezTo>
                    <a:pt x="3712" y="823"/>
                    <a:pt x="3690" y="835"/>
                    <a:pt x="3680" y="856"/>
                  </a:cubicBezTo>
                  <a:cubicBezTo>
                    <a:pt x="3668" y="867"/>
                    <a:pt x="3658" y="867"/>
                    <a:pt x="3658" y="867"/>
                  </a:cubicBezTo>
                  <a:lnTo>
                    <a:pt x="3636" y="867"/>
                  </a:lnTo>
                  <a:cubicBezTo>
                    <a:pt x="3615" y="888"/>
                    <a:pt x="3572" y="899"/>
                    <a:pt x="3561" y="921"/>
                  </a:cubicBezTo>
                  <a:cubicBezTo>
                    <a:pt x="3561" y="931"/>
                    <a:pt x="3550" y="931"/>
                    <a:pt x="3539" y="931"/>
                  </a:cubicBezTo>
                  <a:cubicBezTo>
                    <a:pt x="3529" y="943"/>
                    <a:pt x="3517" y="943"/>
                    <a:pt x="3507" y="964"/>
                  </a:cubicBezTo>
                  <a:cubicBezTo>
                    <a:pt x="3496" y="964"/>
                    <a:pt x="3496" y="974"/>
                    <a:pt x="3485" y="974"/>
                  </a:cubicBezTo>
                  <a:cubicBezTo>
                    <a:pt x="3453" y="974"/>
                    <a:pt x="3431" y="996"/>
                    <a:pt x="3421" y="1007"/>
                  </a:cubicBezTo>
                  <a:cubicBezTo>
                    <a:pt x="3421" y="1018"/>
                    <a:pt x="3410" y="1018"/>
                    <a:pt x="3399" y="1018"/>
                  </a:cubicBezTo>
                  <a:cubicBezTo>
                    <a:pt x="3388" y="1018"/>
                    <a:pt x="3388" y="1018"/>
                    <a:pt x="3378" y="1029"/>
                  </a:cubicBezTo>
                  <a:cubicBezTo>
                    <a:pt x="3345" y="1039"/>
                    <a:pt x="3323" y="1050"/>
                    <a:pt x="3291" y="1072"/>
                  </a:cubicBezTo>
                  <a:cubicBezTo>
                    <a:pt x="3280" y="1082"/>
                    <a:pt x="3248" y="1094"/>
                    <a:pt x="3237" y="1104"/>
                  </a:cubicBezTo>
                  <a:cubicBezTo>
                    <a:pt x="3205" y="1104"/>
                    <a:pt x="3172" y="1125"/>
                    <a:pt x="3151" y="1147"/>
                  </a:cubicBezTo>
                  <a:cubicBezTo>
                    <a:pt x="3119" y="1158"/>
                    <a:pt x="3097" y="1169"/>
                    <a:pt x="3076" y="1180"/>
                  </a:cubicBezTo>
                  <a:cubicBezTo>
                    <a:pt x="3043" y="1190"/>
                    <a:pt x="3011" y="1201"/>
                    <a:pt x="2978" y="1223"/>
                  </a:cubicBezTo>
                  <a:cubicBezTo>
                    <a:pt x="2925" y="1245"/>
                    <a:pt x="2881" y="1266"/>
                    <a:pt x="2827" y="1288"/>
                  </a:cubicBezTo>
                  <a:cubicBezTo>
                    <a:pt x="2762" y="1309"/>
                    <a:pt x="2687" y="1352"/>
                    <a:pt x="2623" y="1374"/>
                  </a:cubicBezTo>
                  <a:cubicBezTo>
                    <a:pt x="2547" y="1396"/>
                    <a:pt x="2460" y="1428"/>
                    <a:pt x="2385" y="1460"/>
                  </a:cubicBezTo>
                  <a:cubicBezTo>
                    <a:pt x="2331" y="1482"/>
                    <a:pt x="2266" y="1492"/>
                    <a:pt x="2213" y="1514"/>
                  </a:cubicBezTo>
                  <a:cubicBezTo>
                    <a:pt x="2180" y="1525"/>
                    <a:pt x="2137" y="1547"/>
                    <a:pt x="2105" y="1557"/>
                  </a:cubicBezTo>
                  <a:cubicBezTo>
                    <a:pt x="1975" y="1590"/>
                    <a:pt x="1856" y="1633"/>
                    <a:pt x="1727" y="1654"/>
                  </a:cubicBezTo>
                  <a:cubicBezTo>
                    <a:pt x="1652" y="1676"/>
                    <a:pt x="1587" y="1698"/>
                    <a:pt x="1522" y="1708"/>
                  </a:cubicBezTo>
                  <a:cubicBezTo>
                    <a:pt x="1403" y="1730"/>
                    <a:pt x="1285" y="1762"/>
                    <a:pt x="1166" y="1773"/>
                  </a:cubicBezTo>
                  <a:cubicBezTo>
                    <a:pt x="1036" y="1794"/>
                    <a:pt x="907" y="1805"/>
                    <a:pt x="778" y="1827"/>
                  </a:cubicBezTo>
                  <a:cubicBezTo>
                    <a:pt x="756" y="1827"/>
                    <a:pt x="734" y="1837"/>
                    <a:pt x="713" y="1837"/>
                  </a:cubicBezTo>
                  <a:lnTo>
                    <a:pt x="595" y="1837"/>
                  </a:lnTo>
                  <a:cubicBezTo>
                    <a:pt x="487" y="1849"/>
                    <a:pt x="389" y="1849"/>
                    <a:pt x="281" y="1849"/>
                  </a:cubicBezTo>
                  <a:cubicBezTo>
                    <a:pt x="249" y="1849"/>
                    <a:pt x="228" y="1849"/>
                    <a:pt x="228" y="1859"/>
                  </a:cubicBezTo>
                  <a:cubicBezTo>
                    <a:pt x="228" y="1870"/>
                    <a:pt x="217" y="1870"/>
                    <a:pt x="206" y="1870"/>
                  </a:cubicBezTo>
                  <a:cubicBezTo>
                    <a:pt x="195" y="1875"/>
                    <a:pt x="182" y="1875"/>
                    <a:pt x="168" y="1875"/>
                  </a:cubicBezTo>
                  <a:cubicBezTo>
                    <a:pt x="155" y="1875"/>
                    <a:pt x="141" y="1875"/>
                    <a:pt x="130" y="1881"/>
                  </a:cubicBezTo>
                  <a:lnTo>
                    <a:pt x="109" y="1881"/>
                  </a:lnTo>
                  <a:cubicBezTo>
                    <a:pt x="87" y="1870"/>
                    <a:pt x="66" y="1870"/>
                    <a:pt x="44" y="1870"/>
                  </a:cubicBezTo>
                  <a:cubicBezTo>
                    <a:pt x="12" y="1870"/>
                    <a:pt x="12" y="1870"/>
                    <a:pt x="1" y="1881"/>
                  </a:cubicBezTo>
                  <a:cubicBezTo>
                    <a:pt x="1" y="1892"/>
                    <a:pt x="22" y="1892"/>
                    <a:pt x="34" y="1892"/>
                  </a:cubicBezTo>
                  <a:cubicBezTo>
                    <a:pt x="66" y="1902"/>
                    <a:pt x="98" y="1902"/>
                    <a:pt x="130" y="1913"/>
                  </a:cubicBezTo>
                  <a:cubicBezTo>
                    <a:pt x="142" y="1913"/>
                    <a:pt x="152" y="1924"/>
                    <a:pt x="173" y="1924"/>
                  </a:cubicBezTo>
                  <a:cubicBezTo>
                    <a:pt x="181" y="1924"/>
                    <a:pt x="188" y="1919"/>
                    <a:pt x="192" y="1919"/>
                  </a:cubicBezTo>
                  <a:cubicBezTo>
                    <a:pt x="194" y="1919"/>
                    <a:pt x="195" y="1920"/>
                    <a:pt x="195" y="1924"/>
                  </a:cubicBezTo>
                  <a:lnTo>
                    <a:pt x="173" y="1924"/>
                  </a:lnTo>
                  <a:cubicBezTo>
                    <a:pt x="130" y="1924"/>
                    <a:pt x="130" y="1924"/>
                    <a:pt x="152" y="1945"/>
                  </a:cubicBezTo>
                  <a:lnTo>
                    <a:pt x="163" y="1945"/>
                  </a:lnTo>
                  <a:cubicBezTo>
                    <a:pt x="163" y="1956"/>
                    <a:pt x="173" y="1956"/>
                    <a:pt x="185" y="1956"/>
                  </a:cubicBezTo>
                  <a:cubicBezTo>
                    <a:pt x="222" y="1969"/>
                    <a:pt x="260" y="1974"/>
                    <a:pt x="300" y="1974"/>
                  </a:cubicBezTo>
                  <a:cubicBezTo>
                    <a:pt x="328" y="1974"/>
                    <a:pt x="358" y="1972"/>
                    <a:pt x="389" y="1967"/>
                  </a:cubicBezTo>
                  <a:lnTo>
                    <a:pt x="389" y="1967"/>
                  </a:lnTo>
                  <a:cubicBezTo>
                    <a:pt x="368" y="1988"/>
                    <a:pt x="368" y="1988"/>
                    <a:pt x="411" y="1988"/>
                  </a:cubicBezTo>
                  <a:lnTo>
                    <a:pt x="476" y="1988"/>
                  </a:lnTo>
                  <a:cubicBezTo>
                    <a:pt x="562" y="1988"/>
                    <a:pt x="638" y="1978"/>
                    <a:pt x="724" y="1967"/>
                  </a:cubicBezTo>
                  <a:cubicBezTo>
                    <a:pt x="864" y="1956"/>
                    <a:pt x="1015" y="1935"/>
                    <a:pt x="1156" y="1902"/>
                  </a:cubicBezTo>
                  <a:cubicBezTo>
                    <a:pt x="1199" y="1902"/>
                    <a:pt x="1242" y="1902"/>
                    <a:pt x="1274" y="1881"/>
                  </a:cubicBezTo>
                  <a:lnTo>
                    <a:pt x="1285" y="1881"/>
                  </a:lnTo>
                  <a:cubicBezTo>
                    <a:pt x="1317" y="1881"/>
                    <a:pt x="1338" y="1881"/>
                    <a:pt x="1371" y="1870"/>
                  </a:cubicBezTo>
                  <a:cubicBezTo>
                    <a:pt x="1468" y="1837"/>
                    <a:pt x="1576" y="1827"/>
                    <a:pt x="1684" y="1794"/>
                  </a:cubicBezTo>
                  <a:cubicBezTo>
                    <a:pt x="1705" y="1794"/>
                    <a:pt x="1727" y="1784"/>
                    <a:pt x="1748" y="1773"/>
                  </a:cubicBezTo>
                  <a:cubicBezTo>
                    <a:pt x="1846" y="1762"/>
                    <a:pt x="1943" y="1719"/>
                    <a:pt x="2040" y="1698"/>
                  </a:cubicBezTo>
                  <a:cubicBezTo>
                    <a:pt x="2050" y="1698"/>
                    <a:pt x="2062" y="1686"/>
                    <a:pt x="2072" y="1686"/>
                  </a:cubicBezTo>
                  <a:cubicBezTo>
                    <a:pt x="2083" y="1686"/>
                    <a:pt x="2094" y="1686"/>
                    <a:pt x="2115" y="1676"/>
                  </a:cubicBezTo>
                  <a:cubicBezTo>
                    <a:pt x="2169" y="1665"/>
                    <a:pt x="2223" y="1643"/>
                    <a:pt x="2266" y="1633"/>
                  </a:cubicBezTo>
                  <a:cubicBezTo>
                    <a:pt x="2331" y="1600"/>
                    <a:pt x="2396" y="1579"/>
                    <a:pt x="2460" y="1557"/>
                  </a:cubicBezTo>
                  <a:cubicBezTo>
                    <a:pt x="2503" y="1547"/>
                    <a:pt x="2547" y="1525"/>
                    <a:pt x="2590" y="1514"/>
                  </a:cubicBezTo>
                  <a:cubicBezTo>
                    <a:pt x="2644" y="1492"/>
                    <a:pt x="2709" y="1482"/>
                    <a:pt x="2762" y="1439"/>
                  </a:cubicBezTo>
                  <a:cubicBezTo>
                    <a:pt x="2805" y="1417"/>
                    <a:pt x="2860" y="1406"/>
                    <a:pt x="2913" y="1374"/>
                  </a:cubicBezTo>
                  <a:lnTo>
                    <a:pt x="2935" y="1374"/>
                  </a:lnTo>
                  <a:cubicBezTo>
                    <a:pt x="2946" y="1374"/>
                    <a:pt x="2956" y="1363"/>
                    <a:pt x="2956" y="1363"/>
                  </a:cubicBezTo>
                  <a:cubicBezTo>
                    <a:pt x="2989" y="1341"/>
                    <a:pt x="3021" y="1331"/>
                    <a:pt x="3054" y="1320"/>
                  </a:cubicBezTo>
                  <a:cubicBezTo>
                    <a:pt x="3097" y="1309"/>
                    <a:pt x="3140" y="1288"/>
                    <a:pt x="3172" y="1266"/>
                  </a:cubicBezTo>
                  <a:cubicBezTo>
                    <a:pt x="3194" y="1255"/>
                    <a:pt x="3215" y="1245"/>
                    <a:pt x="3237" y="1245"/>
                  </a:cubicBezTo>
                  <a:cubicBezTo>
                    <a:pt x="3258" y="1223"/>
                    <a:pt x="3291" y="1212"/>
                    <a:pt x="3323" y="1190"/>
                  </a:cubicBezTo>
                  <a:cubicBezTo>
                    <a:pt x="3356" y="1180"/>
                    <a:pt x="3388" y="1158"/>
                    <a:pt x="3421" y="1147"/>
                  </a:cubicBezTo>
                  <a:cubicBezTo>
                    <a:pt x="3474" y="1125"/>
                    <a:pt x="3517" y="1094"/>
                    <a:pt x="3572" y="1061"/>
                  </a:cubicBezTo>
                  <a:cubicBezTo>
                    <a:pt x="3582" y="1061"/>
                    <a:pt x="3593" y="1050"/>
                    <a:pt x="3604" y="1050"/>
                  </a:cubicBezTo>
                  <a:cubicBezTo>
                    <a:pt x="3658" y="1018"/>
                    <a:pt x="3712" y="986"/>
                    <a:pt x="3766" y="943"/>
                  </a:cubicBezTo>
                  <a:cubicBezTo>
                    <a:pt x="3776" y="943"/>
                    <a:pt x="3776" y="931"/>
                    <a:pt x="3787" y="931"/>
                  </a:cubicBezTo>
                  <a:cubicBezTo>
                    <a:pt x="3809" y="910"/>
                    <a:pt x="3841" y="899"/>
                    <a:pt x="3874" y="867"/>
                  </a:cubicBezTo>
                  <a:cubicBezTo>
                    <a:pt x="3906" y="856"/>
                    <a:pt x="3927" y="835"/>
                    <a:pt x="3949" y="813"/>
                  </a:cubicBezTo>
                  <a:lnTo>
                    <a:pt x="3970" y="802"/>
                  </a:lnTo>
                  <a:cubicBezTo>
                    <a:pt x="3982" y="780"/>
                    <a:pt x="4003" y="780"/>
                    <a:pt x="4014" y="770"/>
                  </a:cubicBezTo>
                  <a:cubicBezTo>
                    <a:pt x="4068" y="727"/>
                    <a:pt x="4121" y="684"/>
                    <a:pt x="4165" y="641"/>
                  </a:cubicBezTo>
                  <a:cubicBezTo>
                    <a:pt x="4229" y="586"/>
                    <a:pt x="4294" y="521"/>
                    <a:pt x="4359" y="457"/>
                  </a:cubicBezTo>
                  <a:cubicBezTo>
                    <a:pt x="4370" y="435"/>
                    <a:pt x="4380" y="425"/>
                    <a:pt x="4392" y="403"/>
                  </a:cubicBezTo>
                  <a:cubicBezTo>
                    <a:pt x="4413" y="370"/>
                    <a:pt x="4423" y="349"/>
                    <a:pt x="4445" y="317"/>
                  </a:cubicBezTo>
                  <a:cubicBezTo>
                    <a:pt x="4456" y="317"/>
                    <a:pt x="4467" y="306"/>
                    <a:pt x="4467" y="295"/>
                  </a:cubicBezTo>
                  <a:cubicBezTo>
                    <a:pt x="4478" y="284"/>
                    <a:pt x="4488" y="263"/>
                    <a:pt x="4499" y="252"/>
                  </a:cubicBezTo>
                  <a:cubicBezTo>
                    <a:pt x="4510" y="241"/>
                    <a:pt x="4521" y="231"/>
                    <a:pt x="4521" y="209"/>
                  </a:cubicBezTo>
                  <a:cubicBezTo>
                    <a:pt x="4521" y="199"/>
                    <a:pt x="4537" y="174"/>
                    <a:pt x="4528" y="174"/>
                  </a:cubicBezTo>
                  <a:lnTo>
                    <a:pt x="4528" y="174"/>
                  </a:lnTo>
                  <a:cubicBezTo>
                    <a:pt x="4526" y="174"/>
                    <a:pt x="4524" y="175"/>
                    <a:pt x="4521" y="176"/>
                  </a:cubicBezTo>
                  <a:cubicBezTo>
                    <a:pt x="4510" y="176"/>
                    <a:pt x="4521" y="166"/>
                    <a:pt x="4521" y="155"/>
                  </a:cubicBezTo>
                  <a:cubicBezTo>
                    <a:pt x="4543" y="133"/>
                    <a:pt x="4564" y="101"/>
                    <a:pt x="4574" y="68"/>
                  </a:cubicBezTo>
                  <a:cubicBezTo>
                    <a:pt x="4586" y="47"/>
                    <a:pt x="4596" y="15"/>
                    <a:pt x="4586" y="4"/>
                  </a:cubicBezTo>
                  <a:cubicBezTo>
                    <a:pt x="4584" y="2"/>
                    <a:pt x="4582" y="1"/>
                    <a:pt x="458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695;p50">
              <a:extLst>
                <a:ext uri="{FF2B5EF4-FFF2-40B4-BE49-F238E27FC236}">
                  <a16:creationId xmlns:a16="http://schemas.microsoft.com/office/drawing/2014/main" id="{0E06D8B0-6504-41B8-81BB-C6BCF15AEA94}"/>
                </a:ext>
              </a:extLst>
            </p:cNvPr>
            <p:cNvSpPr/>
            <p:nvPr/>
          </p:nvSpPr>
          <p:spPr>
            <a:xfrm>
              <a:off x="4273612" y="1381699"/>
              <a:ext cx="212514" cy="300950"/>
            </a:xfrm>
            <a:custGeom>
              <a:avLst/>
              <a:gdLst/>
              <a:ahLst/>
              <a:cxnLst/>
              <a:rect l="l" t="t" r="r" b="b"/>
              <a:pathLst>
                <a:path w="4931" h="6983" extrusionOk="0">
                  <a:moveTo>
                    <a:pt x="1634" y="1"/>
                  </a:moveTo>
                  <a:cubicBezTo>
                    <a:pt x="1518" y="1"/>
                    <a:pt x="1404" y="18"/>
                    <a:pt x="1295" y="55"/>
                  </a:cubicBezTo>
                  <a:cubicBezTo>
                    <a:pt x="292" y="400"/>
                    <a:pt x="1" y="2222"/>
                    <a:pt x="648" y="4111"/>
                  </a:cubicBezTo>
                  <a:cubicBezTo>
                    <a:pt x="1233" y="5798"/>
                    <a:pt x="2355" y="6982"/>
                    <a:pt x="3301" y="6982"/>
                  </a:cubicBezTo>
                  <a:cubicBezTo>
                    <a:pt x="3419" y="6982"/>
                    <a:pt x="3535" y="6964"/>
                    <a:pt x="3646" y="6925"/>
                  </a:cubicBezTo>
                  <a:cubicBezTo>
                    <a:pt x="4639" y="6580"/>
                    <a:pt x="4931" y="4768"/>
                    <a:pt x="4283" y="2870"/>
                  </a:cubicBezTo>
                  <a:cubicBezTo>
                    <a:pt x="3707" y="1178"/>
                    <a:pt x="2582" y="1"/>
                    <a:pt x="16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696;p50">
              <a:extLst>
                <a:ext uri="{FF2B5EF4-FFF2-40B4-BE49-F238E27FC236}">
                  <a16:creationId xmlns:a16="http://schemas.microsoft.com/office/drawing/2014/main" id="{B7FE52AC-4495-4FA5-8985-937E5D54F352}"/>
                </a:ext>
              </a:extLst>
            </p:cNvPr>
            <p:cNvSpPr/>
            <p:nvPr/>
          </p:nvSpPr>
          <p:spPr>
            <a:xfrm>
              <a:off x="4414024" y="1477893"/>
              <a:ext cx="55811" cy="25686"/>
            </a:xfrm>
            <a:custGeom>
              <a:avLst/>
              <a:gdLst/>
              <a:ahLst/>
              <a:cxnLst/>
              <a:rect l="l" t="t" r="r" b="b"/>
              <a:pathLst>
                <a:path w="1295" h="596" extrusionOk="0">
                  <a:moveTo>
                    <a:pt x="911" y="0"/>
                  </a:moveTo>
                  <a:cubicBezTo>
                    <a:pt x="812" y="0"/>
                    <a:pt x="699" y="15"/>
                    <a:pt x="583" y="45"/>
                  </a:cubicBezTo>
                  <a:cubicBezTo>
                    <a:pt x="249" y="131"/>
                    <a:pt x="0" y="314"/>
                    <a:pt x="33" y="455"/>
                  </a:cubicBezTo>
                  <a:cubicBezTo>
                    <a:pt x="54" y="546"/>
                    <a:pt x="189" y="596"/>
                    <a:pt x="376" y="596"/>
                  </a:cubicBezTo>
                  <a:cubicBezTo>
                    <a:pt x="477" y="596"/>
                    <a:pt x="592" y="581"/>
                    <a:pt x="712" y="551"/>
                  </a:cubicBezTo>
                  <a:cubicBezTo>
                    <a:pt x="1047" y="465"/>
                    <a:pt x="1295" y="282"/>
                    <a:pt x="1251" y="141"/>
                  </a:cubicBezTo>
                  <a:cubicBezTo>
                    <a:pt x="1231" y="50"/>
                    <a:pt x="1095" y="0"/>
                    <a:pt x="911" y="0"/>
                  </a:cubicBezTo>
                  <a:close/>
                </a:path>
              </a:pathLst>
            </a:custGeom>
            <a:solidFill>
              <a:srgbClr val="E544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697;p50">
              <a:extLst>
                <a:ext uri="{FF2B5EF4-FFF2-40B4-BE49-F238E27FC236}">
                  <a16:creationId xmlns:a16="http://schemas.microsoft.com/office/drawing/2014/main" id="{5033CAE8-74F3-47A0-BBE9-FF06D2D3A8B3}"/>
                </a:ext>
              </a:extLst>
            </p:cNvPr>
            <p:cNvSpPr/>
            <p:nvPr/>
          </p:nvSpPr>
          <p:spPr>
            <a:xfrm>
              <a:off x="4278266" y="1519267"/>
              <a:ext cx="55811" cy="25600"/>
            </a:xfrm>
            <a:custGeom>
              <a:avLst/>
              <a:gdLst/>
              <a:ahLst/>
              <a:cxnLst/>
              <a:rect l="l" t="t" r="r" b="b"/>
              <a:pathLst>
                <a:path w="1295" h="594" extrusionOk="0">
                  <a:moveTo>
                    <a:pt x="911" y="0"/>
                  </a:moveTo>
                  <a:cubicBezTo>
                    <a:pt x="812" y="0"/>
                    <a:pt x="700" y="14"/>
                    <a:pt x="583" y="44"/>
                  </a:cubicBezTo>
                  <a:cubicBezTo>
                    <a:pt x="249" y="131"/>
                    <a:pt x="0" y="303"/>
                    <a:pt x="33" y="444"/>
                  </a:cubicBezTo>
                  <a:cubicBezTo>
                    <a:pt x="62" y="538"/>
                    <a:pt x="208" y="593"/>
                    <a:pt x="402" y="593"/>
                  </a:cubicBezTo>
                  <a:cubicBezTo>
                    <a:pt x="497" y="593"/>
                    <a:pt x="603" y="580"/>
                    <a:pt x="712" y="552"/>
                  </a:cubicBezTo>
                  <a:cubicBezTo>
                    <a:pt x="1047" y="466"/>
                    <a:pt x="1295" y="282"/>
                    <a:pt x="1263" y="142"/>
                  </a:cubicBezTo>
                  <a:cubicBezTo>
                    <a:pt x="1235" y="50"/>
                    <a:pt x="1097" y="0"/>
                    <a:pt x="911" y="0"/>
                  </a:cubicBezTo>
                  <a:close/>
                </a:path>
              </a:pathLst>
            </a:custGeom>
            <a:solidFill>
              <a:srgbClr val="E544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698;p50">
              <a:extLst>
                <a:ext uri="{FF2B5EF4-FFF2-40B4-BE49-F238E27FC236}">
                  <a16:creationId xmlns:a16="http://schemas.microsoft.com/office/drawing/2014/main" id="{C43F0FB8-D8C8-491C-AE21-06495A0FA82C}"/>
                </a:ext>
              </a:extLst>
            </p:cNvPr>
            <p:cNvSpPr/>
            <p:nvPr/>
          </p:nvSpPr>
          <p:spPr>
            <a:xfrm>
              <a:off x="4380106" y="1452983"/>
              <a:ext cx="35814" cy="37538"/>
            </a:xfrm>
            <a:custGeom>
              <a:avLst/>
              <a:gdLst/>
              <a:ahLst/>
              <a:cxnLst/>
              <a:rect l="l" t="t" r="r" b="b"/>
              <a:pathLst>
                <a:path w="831" h="871" extrusionOk="0">
                  <a:moveTo>
                    <a:pt x="383" y="0"/>
                  </a:moveTo>
                  <a:cubicBezTo>
                    <a:pt x="360" y="0"/>
                    <a:pt x="336" y="3"/>
                    <a:pt x="313" y="8"/>
                  </a:cubicBezTo>
                  <a:cubicBezTo>
                    <a:pt x="118" y="51"/>
                    <a:pt x="0" y="288"/>
                    <a:pt x="54" y="525"/>
                  </a:cubicBezTo>
                  <a:cubicBezTo>
                    <a:pt x="110" y="730"/>
                    <a:pt x="270" y="871"/>
                    <a:pt x="438" y="871"/>
                  </a:cubicBezTo>
                  <a:cubicBezTo>
                    <a:pt x="465" y="871"/>
                    <a:pt x="491" y="867"/>
                    <a:pt x="518" y="860"/>
                  </a:cubicBezTo>
                  <a:cubicBezTo>
                    <a:pt x="722" y="817"/>
                    <a:pt x="830" y="590"/>
                    <a:pt x="777" y="353"/>
                  </a:cubicBezTo>
                  <a:cubicBezTo>
                    <a:pt x="729" y="143"/>
                    <a:pt x="563" y="0"/>
                    <a:pt x="383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699;p50">
              <a:extLst>
                <a:ext uri="{FF2B5EF4-FFF2-40B4-BE49-F238E27FC236}">
                  <a16:creationId xmlns:a16="http://schemas.microsoft.com/office/drawing/2014/main" id="{6935164E-CBBC-4790-A146-C7C0046536F7}"/>
                </a:ext>
              </a:extLst>
            </p:cNvPr>
            <p:cNvSpPr/>
            <p:nvPr/>
          </p:nvSpPr>
          <p:spPr>
            <a:xfrm>
              <a:off x="4312227" y="1474833"/>
              <a:ext cx="35814" cy="37883"/>
            </a:xfrm>
            <a:custGeom>
              <a:avLst/>
              <a:gdLst/>
              <a:ahLst/>
              <a:cxnLst/>
              <a:rect l="l" t="t" r="r" b="b"/>
              <a:pathLst>
                <a:path w="831" h="879" extrusionOk="0">
                  <a:moveTo>
                    <a:pt x="380" y="1"/>
                  </a:moveTo>
                  <a:cubicBezTo>
                    <a:pt x="358" y="1"/>
                    <a:pt x="335" y="3"/>
                    <a:pt x="313" y="8"/>
                  </a:cubicBezTo>
                  <a:cubicBezTo>
                    <a:pt x="119" y="61"/>
                    <a:pt x="0" y="288"/>
                    <a:pt x="54" y="526"/>
                  </a:cubicBezTo>
                  <a:cubicBezTo>
                    <a:pt x="102" y="736"/>
                    <a:pt x="268" y="878"/>
                    <a:pt x="448" y="878"/>
                  </a:cubicBezTo>
                  <a:cubicBezTo>
                    <a:pt x="471" y="878"/>
                    <a:pt x="494" y="876"/>
                    <a:pt x="518" y="871"/>
                  </a:cubicBezTo>
                  <a:cubicBezTo>
                    <a:pt x="712" y="817"/>
                    <a:pt x="830" y="590"/>
                    <a:pt x="777" y="353"/>
                  </a:cubicBezTo>
                  <a:cubicBezTo>
                    <a:pt x="729" y="143"/>
                    <a:pt x="554" y="1"/>
                    <a:pt x="38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700;p50">
              <a:extLst>
                <a:ext uri="{FF2B5EF4-FFF2-40B4-BE49-F238E27FC236}">
                  <a16:creationId xmlns:a16="http://schemas.microsoft.com/office/drawing/2014/main" id="{2FD5681A-2EEC-488A-B657-969E6F0AF529}"/>
                </a:ext>
              </a:extLst>
            </p:cNvPr>
            <p:cNvSpPr/>
            <p:nvPr/>
          </p:nvSpPr>
          <p:spPr>
            <a:xfrm>
              <a:off x="4380537" y="1552322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701;p50">
              <a:extLst>
                <a:ext uri="{FF2B5EF4-FFF2-40B4-BE49-F238E27FC236}">
                  <a16:creationId xmlns:a16="http://schemas.microsoft.com/office/drawing/2014/main" id="{B875DE44-F617-4782-A12F-36D638F5FFBC}"/>
                </a:ext>
              </a:extLst>
            </p:cNvPr>
            <p:cNvSpPr/>
            <p:nvPr/>
          </p:nvSpPr>
          <p:spPr>
            <a:xfrm>
              <a:off x="4354980" y="1518836"/>
              <a:ext cx="52579" cy="33745"/>
            </a:xfrm>
            <a:custGeom>
              <a:avLst/>
              <a:gdLst/>
              <a:ahLst/>
              <a:cxnLst/>
              <a:rect l="l" t="t" r="r" b="b"/>
              <a:pathLst>
                <a:path w="1220" h="783" extrusionOk="0">
                  <a:moveTo>
                    <a:pt x="1176" y="1"/>
                  </a:moveTo>
                  <a:cubicBezTo>
                    <a:pt x="1166" y="1"/>
                    <a:pt x="1154" y="11"/>
                    <a:pt x="1154" y="22"/>
                  </a:cubicBezTo>
                  <a:lnTo>
                    <a:pt x="1154" y="33"/>
                  </a:lnTo>
                  <a:cubicBezTo>
                    <a:pt x="1154" y="44"/>
                    <a:pt x="1154" y="66"/>
                    <a:pt x="1144" y="76"/>
                  </a:cubicBezTo>
                  <a:lnTo>
                    <a:pt x="1144" y="162"/>
                  </a:lnTo>
                  <a:lnTo>
                    <a:pt x="1133" y="162"/>
                  </a:lnTo>
                  <a:lnTo>
                    <a:pt x="1133" y="152"/>
                  </a:lnTo>
                  <a:lnTo>
                    <a:pt x="1133" y="119"/>
                  </a:lnTo>
                  <a:lnTo>
                    <a:pt x="1133" y="87"/>
                  </a:lnTo>
                  <a:cubicBezTo>
                    <a:pt x="1122" y="76"/>
                    <a:pt x="1122" y="66"/>
                    <a:pt x="1122" y="44"/>
                  </a:cubicBezTo>
                  <a:cubicBezTo>
                    <a:pt x="1122" y="44"/>
                    <a:pt x="1111" y="33"/>
                    <a:pt x="1101" y="33"/>
                  </a:cubicBezTo>
                  <a:lnTo>
                    <a:pt x="1090" y="44"/>
                  </a:lnTo>
                  <a:cubicBezTo>
                    <a:pt x="1079" y="44"/>
                    <a:pt x="1079" y="54"/>
                    <a:pt x="1079" y="66"/>
                  </a:cubicBezTo>
                  <a:cubicBezTo>
                    <a:pt x="1079" y="76"/>
                    <a:pt x="1090" y="98"/>
                    <a:pt x="1079" y="109"/>
                  </a:cubicBezTo>
                  <a:lnTo>
                    <a:pt x="1079" y="152"/>
                  </a:lnTo>
                  <a:cubicBezTo>
                    <a:pt x="1079" y="174"/>
                    <a:pt x="1079" y="195"/>
                    <a:pt x="1068" y="205"/>
                  </a:cubicBezTo>
                  <a:cubicBezTo>
                    <a:pt x="1068" y="249"/>
                    <a:pt x="1068" y="281"/>
                    <a:pt x="1047" y="313"/>
                  </a:cubicBezTo>
                  <a:cubicBezTo>
                    <a:pt x="1047" y="335"/>
                    <a:pt x="1036" y="356"/>
                    <a:pt x="1025" y="378"/>
                  </a:cubicBezTo>
                  <a:cubicBezTo>
                    <a:pt x="1025" y="389"/>
                    <a:pt x="1015" y="389"/>
                    <a:pt x="1025" y="400"/>
                  </a:cubicBezTo>
                  <a:cubicBezTo>
                    <a:pt x="1025" y="411"/>
                    <a:pt x="1025" y="411"/>
                    <a:pt x="1015" y="411"/>
                  </a:cubicBezTo>
                  <a:cubicBezTo>
                    <a:pt x="1015" y="421"/>
                    <a:pt x="993" y="421"/>
                    <a:pt x="1003" y="443"/>
                  </a:cubicBezTo>
                  <a:cubicBezTo>
                    <a:pt x="993" y="443"/>
                    <a:pt x="993" y="443"/>
                    <a:pt x="993" y="454"/>
                  </a:cubicBezTo>
                  <a:cubicBezTo>
                    <a:pt x="1003" y="454"/>
                    <a:pt x="993" y="464"/>
                    <a:pt x="993" y="464"/>
                  </a:cubicBezTo>
                  <a:cubicBezTo>
                    <a:pt x="982" y="464"/>
                    <a:pt x="971" y="464"/>
                    <a:pt x="982" y="476"/>
                  </a:cubicBezTo>
                  <a:cubicBezTo>
                    <a:pt x="993" y="486"/>
                    <a:pt x="982" y="486"/>
                    <a:pt x="982" y="486"/>
                  </a:cubicBezTo>
                  <a:lnTo>
                    <a:pt x="971" y="486"/>
                  </a:lnTo>
                  <a:cubicBezTo>
                    <a:pt x="960" y="497"/>
                    <a:pt x="950" y="497"/>
                    <a:pt x="950" y="507"/>
                  </a:cubicBezTo>
                  <a:lnTo>
                    <a:pt x="939" y="519"/>
                  </a:lnTo>
                  <a:cubicBezTo>
                    <a:pt x="928" y="519"/>
                    <a:pt x="928" y="529"/>
                    <a:pt x="917" y="540"/>
                  </a:cubicBezTo>
                  <a:cubicBezTo>
                    <a:pt x="917" y="540"/>
                    <a:pt x="907" y="551"/>
                    <a:pt x="907" y="562"/>
                  </a:cubicBezTo>
                  <a:cubicBezTo>
                    <a:pt x="896" y="562"/>
                    <a:pt x="885" y="562"/>
                    <a:pt x="874" y="572"/>
                  </a:cubicBezTo>
                  <a:cubicBezTo>
                    <a:pt x="864" y="583"/>
                    <a:pt x="852" y="594"/>
                    <a:pt x="842" y="594"/>
                  </a:cubicBezTo>
                  <a:lnTo>
                    <a:pt x="777" y="627"/>
                  </a:lnTo>
                  <a:cubicBezTo>
                    <a:pt x="756" y="627"/>
                    <a:pt x="734" y="637"/>
                    <a:pt x="701" y="637"/>
                  </a:cubicBezTo>
                  <a:cubicBezTo>
                    <a:pt x="691" y="648"/>
                    <a:pt x="669" y="648"/>
                    <a:pt x="648" y="648"/>
                  </a:cubicBezTo>
                  <a:cubicBezTo>
                    <a:pt x="637" y="648"/>
                    <a:pt x="626" y="658"/>
                    <a:pt x="615" y="658"/>
                  </a:cubicBezTo>
                  <a:lnTo>
                    <a:pt x="497" y="658"/>
                  </a:lnTo>
                  <a:cubicBezTo>
                    <a:pt x="475" y="658"/>
                    <a:pt x="454" y="658"/>
                    <a:pt x="432" y="648"/>
                  </a:cubicBezTo>
                  <a:cubicBezTo>
                    <a:pt x="389" y="648"/>
                    <a:pt x="356" y="637"/>
                    <a:pt x="324" y="627"/>
                  </a:cubicBezTo>
                  <a:cubicBezTo>
                    <a:pt x="291" y="605"/>
                    <a:pt x="260" y="583"/>
                    <a:pt x="216" y="562"/>
                  </a:cubicBezTo>
                  <a:cubicBezTo>
                    <a:pt x="216" y="562"/>
                    <a:pt x="205" y="562"/>
                    <a:pt x="205" y="551"/>
                  </a:cubicBezTo>
                  <a:cubicBezTo>
                    <a:pt x="195" y="540"/>
                    <a:pt x="184" y="529"/>
                    <a:pt x="173" y="529"/>
                  </a:cubicBezTo>
                  <a:lnTo>
                    <a:pt x="109" y="464"/>
                  </a:lnTo>
                  <a:cubicBezTo>
                    <a:pt x="97" y="454"/>
                    <a:pt x="87" y="454"/>
                    <a:pt x="76" y="454"/>
                  </a:cubicBezTo>
                  <a:cubicBezTo>
                    <a:pt x="76" y="464"/>
                    <a:pt x="76" y="464"/>
                    <a:pt x="65" y="464"/>
                  </a:cubicBezTo>
                  <a:cubicBezTo>
                    <a:pt x="54" y="454"/>
                    <a:pt x="54" y="443"/>
                    <a:pt x="44" y="443"/>
                  </a:cubicBezTo>
                  <a:cubicBezTo>
                    <a:pt x="44" y="432"/>
                    <a:pt x="44" y="432"/>
                    <a:pt x="33" y="421"/>
                  </a:cubicBezTo>
                  <a:cubicBezTo>
                    <a:pt x="33" y="418"/>
                    <a:pt x="31" y="417"/>
                    <a:pt x="29" y="417"/>
                  </a:cubicBezTo>
                  <a:cubicBezTo>
                    <a:pt x="26" y="417"/>
                    <a:pt x="19" y="421"/>
                    <a:pt x="11" y="421"/>
                  </a:cubicBezTo>
                  <a:lnTo>
                    <a:pt x="11" y="432"/>
                  </a:lnTo>
                  <a:cubicBezTo>
                    <a:pt x="11" y="443"/>
                    <a:pt x="22" y="454"/>
                    <a:pt x="22" y="464"/>
                  </a:cubicBezTo>
                  <a:lnTo>
                    <a:pt x="22" y="486"/>
                  </a:lnTo>
                  <a:cubicBezTo>
                    <a:pt x="17" y="481"/>
                    <a:pt x="14" y="478"/>
                    <a:pt x="11" y="478"/>
                  </a:cubicBezTo>
                  <a:cubicBezTo>
                    <a:pt x="8" y="478"/>
                    <a:pt x="6" y="481"/>
                    <a:pt x="1" y="486"/>
                  </a:cubicBezTo>
                  <a:lnTo>
                    <a:pt x="1" y="497"/>
                  </a:lnTo>
                  <a:lnTo>
                    <a:pt x="1" y="507"/>
                  </a:lnTo>
                  <a:cubicBezTo>
                    <a:pt x="1" y="529"/>
                    <a:pt x="22" y="551"/>
                    <a:pt x="33" y="572"/>
                  </a:cubicBezTo>
                  <a:cubicBezTo>
                    <a:pt x="22" y="572"/>
                    <a:pt x="22" y="572"/>
                    <a:pt x="33" y="583"/>
                  </a:cubicBezTo>
                  <a:cubicBezTo>
                    <a:pt x="33" y="594"/>
                    <a:pt x="44" y="605"/>
                    <a:pt x="44" y="605"/>
                  </a:cubicBezTo>
                  <a:cubicBezTo>
                    <a:pt x="65" y="627"/>
                    <a:pt x="97" y="648"/>
                    <a:pt x="119" y="658"/>
                  </a:cubicBezTo>
                  <a:cubicBezTo>
                    <a:pt x="162" y="691"/>
                    <a:pt x="216" y="713"/>
                    <a:pt x="260" y="734"/>
                  </a:cubicBezTo>
                  <a:cubicBezTo>
                    <a:pt x="275" y="742"/>
                    <a:pt x="284" y="749"/>
                    <a:pt x="293" y="749"/>
                  </a:cubicBezTo>
                  <a:cubicBezTo>
                    <a:pt x="296" y="749"/>
                    <a:pt x="299" y="748"/>
                    <a:pt x="303" y="745"/>
                  </a:cubicBezTo>
                  <a:lnTo>
                    <a:pt x="313" y="745"/>
                  </a:lnTo>
                  <a:cubicBezTo>
                    <a:pt x="313" y="756"/>
                    <a:pt x="324" y="756"/>
                    <a:pt x="335" y="756"/>
                  </a:cubicBezTo>
                  <a:cubicBezTo>
                    <a:pt x="378" y="766"/>
                    <a:pt x="411" y="778"/>
                    <a:pt x="454" y="778"/>
                  </a:cubicBezTo>
                  <a:lnTo>
                    <a:pt x="475" y="778"/>
                  </a:lnTo>
                  <a:cubicBezTo>
                    <a:pt x="490" y="781"/>
                    <a:pt x="503" y="782"/>
                    <a:pt x="515" y="782"/>
                  </a:cubicBezTo>
                  <a:cubicBezTo>
                    <a:pt x="540" y="782"/>
                    <a:pt x="561" y="778"/>
                    <a:pt x="583" y="778"/>
                  </a:cubicBezTo>
                  <a:lnTo>
                    <a:pt x="669" y="778"/>
                  </a:lnTo>
                  <a:cubicBezTo>
                    <a:pt x="691" y="766"/>
                    <a:pt x="723" y="756"/>
                    <a:pt x="745" y="756"/>
                  </a:cubicBezTo>
                  <a:cubicBezTo>
                    <a:pt x="756" y="756"/>
                    <a:pt x="777" y="745"/>
                    <a:pt x="788" y="745"/>
                  </a:cubicBezTo>
                  <a:cubicBezTo>
                    <a:pt x="809" y="734"/>
                    <a:pt x="831" y="734"/>
                    <a:pt x="852" y="723"/>
                  </a:cubicBezTo>
                  <a:cubicBezTo>
                    <a:pt x="864" y="713"/>
                    <a:pt x="896" y="713"/>
                    <a:pt x="907" y="691"/>
                  </a:cubicBezTo>
                  <a:lnTo>
                    <a:pt x="928" y="691"/>
                  </a:lnTo>
                  <a:cubicBezTo>
                    <a:pt x="928" y="670"/>
                    <a:pt x="939" y="670"/>
                    <a:pt x="960" y="670"/>
                  </a:cubicBezTo>
                  <a:cubicBezTo>
                    <a:pt x="971" y="670"/>
                    <a:pt x="982" y="648"/>
                    <a:pt x="993" y="637"/>
                  </a:cubicBezTo>
                  <a:cubicBezTo>
                    <a:pt x="1003" y="637"/>
                    <a:pt x="1003" y="627"/>
                    <a:pt x="1015" y="627"/>
                  </a:cubicBezTo>
                  <a:cubicBezTo>
                    <a:pt x="1025" y="615"/>
                    <a:pt x="1036" y="605"/>
                    <a:pt x="1036" y="594"/>
                  </a:cubicBezTo>
                  <a:lnTo>
                    <a:pt x="1068" y="562"/>
                  </a:lnTo>
                  <a:cubicBezTo>
                    <a:pt x="1090" y="551"/>
                    <a:pt x="1090" y="529"/>
                    <a:pt x="1101" y="519"/>
                  </a:cubicBezTo>
                  <a:cubicBezTo>
                    <a:pt x="1111" y="519"/>
                    <a:pt x="1111" y="507"/>
                    <a:pt x="1111" y="507"/>
                  </a:cubicBezTo>
                  <a:lnTo>
                    <a:pt x="1144" y="443"/>
                  </a:lnTo>
                  <a:lnTo>
                    <a:pt x="1144" y="432"/>
                  </a:lnTo>
                  <a:cubicBezTo>
                    <a:pt x="1144" y="421"/>
                    <a:pt x="1166" y="411"/>
                    <a:pt x="1154" y="400"/>
                  </a:cubicBezTo>
                  <a:cubicBezTo>
                    <a:pt x="1176" y="389"/>
                    <a:pt x="1176" y="378"/>
                    <a:pt x="1166" y="356"/>
                  </a:cubicBezTo>
                  <a:lnTo>
                    <a:pt x="1176" y="356"/>
                  </a:lnTo>
                  <a:cubicBezTo>
                    <a:pt x="1176" y="346"/>
                    <a:pt x="1176" y="346"/>
                    <a:pt x="1187" y="335"/>
                  </a:cubicBezTo>
                  <a:cubicBezTo>
                    <a:pt x="1187" y="313"/>
                    <a:pt x="1187" y="292"/>
                    <a:pt x="1198" y="270"/>
                  </a:cubicBezTo>
                  <a:cubicBezTo>
                    <a:pt x="1209" y="238"/>
                    <a:pt x="1209" y="205"/>
                    <a:pt x="1209" y="174"/>
                  </a:cubicBezTo>
                  <a:cubicBezTo>
                    <a:pt x="1219" y="162"/>
                    <a:pt x="1219" y="162"/>
                    <a:pt x="1209" y="152"/>
                  </a:cubicBezTo>
                  <a:cubicBezTo>
                    <a:pt x="1209" y="141"/>
                    <a:pt x="1198" y="130"/>
                    <a:pt x="1209" y="119"/>
                  </a:cubicBezTo>
                  <a:lnTo>
                    <a:pt x="1209" y="109"/>
                  </a:lnTo>
                  <a:cubicBezTo>
                    <a:pt x="1198" y="98"/>
                    <a:pt x="1209" y="98"/>
                    <a:pt x="1209" y="87"/>
                  </a:cubicBezTo>
                  <a:cubicBezTo>
                    <a:pt x="1209" y="87"/>
                    <a:pt x="1219" y="76"/>
                    <a:pt x="1209" y="76"/>
                  </a:cubicBezTo>
                  <a:cubicBezTo>
                    <a:pt x="1200" y="76"/>
                    <a:pt x="1198" y="62"/>
                    <a:pt x="1192" y="62"/>
                  </a:cubicBezTo>
                  <a:cubicBezTo>
                    <a:pt x="1191" y="62"/>
                    <a:pt x="1189" y="63"/>
                    <a:pt x="1187" y="66"/>
                  </a:cubicBezTo>
                  <a:cubicBezTo>
                    <a:pt x="1176" y="66"/>
                    <a:pt x="1187" y="66"/>
                    <a:pt x="1187" y="54"/>
                  </a:cubicBezTo>
                  <a:lnTo>
                    <a:pt x="1187" y="22"/>
                  </a:lnTo>
                  <a:cubicBezTo>
                    <a:pt x="1187" y="11"/>
                    <a:pt x="1176" y="1"/>
                    <a:pt x="1176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702;p50">
              <a:extLst>
                <a:ext uri="{FF2B5EF4-FFF2-40B4-BE49-F238E27FC236}">
                  <a16:creationId xmlns:a16="http://schemas.microsoft.com/office/drawing/2014/main" id="{11D75742-691B-4C6A-A33E-24E8DBAB0941}"/>
                </a:ext>
              </a:extLst>
            </p:cNvPr>
            <p:cNvSpPr/>
            <p:nvPr/>
          </p:nvSpPr>
          <p:spPr>
            <a:xfrm>
              <a:off x="3555392" y="1487374"/>
              <a:ext cx="612760" cy="405720"/>
            </a:xfrm>
            <a:custGeom>
              <a:avLst/>
              <a:gdLst/>
              <a:ahLst/>
              <a:cxnLst/>
              <a:rect l="l" t="t" r="r" b="b"/>
              <a:pathLst>
                <a:path w="14218" h="9414" extrusionOk="0">
                  <a:moveTo>
                    <a:pt x="11774" y="1"/>
                  </a:moveTo>
                  <a:cubicBezTo>
                    <a:pt x="10821" y="1"/>
                    <a:pt x="8407" y="831"/>
                    <a:pt x="5944" y="1637"/>
                  </a:cubicBezTo>
                  <a:cubicBezTo>
                    <a:pt x="3237" y="2532"/>
                    <a:pt x="454" y="3384"/>
                    <a:pt x="303" y="3762"/>
                  </a:cubicBezTo>
                  <a:cubicBezTo>
                    <a:pt x="0" y="4538"/>
                    <a:pt x="1909" y="9133"/>
                    <a:pt x="2417" y="9392"/>
                  </a:cubicBezTo>
                  <a:cubicBezTo>
                    <a:pt x="2444" y="9406"/>
                    <a:pt x="2490" y="9413"/>
                    <a:pt x="2554" y="9413"/>
                  </a:cubicBezTo>
                  <a:cubicBezTo>
                    <a:pt x="3944" y="9413"/>
                    <a:pt x="13659" y="6184"/>
                    <a:pt x="13959" y="5607"/>
                  </a:cubicBezTo>
                  <a:cubicBezTo>
                    <a:pt x="14217" y="5132"/>
                    <a:pt x="12750" y="386"/>
                    <a:pt x="12082" y="51"/>
                  </a:cubicBezTo>
                  <a:cubicBezTo>
                    <a:pt x="12009" y="17"/>
                    <a:pt x="11905" y="1"/>
                    <a:pt x="11774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703;p50">
              <a:extLst>
                <a:ext uri="{FF2B5EF4-FFF2-40B4-BE49-F238E27FC236}">
                  <a16:creationId xmlns:a16="http://schemas.microsoft.com/office/drawing/2014/main" id="{A98A5E17-9B60-41E8-B373-C514B38727B7}"/>
                </a:ext>
              </a:extLst>
            </p:cNvPr>
            <p:cNvSpPr/>
            <p:nvPr/>
          </p:nvSpPr>
          <p:spPr>
            <a:xfrm>
              <a:off x="3812469" y="1487374"/>
              <a:ext cx="355684" cy="338789"/>
            </a:xfrm>
            <a:custGeom>
              <a:avLst/>
              <a:gdLst/>
              <a:ahLst/>
              <a:cxnLst/>
              <a:rect l="l" t="t" r="r" b="b"/>
              <a:pathLst>
                <a:path w="8253" h="7861" extrusionOk="0">
                  <a:moveTo>
                    <a:pt x="5809" y="1"/>
                  </a:moveTo>
                  <a:cubicBezTo>
                    <a:pt x="4858" y="1"/>
                    <a:pt x="2454" y="831"/>
                    <a:pt x="0" y="1637"/>
                  </a:cubicBezTo>
                  <a:lnTo>
                    <a:pt x="2298" y="7861"/>
                  </a:lnTo>
                  <a:cubicBezTo>
                    <a:pt x="5081" y="6944"/>
                    <a:pt x="7831" y="5909"/>
                    <a:pt x="7994" y="5607"/>
                  </a:cubicBezTo>
                  <a:cubicBezTo>
                    <a:pt x="8252" y="5132"/>
                    <a:pt x="6785" y="386"/>
                    <a:pt x="6117" y="51"/>
                  </a:cubicBezTo>
                  <a:cubicBezTo>
                    <a:pt x="6044" y="17"/>
                    <a:pt x="5941" y="1"/>
                    <a:pt x="5809" y="1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704;p50">
              <a:extLst>
                <a:ext uri="{FF2B5EF4-FFF2-40B4-BE49-F238E27FC236}">
                  <a16:creationId xmlns:a16="http://schemas.microsoft.com/office/drawing/2014/main" id="{A6C7FBD4-8ED5-4E20-A109-55AE075B8726}"/>
                </a:ext>
              </a:extLst>
            </p:cNvPr>
            <p:cNvSpPr/>
            <p:nvPr/>
          </p:nvSpPr>
          <p:spPr>
            <a:xfrm>
              <a:off x="3819881" y="1655972"/>
              <a:ext cx="70723" cy="56544"/>
            </a:xfrm>
            <a:custGeom>
              <a:avLst/>
              <a:gdLst/>
              <a:ahLst/>
              <a:cxnLst/>
              <a:rect l="l" t="t" r="r" b="b"/>
              <a:pathLst>
                <a:path w="1641" h="1312" extrusionOk="0">
                  <a:moveTo>
                    <a:pt x="1371" y="1"/>
                  </a:moveTo>
                  <a:lnTo>
                    <a:pt x="1" y="475"/>
                  </a:lnTo>
                  <a:cubicBezTo>
                    <a:pt x="1" y="475"/>
                    <a:pt x="348" y="1312"/>
                    <a:pt x="905" y="1312"/>
                  </a:cubicBezTo>
                  <a:cubicBezTo>
                    <a:pt x="961" y="1312"/>
                    <a:pt x="1019" y="1303"/>
                    <a:pt x="1079" y="1285"/>
                  </a:cubicBezTo>
                  <a:cubicBezTo>
                    <a:pt x="1640" y="1112"/>
                    <a:pt x="1371" y="1"/>
                    <a:pt x="1371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705;p50">
              <a:extLst>
                <a:ext uri="{FF2B5EF4-FFF2-40B4-BE49-F238E27FC236}">
                  <a16:creationId xmlns:a16="http://schemas.microsoft.com/office/drawing/2014/main" id="{0FD20691-B73C-4788-843D-CBFC7776B4DA}"/>
                </a:ext>
              </a:extLst>
            </p:cNvPr>
            <p:cNvSpPr/>
            <p:nvPr/>
          </p:nvSpPr>
          <p:spPr>
            <a:xfrm>
              <a:off x="3770147" y="1650628"/>
              <a:ext cx="37236" cy="37667"/>
            </a:xfrm>
            <a:custGeom>
              <a:avLst/>
              <a:gdLst/>
              <a:ahLst/>
              <a:cxnLst/>
              <a:rect l="l" t="t" r="r" b="b"/>
              <a:pathLst>
                <a:path w="864" h="874" extrusionOk="0">
                  <a:moveTo>
                    <a:pt x="390" y="1"/>
                  </a:moveTo>
                  <a:cubicBezTo>
                    <a:pt x="357" y="1"/>
                    <a:pt x="324" y="6"/>
                    <a:pt x="292" y="17"/>
                  </a:cubicBezTo>
                  <a:cubicBezTo>
                    <a:pt x="98" y="81"/>
                    <a:pt x="1" y="319"/>
                    <a:pt x="76" y="556"/>
                  </a:cubicBezTo>
                  <a:cubicBezTo>
                    <a:pt x="139" y="745"/>
                    <a:pt x="307" y="874"/>
                    <a:pt x="474" y="874"/>
                  </a:cubicBezTo>
                  <a:cubicBezTo>
                    <a:pt x="507" y="874"/>
                    <a:pt x="540" y="869"/>
                    <a:pt x="572" y="858"/>
                  </a:cubicBezTo>
                  <a:cubicBezTo>
                    <a:pt x="766" y="793"/>
                    <a:pt x="864" y="556"/>
                    <a:pt x="788" y="319"/>
                  </a:cubicBezTo>
                  <a:cubicBezTo>
                    <a:pt x="725" y="130"/>
                    <a:pt x="557" y="1"/>
                    <a:pt x="39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706;p50">
              <a:extLst>
                <a:ext uri="{FF2B5EF4-FFF2-40B4-BE49-F238E27FC236}">
                  <a16:creationId xmlns:a16="http://schemas.microsoft.com/office/drawing/2014/main" id="{9F6BE87B-BFD8-40F1-B2B6-CD7BFB99105A}"/>
                </a:ext>
              </a:extLst>
            </p:cNvPr>
            <p:cNvSpPr/>
            <p:nvPr/>
          </p:nvSpPr>
          <p:spPr>
            <a:xfrm>
              <a:off x="3881252" y="1613435"/>
              <a:ext cx="36805" cy="37667"/>
            </a:xfrm>
            <a:custGeom>
              <a:avLst/>
              <a:gdLst/>
              <a:ahLst/>
              <a:cxnLst/>
              <a:rect l="l" t="t" r="r" b="b"/>
              <a:pathLst>
                <a:path w="854" h="874" extrusionOk="0">
                  <a:moveTo>
                    <a:pt x="390" y="1"/>
                  </a:moveTo>
                  <a:cubicBezTo>
                    <a:pt x="357" y="1"/>
                    <a:pt x="324" y="6"/>
                    <a:pt x="292" y="17"/>
                  </a:cubicBezTo>
                  <a:cubicBezTo>
                    <a:pt x="98" y="81"/>
                    <a:pt x="1" y="319"/>
                    <a:pt x="76" y="546"/>
                  </a:cubicBezTo>
                  <a:cubicBezTo>
                    <a:pt x="139" y="744"/>
                    <a:pt x="300" y="874"/>
                    <a:pt x="464" y="874"/>
                  </a:cubicBezTo>
                  <a:cubicBezTo>
                    <a:pt x="497" y="874"/>
                    <a:pt x="529" y="869"/>
                    <a:pt x="561" y="858"/>
                  </a:cubicBezTo>
                  <a:cubicBezTo>
                    <a:pt x="756" y="793"/>
                    <a:pt x="853" y="556"/>
                    <a:pt x="777" y="319"/>
                  </a:cubicBezTo>
                  <a:cubicBezTo>
                    <a:pt x="715" y="130"/>
                    <a:pt x="554" y="1"/>
                    <a:pt x="39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707;p50">
              <a:extLst>
                <a:ext uri="{FF2B5EF4-FFF2-40B4-BE49-F238E27FC236}">
                  <a16:creationId xmlns:a16="http://schemas.microsoft.com/office/drawing/2014/main" id="{B41D9BA4-887D-4D50-A406-B82F6D85A04B}"/>
                </a:ext>
              </a:extLst>
            </p:cNvPr>
            <p:cNvSpPr/>
            <p:nvPr/>
          </p:nvSpPr>
          <p:spPr>
            <a:xfrm>
              <a:off x="3189494" y="1226419"/>
              <a:ext cx="261343" cy="903841"/>
            </a:xfrm>
            <a:custGeom>
              <a:avLst/>
              <a:gdLst/>
              <a:ahLst/>
              <a:cxnLst/>
              <a:rect l="l" t="t" r="r" b="b"/>
              <a:pathLst>
                <a:path w="6064" h="20972" extrusionOk="0">
                  <a:moveTo>
                    <a:pt x="2256" y="1"/>
                  </a:moveTo>
                  <a:cubicBezTo>
                    <a:pt x="1824" y="12"/>
                    <a:pt x="1468" y="163"/>
                    <a:pt x="1468" y="357"/>
                  </a:cubicBezTo>
                  <a:lnTo>
                    <a:pt x="1" y="5168"/>
                  </a:lnTo>
                  <a:lnTo>
                    <a:pt x="389" y="20356"/>
                  </a:lnTo>
                  <a:cubicBezTo>
                    <a:pt x="1387" y="20751"/>
                    <a:pt x="2374" y="20972"/>
                    <a:pt x="3294" y="20972"/>
                  </a:cubicBezTo>
                  <a:cubicBezTo>
                    <a:pt x="4333" y="20972"/>
                    <a:pt x="5285" y="20689"/>
                    <a:pt x="6063" y="20054"/>
                  </a:cubicBezTo>
                  <a:lnTo>
                    <a:pt x="5308" y="4898"/>
                  </a:lnTo>
                  <a:lnTo>
                    <a:pt x="3054" y="357"/>
                  </a:lnTo>
                  <a:lnTo>
                    <a:pt x="3054" y="335"/>
                  </a:lnTo>
                  <a:cubicBezTo>
                    <a:pt x="3054" y="141"/>
                    <a:pt x="2698" y="1"/>
                    <a:pt x="2256" y="1"/>
                  </a:cubicBezTo>
                  <a:close/>
                </a:path>
              </a:pathLst>
            </a:custGeom>
            <a:solidFill>
              <a:srgbClr val="FFA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708;p50">
              <a:extLst>
                <a:ext uri="{FF2B5EF4-FFF2-40B4-BE49-F238E27FC236}">
                  <a16:creationId xmlns:a16="http://schemas.microsoft.com/office/drawing/2014/main" id="{FAED7BA0-75BB-4A81-AC56-B4B93EDC8892}"/>
                </a:ext>
              </a:extLst>
            </p:cNvPr>
            <p:cNvSpPr/>
            <p:nvPr/>
          </p:nvSpPr>
          <p:spPr>
            <a:xfrm>
              <a:off x="3292713" y="1473756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709;p50">
              <a:extLst>
                <a:ext uri="{FF2B5EF4-FFF2-40B4-BE49-F238E27FC236}">
                  <a16:creationId xmlns:a16="http://schemas.microsoft.com/office/drawing/2014/main" id="{7B0C5FA7-AE7C-4F74-A36B-21D422679EC7}"/>
                </a:ext>
              </a:extLst>
            </p:cNvPr>
            <p:cNvSpPr/>
            <p:nvPr/>
          </p:nvSpPr>
          <p:spPr>
            <a:xfrm>
              <a:off x="3204406" y="1438286"/>
              <a:ext cx="215272" cy="35986"/>
            </a:xfrm>
            <a:custGeom>
              <a:avLst/>
              <a:gdLst/>
              <a:ahLst/>
              <a:cxnLst/>
              <a:rect l="l" t="t" r="r" b="b"/>
              <a:pathLst>
                <a:path w="4995" h="835" extrusionOk="0">
                  <a:moveTo>
                    <a:pt x="4617" y="284"/>
                  </a:moveTo>
                  <a:cubicBezTo>
                    <a:pt x="4617" y="295"/>
                    <a:pt x="4606" y="295"/>
                    <a:pt x="4606" y="295"/>
                  </a:cubicBezTo>
                  <a:cubicBezTo>
                    <a:pt x="4606" y="295"/>
                    <a:pt x="4606" y="284"/>
                    <a:pt x="4617" y="284"/>
                  </a:cubicBezTo>
                  <a:close/>
                  <a:moveTo>
                    <a:pt x="4993" y="1"/>
                  </a:moveTo>
                  <a:cubicBezTo>
                    <a:pt x="4987" y="1"/>
                    <a:pt x="4969" y="17"/>
                    <a:pt x="4952" y="25"/>
                  </a:cubicBezTo>
                  <a:cubicBezTo>
                    <a:pt x="4952" y="36"/>
                    <a:pt x="4940" y="36"/>
                    <a:pt x="4940" y="47"/>
                  </a:cubicBezTo>
                  <a:cubicBezTo>
                    <a:pt x="4897" y="79"/>
                    <a:pt x="4865" y="111"/>
                    <a:pt x="4833" y="144"/>
                  </a:cubicBezTo>
                  <a:cubicBezTo>
                    <a:pt x="4757" y="198"/>
                    <a:pt x="4693" y="241"/>
                    <a:pt x="4617" y="284"/>
                  </a:cubicBezTo>
                  <a:cubicBezTo>
                    <a:pt x="4617" y="273"/>
                    <a:pt x="4628" y="273"/>
                    <a:pt x="4628" y="273"/>
                  </a:cubicBezTo>
                  <a:cubicBezTo>
                    <a:pt x="4660" y="252"/>
                    <a:pt x="4682" y="241"/>
                    <a:pt x="4714" y="219"/>
                  </a:cubicBezTo>
                  <a:cubicBezTo>
                    <a:pt x="4746" y="198"/>
                    <a:pt x="4779" y="176"/>
                    <a:pt x="4801" y="144"/>
                  </a:cubicBezTo>
                  <a:cubicBezTo>
                    <a:pt x="4833" y="122"/>
                    <a:pt x="4844" y="90"/>
                    <a:pt x="4876" y="58"/>
                  </a:cubicBezTo>
                  <a:cubicBezTo>
                    <a:pt x="4887" y="47"/>
                    <a:pt x="4897" y="36"/>
                    <a:pt x="4897" y="25"/>
                  </a:cubicBezTo>
                  <a:cubicBezTo>
                    <a:pt x="4897" y="20"/>
                    <a:pt x="4895" y="17"/>
                    <a:pt x="4889" y="17"/>
                  </a:cubicBezTo>
                  <a:cubicBezTo>
                    <a:pt x="4884" y="17"/>
                    <a:pt x="4876" y="20"/>
                    <a:pt x="4865" y="25"/>
                  </a:cubicBezTo>
                  <a:cubicBezTo>
                    <a:pt x="4854" y="25"/>
                    <a:pt x="4844" y="47"/>
                    <a:pt x="4833" y="58"/>
                  </a:cubicBezTo>
                  <a:cubicBezTo>
                    <a:pt x="4801" y="90"/>
                    <a:pt x="4757" y="122"/>
                    <a:pt x="4714" y="144"/>
                  </a:cubicBezTo>
                  <a:cubicBezTo>
                    <a:pt x="4682" y="166"/>
                    <a:pt x="4650" y="198"/>
                    <a:pt x="4606" y="219"/>
                  </a:cubicBezTo>
                  <a:cubicBezTo>
                    <a:pt x="4552" y="252"/>
                    <a:pt x="4499" y="284"/>
                    <a:pt x="4455" y="317"/>
                  </a:cubicBezTo>
                  <a:cubicBezTo>
                    <a:pt x="4348" y="360"/>
                    <a:pt x="4250" y="403"/>
                    <a:pt x="4153" y="446"/>
                  </a:cubicBezTo>
                  <a:cubicBezTo>
                    <a:pt x="4077" y="468"/>
                    <a:pt x="4002" y="500"/>
                    <a:pt x="3926" y="511"/>
                  </a:cubicBezTo>
                  <a:cubicBezTo>
                    <a:pt x="3895" y="521"/>
                    <a:pt x="3873" y="521"/>
                    <a:pt x="3851" y="543"/>
                  </a:cubicBezTo>
                  <a:lnTo>
                    <a:pt x="3808" y="543"/>
                  </a:lnTo>
                  <a:cubicBezTo>
                    <a:pt x="3787" y="554"/>
                    <a:pt x="3743" y="543"/>
                    <a:pt x="3722" y="564"/>
                  </a:cubicBezTo>
                  <a:cubicBezTo>
                    <a:pt x="3711" y="576"/>
                    <a:pt x="3700" y="576"/>
                    <a:pt x="3700" y="576"/>
                  </a:cubicBezTo>
                  <a:cubicBezTo>
                    <a:pt x="3679" y="576"/>
                    <a:pt x="3668" y="576"/>
                    <a:pt x="3657" y="586"/>
                  </a:cubicBezTo>
                  <a:lnTo>
                    <a:pt x="3624" y="586"/>
                  </a:lnTo>
                  <a:cubicBezTo>
                    <a:pt x="3603" y="586"/>
                    <a:pt x="3571" y="597"/>
                    <a:pt x="3560" y="607"/>
                  </a:cubicBezTo>
                  <a:cubicBezTo>
                    <a:pt x="3556" y="611"/>
                    <a:pt x="3553" y="612"/>
                    <a:pt x="3549" y="612"/>
                  </a:cubicBezTo>
                  <a:cubicBezTo>
                    <a:pt x="3543" y="612"/>
                    <a:pt x="3538" y="607"/>
                    <a:pt x="3538" y="607"/>
                  </a:cubicBezTo>
                  <a:cubicBezTo>
                    <a:pt x="3531" y="607"/>
                    <a:pt x="3529" y="603"/>
                    <a:pt x="3522" y="603"/>
                  </a:cubicBezTo>
                  <a:cubicBezTo>
                    <a:pt x="3518" y="603"/>
                    <a:pt x="3513" y="604"/>
                    <a:pt x="3506" y="607"/>
                  </a:cubicBezTo>
                  <a:cubicBezTo>
                    <a:pt x="3485" y="619"/>
                    <a:pt x="3441" y="619"/>
                    <a:pt x="3409" y="619"/>
                  </a:cubicBezTo>
                  <a:cubicBezTo>
                    <a:pt x="3398" y="629"/>
                    <a:pt x="3377" y="629"/>
                    <a:pt x="3355" y="640"/>
                  </a:cubicBezTo>
                  <a:cubicBezTo>
                    <a:pt x="3345" y="637"/>
                    <a:pt x="3336" y="636"/>
                    <a:pt x="3326" y="636"/>
                  </a:cubicBezTo>
                  <a:cubicBezTo>
                    <a:pt x="3303" y="636"/>
                    <a:pt x="3278" y="643"/>
                    <a:pt x="3247" y="651"/>
                  </a:cubicBezTo>
                  <a:cubicBezTo>
                    <a:pt x="3226" y="651"/>
                    <a:pt x="3193" y="662"/>
                    <a:pt x="3171" y="662"/>
                  </a:cubicBezTo>
                  <a:cubicBezTo>
                    <a:pt x="3128" y="662"/>
                    <a:pt x="3096" y="662"/>
                    <a:pt x="3063" y="672"/>
                  </a:cubicBezTo>
                  <a:cubicBezTo>
                    <a:pt x="3010" y="672"/>
                    <a:pt x="2956" y="683"/>
                    <a:pt x="2902" y="683"/>
                  </a:cubicBezTo>
                  <a:cubicBezTo>
                    <a:pt x="2826" y="683"/>
                    <a:pt x="2751" y="694"/>
                    <a:pt x="2675" y="705"/>
                  </a:cubicBezTo>
                  <a:cubicBezTo>
                    <a:pt x="2589" y="705"/>
                    <a:pt x="2503" y="705"/>
                    <a:pt x="2428" y="715"/>
                  </a:cubicBezTo>
                  <a:cubicBezTo>
                    <a:pt x="2363" y="715"/>
                    <a:pt x="2298" y="715"/>
                    <a:pt x="2233" y="705"/>
                  </a:cubicBezTo>
                  <a:cubicBezTo>
                    <a:pt x="2201" y="705"/>
                    <a:pt x="2157" y="705"/>
                    <a:pt x="2125" y="715"/>
                  </a:cubicBezTo>
                  <a:cubicBezTo>
                    <a:pt x="1985" y="705"/>
                    <a:pt x="1855" y="705"/>
                    <a:pt x="1726" y="694"/>
                  </a:cubicBezTo>
                  <a:cubicBezTo>
                    <a:pt x="1651" y="683"/>
                    <a:pt x="1575" y="683"/>
                    <a:pt x="1510" y="672"/>
                  </a:cubicBezTo>
                  <a:cubicBezTo>
                    <a:pt x="1392" y="662"/>
                    <a:pt x="1273" y="651"/>
                    <a:pt x="1155" y="629"/>
                  </a:cubicBezTo>
                  <a:cubicBezTo>
                    <a:pt x="1025" y="607"/>
                    <a:pt x="896" y="576"/>
                    <a:pt x="766" y="554"/>
                  </a:cubicBezTo>
                  <a:cubicBezTo>
                    <a:pt x="745" y="543"/>
                    <a:pt x="712" y="543"/>
                    <a:pt x="690" y="543"/>
                  </a:cubicBezTo>
                  <a:cubicBezTo>
                    <a:pt x="647" y="521"/>
                    <a:pt x="615" y="511"/>
                    <a:pt x="572" y="500"/>
                  </a:cubicBezTo>
                  <a:cubicBezTo>
                    <a:pt x="475" y="478"/>
                    <a:pt x="378" y="446"/>
                    <a:pt x="281" y="413"/>
                  </a:cubicBezTo>
                  <a:cubicBezTo>
                    <a:pt x="265" y="408"/>
                    <a:pt x="251" y="406"/>
                    <a:pt x="240" y="406"/>
                  </a:cubicBezTo>
                  <a:cubicBezTo>
                    <a:pt x="230" y="406"/>
                    <a:pt x="221" y="408"/>
                    <a:pt x="216" y="413"/>
                  </a:cubicBezTo>
                  <a:cubicBezTo>
                    <a:pt x="216" y="417"/>
                    <a:pt x="215" y="418"/>
                    <a:pt x="213" y="418"/>
                  </a:cubicBezTo>
                  <a:cubicBezTo>
                    <a:pt x="209" y="418"/>
                    <a:pt x="202" y="413"/>
                    <a:pt x="194" y="413"/>
                  </a:cubicBezTo>
                  <a:cubicBezTo>
                    <a:pt x="176" y="413"/>
                    <a:pt x="150" y="406"/>
                    <a:pt x="130" y="397"/>
                  </a:cubicBezTo>
                  <a:lnTo>
                    <a:pt x="130" y="397"/>
                  </a:lnTo>
                  <a:lnTo>
                    <a:pt x="130" y="403"/>
                  </a:lnTo>
                  <a:lnTo>
                    <a:pt x="119" y="392"/>
                  </a:lnTo>
                  <a:lnTo>
                    <a:pt x="119" y="392"/>
                  </a:lnTo>
                  <a:cubicBezTo>
                    <a:pt x="122" y="393"/>
                    <a:pt x="126" y="395"/>
                    <a:pt x="130" y="397"/>
                  </a:cubicBezTo>
                  <a:lnTo>
                    <a:pt x="130" y="397"/>
                  </a:lnTo>
                  <a:lnTo>
                    <a:pt x="130" y="392"/>
                  </a:lnTo>
                  <a:lnTo>
                    <a:pt x="108" y="392"/>
                  </a:lnTo>
                  <a:cubicBezTo>
                    <a:pt x="86" y="370"/>
                    <a:pt x="65" y="370"/>
                    <a:pt x="43" y="360"/>
                  </a:cubicBezTo>
                  <a:cubicBezTo>
                    <a:pt x="32" y="354"/>
                    <a:pt x="24" y="351"/>
                    <a:pt x="18" y="351"/>
                  </a:cubicBezTo>
                  <a:cubicBezTo>
                    <a:pt x="11" y="351"/>
                    <a:pt x="6" y="354"/>
                    <a:pt x="0" y="360"/>
                  </a:cubicBezTo>
                  <a:lnTo>
                    <a:pt x="22" y="381"/>
                  </a:lnTo>
                  <a:cubicBezTo>
                    <a:pt x="54" y="403"/>
                    <a:pt x="86" y="413"/>
                    <a:pt x="108" y="424"/>
                  </a:cubicBezTo>
                  <a:cubicBezTo>
                    <a:pt x="119" y="435"/>
                    <a:pt x="130" y="446"/>
                    <a:pt x="151" y="446"/>
                  </a:cubicBezTo>
                  <a:cubicBezTo>
                    <a:pt x="162" y="456"/>
                    <a:pt x="173" y="456"/>
                    <a:pt x="173" y="456"/>
                  </a:cubicBezTo>
                  <a:lnTo>
                    <a:pt x="151" y="456"/>
                  </a:lnTo>
                  <a:cubicBezTo>
                    <a:pt x="133" y="452"/>
                    <a:pt x="123" y="450"/>
                    <a:pt x="118" y="450"/>
                  </a:cubicBezTo>
                  <a:cubicBezTo>
                    <a:pt x="112" y="450"/>
                    <a:pt x="117" y="455"/>
                    <a:pt x="130" y="468"/>
                  </a:cubicBezTo>
                  <a:cubicBezTo>
                    <a:pt x="130" y="478"/>
                    <a:pt x="141" y="478"/>
                    <a:pt x="151" y="489"/>
                  </a:cubicBezTo>
                  <a:cubicBezTo>
                    <a:pt x="205" y="521"/>
                    <a:pt x="270" y="543"/>
                    <a:pt x="335" y="564"/>
                  </a:cubicBezTo>
                  <a:cubicBezTo>
                    <a:pt x="313" y="576"/>
                    <a:pt x="313" y="576"/>
                    <a:pt x="356" y="586"/>
                  </a:cubicBezTo>
                  <a:lnTo>
                    <a:pt x="421" y="619"/>
                  </a:lnTo>
                  <a:cubicBezTo>
                    <a:pt x="496" y="629"/>
                    <a:pt x="583" y="651"/>
                    <a:pt x="658" y="672"/>
                  </a:cubicBezTo>
                  <a:cubicBezTo>
                    <a:pt x="809" y="694"/>
                    <a:pt x="949" y="727"/>
                    <a:pt x="1100" y="748"/>
                  </a:cubicBezTo>
                  <a:cubicBezTo>
                    <a:pt x="1131" y="755"/>
                    <a:pt x="1161" y="763"/>
                    <a:pt x="1188" y="763"/>
                  </a:cubicBezTo>
                  <a:cubicBezTo>
                    <a:pt x="1199" y="763"/>
                    <a:pt x="1210" y="762"/>
                    <a:pt x="1219" y="758"/>
                  </a:cubicBezTo>
                  <a:cubicBezTo>
                    <a:pt x="1219" y="758"/>
                    <a:pt x="1230" y="758"/>
                    <a:pt x="1230" y="770"/>
                  </a:cubicBezTo>
                  <a:cubicBezTo>
                    <a:pt x="1251" y="770"/>
                    <a:pt x="1284" y="780"/>
                    <a:pt x="1316" y="780"/>
                  </a:cubicBezTo>
                  <a:lnTo>
                    <a:pt x="1640" y="813"/>
                  </a:lnTo>
                  <a:cubicBezTo>
                    <a:pt x="1654" y="813"/>
                    <a:pt x="1668" y="808"/>
                    <a:pt x="1683" y="808"/>
                  </a:cubicBezTo>
                  <a:cubicBezTo>
                    <a:pt x="1690" y="808"/>
                    <a:pt x="1697" y="809"/>
                    <a:pt x="1704" y="813"/>
                  </a:cubicBezTo>
                  <a:cubicBezTo>
                    <a:pt x="1758" y="818"/>
                    <a:pt x="1810" y="818"/>
                    <a:pt x="1860" y="818"/>
                  </a:cubicBezTo>
                  <a:cubicBezTo>
                    <a:pt x="1910" y="818"/>
                    <a:pt x="1958" y="818"/>
                    <a:pt x="2006" y="823"/>
                  </a:cubicBezTo>
                  <a:lnTo>
                    <a:pt x="2050" y="823"/>
                  </a:lnTo>
                  <a:cubicBezTo>
                    <a:pt x="2061" y="834"/>
                    <a:pt x="2071" y="834"/>
                    <a:pt x="2093" y="834"/>
                  </a:cubicBezTo>
                  <a:lnTo>
                    <a:pt x="2255" y="834"/>
                  </a:lnTo>
                  <a:cubicBezTo>
                    <a:pt x="2330" y="834"/>
                    <a:pt x="2395" y="834"/>
                    <a:pt x="2459" y="823"/>
                  </a:cubicBezTo>
                  <a:cubicBezTo>
                    <a:pt x="2474" y="827"/>
                    <a:pt x="2489" y="828"/>
                    <a:pt x="2505" y="828"/>
                  </a:cubicBezTo>
                  <a:cubicBezTo>
                    <a:pt x="2538" y="828"/>
                    <a:pt x="2571" y="823"/>
                    <a:pt x="2600" y="823"/>
                  </a:cubicBezTo>
                  <a:cubicBezTo>
                    <a:pt x="2632" y="818"/>
                    <a:pt x="2662" y="818"/>
                    <a:pt x="2692" y="818"/>
                  </a:cubicBezTo>
                  <a:cubicBezTo>
                    <a:pt x="2721" y="818"/>
                    <a:pt x="2751" y="818"/>
                    <a:pt x="2783" y="813"/>
                  </a:cubicBezTo>
                  <a:cubicBezTo>
                    <a:pt x="2837" y="802"/>
                    <a:pt x="2902" y="813"/>
                    <a:pt x="2956" y="791"/>
                  </a:cubicBezTo>
                  <a:cubicBezTo>
                    <a:pt x="2967" y="791"/>
                    <a:pt x="2977" y="791"/>
                    <a:pt x="2977" y="802"/>
                  </a:cubicBezTo>
                  <a:lnTo>
                    <a:pt x="3010" y="802"/>
                  </a:lnTo>
                  <a:cubicBezTo>
                    <a:pt x="3042" y="791"/>
                    <a:pt x="3075" y="791"/>
                    <a:pt x="3107" y="791"/>
                  </a:cubicBezTo>
                  <a:cubicBezTo>
                    <a:pt x="3150" y="791"/>
                    <a:pt x="3193" y="780"/>
                    <a:pt x="3236" y="770"/>
                  </a:cubicBezTo>
                  <a:lnTo>
                    <a:pt x="3301" y="770"/>
                  </a:lnTo>
                  <a:cubicBezTo>
                    <a:pt x="3334" y="758"/>
                    <a:pt x="3377" y="758"/>
                    <a:pt x="3409" y="748"/>
                  </a:cubicBezTo>
                  <a:cubicBezTo>
                    <a:pt x="3441" y="748"/>
                    <a:pt x="3485" y="737"/>
                    <a:pt x="3517" y="737"/>
                  </a:cubicBezTo>
                  <a:cubicBezTo>
                    <a:pt x="3571" y="737"/>
                    <a:pt x="3624" y="715"/>
                    <a:pt x="3689" y="705"/>
                  </a:cubicBezTo>
                  <a:cubicBezTo>
                    <a:pt x="3689" y="705"/>
                    <a:pt x="3711" y="705"/>
                    <a:pt x="3722" y="694"/>
                  </a:cubicBezTo>
                  <a:cubicBezTo>
                    <a:pt x="3787" y="683"/>
                    <a:pt x="3840" y="672"/>
                    <a:pt x="3905" y="651"/>
                  </a:cubicBezTo>
                  <a:cubicBezTo>
                    <a:pt x="3916" y="651"/>
                    <a:pt x="3926" y="651"/>
                    <a:pt x="3926" y="640"/>
                  </a:cubicBezTo>
                  <a:cubicBezTo>
                    <a:pt x="3959" y="629"/>
                    <a:pt x="4002" y="629"/>
                    <a:pt x="4034" y="619"/>
                  </a:cubicBezTo>
                  <a:cubicBezTo>
                    <a:pt x="4067" y="619"/>
                    <a:pt x="4099" y="597"/>
                    <a:pt x="4132" y="586"/>
                  </a:cubicBezTo>
                  <a:lnTo>
                    <a:pt x="4153" y="576"/>
                  </a:lnTo>
                  <a:cubicBezTo>
                    <a:pt x="4175" y="564"/>
                    <a:pt x="4185" y="564"/>
                    <a:pt x="4207" y="564"/>
                  </a:cubicBezTo>
                  <a:cubicBezTo>
                    <a:pt x="4272" y="543"/>
                    <a:pt x="4326" y="511"/>
                    <a:pt x="4391" y="489"/>
                  </a:cubicBezTo>
                  <a:cubicBezTo>
                    <a:pt x="4466" y="456"/>
                    <a:pt x="4552" y="413"/>
                    <a:pt x="4638" y="370"/>
                  </a:cubicBezTo>
                  <a:cubicBezTo>
                    <a:pt x="4660" y="360"/>
                    <a:pt x="4671" y="349"/>
                    <a:pt x="4682" y="327"/>
                  </a:cubicBezTo>
                  <a:cubicBezTo>
                    <a:pt x="4714" y="305"/>
                    <a:pt x="4725" y="284"/>
                    <a:pt x="4768" y="273"/>
                  </a:cubicBezTo>
                  <a:cubicBezTo>
                    <a:pt x="4768" y="262"/>
                    <a:pt x="4779" y="262"/>
                    <a:pt x="4789" y="252"/>
                  </a:cubicBezTo>
                  <a:cubicBezTo>
                    <a:pt x="4801" y="241"/>
                    <a:pt x="4811" y="230"/>
                    <a:pt x="4833" y="219"/>
                  </a:cubicBezTo>
                  <a:cubicBezTo>
                    <a:pt x="4844" y="209"/>
                    <a:pt x="4865" y="209"/>
                    <a:pt x="4865" y="187"/>
                  </a:cubicBezTo>
                  <a:cubicBezTo>
                    <a:pt x="4865" y="176"/>
                    <a:pt x="4897" y="154"/>
                    <a:pt x="4876" y="154"/>
                  </a:cubicBezTo>
                  <a:cubicBezTo>
                    <a:pt x="4865" y="154"/>
                    <a:pt x="4887" y="144"/>
                    <a:pt x="4887" y="144"/>
                  </a:cubicBezTo>
                  <a:cubicBezTo>
                    <a:pt x="4919" y="122"/>
                    <a:pt x="4940" y="90"/>
                    <a:pt x="4962" y="68"/>
                  </a:cubicBezTo>
                  <a:cubicBezTo>
                    <a:pt x="4984" y="47"/>
                    <a:pt x="4995" y="15"/>
                    <a:pt x="4995" y="3"/>
                  </a:cubicBezTo>
                  <a:cubicBezTo>
                    <a:pt x="4995" y="1"/>
                    <a:pt x="4994" y="1"/>
                    <a:pt x="4993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710;p50">
              <a:extLst>
                <a:ext uri="{FF2B5EF4-FFF2-40B4-BE49-F238E27FC236}">
                  <a16:creationId xmlns:a16="http://schemas.microsoft.com/office/drawing/2014/main" id="{67E05A34-584C-461D-BD8A-1DB020A11BD7}"/>
                </a:ext>
              </a:extLst>
            </p:cNvPr>
            <p:cNvSpPr/>
            <p:nvPr/>
          </p:nvSpPr>
          <p:spPr>
            <a:xfrm>
              <a:off x="3237850" y="1613693"/>
              <a:ext cx="168813" cy="316594"/>
            </a:xfrm>
            <a:custGeom>
              <a:avLst/>
              <a:gdLst/>
              <a:ahLst/>
              <a:cxnLst/>
              <a:rect l="l" t="t" r="r" b="b"/>
              <a:pathLst>
                <a:path w="3917" h="7346" extrusionOk="0">
                  <a:moveTo>
                    <a:pt x="1932" y="0"/>
                  </a:moveTo>
                  <a:cubicBezTo>
                    <a:pt x="1928" y="0"/>
                    <a:pt x="1924" y="0"/>
                    <a:pt x="1921" y="0"/>
                  </a:cubicBezTo>
                  <a:cubicBezTo>
                    <a:pt x="853" y="11"/>
                    <a:pt x="1" y="1662"/>
                    <a:pt x="22" y="3689"/>
                  </a:cubicBezTo>
                  <a:cubicBezTo>
                    <a:pt x="44" y="5711"/>
                    <a:pt x="922" y="7346"/>
                    <a:pt x="1986" y="7346"/>
                  </a:cubicBezTo>
                  <a:cubicBezTo>
                    <a:pt x="1989" y="7346"/>
                    <a:pt x="1993" y="7346"/>
                    <a:pt x="1997" y="7346"/>
                  </a:cubicBezTo>
                  <a:cubicBezTo>
                    <a:pt x="3064" y="7335"/>
                    <a:pt x="3917" y="5674"/>
                    <a:pt x="3895" y="3646"/>
                  </a:cubicBezTo>
                  <a:cubicBezTo>
                    <a:pt x="3874" y="1625"/>
                    <a:pt x="2995" y="0"/>
                    <a:pt x="1932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711;p50">
              <a:extLst>
                <a:ext uri="{FF2B5EF4-FFF2-40B4-BE49-F238E27FC236}">
                  <a16:creationId xmlns:a16="http://schemas.microsoft.com/office/drawing/2014/main" id="{1A0CBA01-EFC4-4B2F-A4E7-F66C1D86D63A}"/>
                </a:ext>
              </a:extLst>
            </p:cNvPr>
            <p:cNvSpPr/>
            <p:nvPr/>
          </p:nvSpPr>
          <p:spPr>
            <a:xfrm>
              <a:off x="3341973" y="1700147"/>
              <a:ext cx="34004" cy="38658"/>
            </a:xfrm>
            <a:custGeom>
              <a:avLst/>
              <a:gdLst/>
              <a:ahLst/>
              <a:cxnLst/>
              <a:rect l="l" t="t" r="r" b="b"/>
              <a:pathLst>
                <a:path w="789" h="897" extrusionOk="0">
                  <a:moveTo>
                    <a:pt x="415" y="0"/>
                  </a:moveTo>
                  <a:cubicBezTo>
                    <a:pt x="217" y="0"/>
                    <a:pt x="43" y="181"/>
                    <a:pt x="23" y="421"/>
                  </a:cubicBezTo>
                  <a:cubicBezTo>
                    <a:pt x="1" y="658"/>
                    <a:pt x="152" y="874"/>
                    <a:pt x="357" y="896"/>
                  </a:cubicBezTo>
                  <a:cubicBezTo>
                    <a:pt x="363" y="896"/>
                    <a:pt x="369" y="896"/>
                    <a:pt x="375" y="896"/>
                  </a:cubicBezTo>
                  <a:cubicBezTo>
                    <a:pt x="572" y="896"/>
                    <a:pt x="746" y="716"/>
                    <a:pt x="767" y="486"/>
                  </a:cubicBezTo>
                  <a:cubicBezTo>
                    <a:pt x="789" y="238"/>
                    <a:pt x="638" y="22"/>
                    <a:pt x="432" y="1"/>
                  </a:cubicBezTo>
                  <a:cubicBezTo>
                    <a:pt x="426" y="0"/>
                    <a:pt x="421" y="0"/>
                    <a:pt x="415" y="0"/>
                  </a:cubicBezTo>
                  <a:close/>
                </a:path>
              </a:pathLst>
            </a:custGeom>
            <a:solidFill>
              <a:srgbClr val="0330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712;p50">
              <a:extLst>
                <a:ext uri="{FF2B5EF4-FFF2-40B4-BE49-F238E27FC236}">
                  <a16:creationId xmlns:a16="http://schemas.microsoft.com/office/drawing/2014/main" id="{DE63220F-FC54-447A-BC0A-BCF3B2AC9824}"/>
                </a:ext>
              </a:extLst>
            </p:cNvPr>
            <p:cNvSpPr/>
            <p:nvPr/>
          </p:nvSpPr>
          <p:spPr>
            <a:xfrm>
              <a:off x="3269483" y="1699673"/>
              <a:ext cx="34004" cy="38658"/>
            </a:xfrm>
            <a:custGeom>
              <a:avLst/>
              <a:gdLst/>
              <a:ahLst/>
              <a:cxnLst/>
              <a:rect l="l" t="t" r="r" b="b"/>
              <a:pathLst>
                <a:path w="789" h="897" extrusionOk="0">
                  <a:moveTo>
                    <a:pt x="415" y="0"/>
                  </a:moveTo>
                  <a:cubicBezTo>
                    <a:pt x="217" y="0"/>
                    <a:pt x="43" y="180"/>
                    <a:pt x="22" y="422"/>
                  </a:cubicBezTo>
                  <a:cubicBezTo>
                    <a:pt x="0" y="659"/>
                    <a:pt x="151" y="875"/>
                    <a:pt x="357" y="896"/>
                  </a:cubicBezTo>
                  <a:cubicBezTo>
                    <a:pt x="362" y="897"/>
                    <a:pt x="368" y="897"/>
                    <a:pt x="374" y="897"/>
                  </a:cubicBezTo>
                  <a:cubicBezTo>
                    <a:pt x="582" y="897"/>
                    <a:pt x="756" y="717"/>
                    <a:pt x="777" y="475"/>
                  </a:cubicBezTo>
                  <a:cubicBezTo>
                    <a:pt x="788" y="238"/>
                    <a:pt x="647" y="22"/>
                    <a:pt x="432" y="1"/>
                  </a:cubicBezTo>
                  <a:cubicBezTo>
                    <a:pt x="426" y="0"/>
                    <a:pt x="421" y="0"/>
                    <a:pt x="415" y="0"/>
                  </a:cubicBezTo>
                  <a:close/>
                </a:path>
              </a:pathLst>
            </a:custGeom>
            <a:solidFill>
              <a:srgbClr val="0330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713;p50">
              <a:extLst>
                <a:ext uri="{FF2B5EF4-FFF2-40B4-BE49-F238E27FC236}">
                  <a16:creationId xmlns:a16="http://schemas.microsoft.com/office/drawing/2014/main" id="{40E096B2-6647-408C-A5E0-7EB9FE2EE9F0}"/>
                </a:ext>
              </a:extLst>
            </p:cNvPr>
            <p:cNvSpPr/>
            <p:nvPr/>
          </p:nvSpPr>
          <p:spPr>
            <a:xfrm>
              <a:off x="3315511" y="1793582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330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714;p50">
              <a:extLst>
                <a:ext uri="{FF2B5EF4-FFF2-40B4-BE49-F238E27FC236}">
                  <a16:creationId xmlns:a16="http://schemas.microsoft.com/office/drawing/2014/main" id="{80917D90-C4C5-4A33-AAC3-AB06B5DBFE02}"/>
                </a:ext>
              </a:extLst>
            </p:cNvPr>
            <p:cNvSpPr/>
            <p:nvPr/>
          </p:nvSpPr>
          <p:spPr>
            <a:xfrm>
              <a:off x="3292713" y="1768456"/>
              <a:ext cx="61888" cy="27453"/>
            </a:xfrm>
            <a:custGeom>
              <a:avLst/>
              <a:gdLst/>
              <a:ahLst/>
              <a:cxnLst/>
              <a:rect l="l" t="t" r="r" b="b"/>
              <a:pathLst>
                <a:path w="1436" h="637" extrusionOk="0">
                  <a:moveTo>
                    <a:pt x="33" y="66"/>
                  </a:moveTo>
                  <a:lnTo>
                    <a:pt x="44" y="77"/>
                  </a:lnTo>
                  <a:cubicBezTo>
                    <a:pt x="33" y="77"/>
                    <a:pt x="33" y="77"/>
                    <a:pt x="33" y="66"/>
                  </a:cubicBezTo>
                  <a:close/>
                  <a:moveTo>
                    <a:pt x="33" y="1"/>
                  </a:moveTo>
                  <a:cubicBezTo>
                    <a:pt x="22" y="1"/>
                    <a:pt x="33" y="12"/>
                    <a:pt x="22" y="12"/>
                  </a:cubicBezTo>
                  <a:cubicBezTo>
                    <a:pt x="22" y="23"/>
                    <a:pt x="33" y="34"/>
                    <a:pt x="33" y="44"/>
                  </a:cubicBezTo>
                  <a:lnTo>
                    <a:pt x="33" y="66"/>
                  </a:lnTo>
                  <a:cubicBezTo>
                    <a:pt x="28" y="61"/>
                    <a:pt x="25" y="58"/>
                    <a:pt x="22" y="58"/>
                  </a:cubicBezTo>
                  <a:cubicBezTo>
                    <a:pt x="20" y="58"/>
                    <a:pt x="17" y="61"/>
                    <a:pt x="12" y="66"/>
                  </a:cubicBezTo>
                  <a:lnTo>
                    <a:pt x="12" y="77"/>
                  </a:lnTo>
                  <a:cubicBezTo>
                    <a:pt x="1" y="77"/>
                    <a:pt x="1" y="77"/>
                    <a:pt x="1" y="87"/>
                  </a:cubicBezTo>
                  <a:cubicBezTo>
                    <a:pt x="1" y="109"/>
                    <a:pt x="12" y="142"/>
                    <a:pt x="22" y="163"/>
                  </a:cubicBezTo>
                  <a:cubicBezTo>
                    <a:pt x="12" y="163"/>
                    <a:pt x="12" y="163"/>
                    <a:pt x="12" y="174"/>
                  </a:cubicBezTo>
                  <a:cubicBezTo>
                    <a:pt x="22" y="185"/>
                    <a:pt x="22" y="195"/>
                    <a:pt x="22" y="206"/>
                  </a:cubicBezTo>
                  <a:cubicBezTo>
                    <a:pt x="44" y="228"/>
                    <a:pt x="65" y="260"/>
                    <a:pt x="87" y="281"/>
                  </a:cubicBezTo>
                  <a:cubicBezTo>
                    <a:pt x="120" y="325"/>
                    <a:pt x="163" y="368"/>
                    <a:pt x="206" y="401"/>
                  </a:cubicBezTo>
                  <a:cubicBezTo>
                    <a:pt x="216" y="411"/>
                    <a:pt x="227" y="432"/>
                    <a:pt x="249" y="432"/>
                  </a:cubicBezTo>
                  <a:cubicBezTo>
                    <a:pt x="249" y="444"/>
                    <a:pt x="259" y="454"/>
                    <a:pt x="271" y="465"/>
                  </a:cubicBezTo>
                  <a:cubicBezTo>
                    <a:pt x="314" y="476"/>
                    <a:pt x="335" y="508"/>
                    <a:pt x="379" y="530"/>
                  </a:cubicBezTo>
                  <a:cubicBezTo>
                    <a:pt x="389" y="530"/>
                    <a:pt x="400" y="530"/>
                    <a:pt x="400" y="540"/>
                  </a:cubicBezTo>
                  <a:cubicBezTo>
                    <a:pt x="432" y="562"/>
                    <a:pt x="475" y="562"/>
                    <a:pt x="508" y="583"/>
                  </a:cubicBezTo>
                  <a:lnTo>
                    <a:pt x="530" y="583"/>
                  </a:lnTo>
                  <a:cubicBezTo>
                    <a:pt x="530" y="595"/>
                    <a:pt x="530" y="595"/>
                    <a:pt x="540" y="595"/>
                  </a:cubicBezTo>
                  <a:cubicBezTo>
                    <a:pt x="561" y="605"/>
                    <a:pt x="583" y="616"/>
                    <a:pt x="605" y="616"/>
                  </a:cubicBezTo>
                  <a:cubicBezTo>
                    <a:pt x="626" y="616"/>
                    <a:pt x="659" y="616"/>
                    <a:pt x="681" y="627"/>
                  </a:cubicBezTo>
                  <a:cubicBezTo>
                    <a:pt x="688" y="630"/>
                    <a:pt x="694" y="632"/>
                    <a:pt x="699" y="632"/>
                  </a:cubicBezTo>
                  <a:cubicBezTo>
                    <a:pt x="710" y="632"/>
                    <a:pt x="720" y="627"/>
                    <a:pt x="734" y="627"/>
                  </a:cubicBezTo>
                  <a:cubicBezTo>
                    <a:pt x="748" y="627"/>
                    <a:pt x="768" y="636"/>
                    <a:pt x="785" y="636"/>
                  </a:cubicBezTo>
                  <a:cubicBezTo>
                    <a:pt x="794" y="636"/>
                    <a:pt x="803" y="634"/>
                    <a:pt x="810" y="627"/>
                  </a:cubicBezTo>
                  <a:cubicBezTo>
                    <a:pt x="832" y="627"/>
                    <a:pt x="853" y="627"/>
                    <a:pt x="875" y="616"/>
                  </a:cubicBezTo>
                  <a:cubicBezTo>
                    <a:pt x="875" y="616"/>
                    <a:pt x="885" y="616"/>
                    <a:pt x="885" y="627"/>
                  </a:cubicBezTo>
                  <a:cubicBezTo>
                    <a:pt x="885" y="627"/>
                    <a:pt x="896" y="627"/>
                    <a:pt x="896" y="616"/>
                  </a:cubicBezTo>
                  <a:cubicBezTo>
                    <a:pt x="901" y="611"/>
                    <a:pt x="907" y="608"/>
                    <a:pt x="914" y="608"/>
                  </a:cubicBezTo>
                  <a:cubicBezTo>
                    <a:pt x="920" y="608"/>
                    <a:pt x="929" y="611"/>
                    <a:pt x="939" y="616"/>
                  </a:cubicBezTo>
                  <a:cubicBezTo>
                    <a:pt x="950" y="616"/>
                    <a:pt x="971" y="605"/>
                    <a:pt x="983" y="595"/>
                  </a:cubicBezTo>
                  <a:cubicBezTo>
                    <a:pt x="993" y="583"/>
                    <a:pt x="1004" y="583"/>
                    <a:pt x="1014" y="583"/>
                  </a:cubicBezTo>
                  <a:cubicBezTo>
                    <a:pt x="1026" y="573"/>
                    <a:pt x="1036" y="573"/>
                    <a:pt x="1047" y="562"/>
                  </a:cubicBezTo>
                  <a:cubicBezTo>
                    <a:pt x="1058" y="552"/>
                    <a:pt x="1069" y="552"/>
                    <a:pt x="1090" y="540"/>
                  </a:cubicBezTo>
                  <a:cubicBezTo>
                    <a:pt x="1112" y="540"/>
                    <a:pt x="1122" y="519"/>
                    <a:pt x="1144" y="497"/>
                  </a:cubicBezTo>
                  <a:lnTo>
                    <a:pt x="1155" y="497"/>
                  </a:lnTo>
                  <a:cubicBezTo>
                    <a:pt x="1177" y="476"/>
                    <a:pt x="1187" y="454"/>
                    <a:pt x="1209" y="444"/>
                  </a:cubicBezTo>
                  <a:lnTo>
                    <a:pt x="1209" y="432"/>
                  </a:lnTo>
                  <a:cubicBezTo>
                    <a:pt x="1220" y="422"/>
                    <a:pt x="1241" y="422"/>
                    <a:pt x="1241" y="401"/>
                  </a:cubicBezTo>
                  <a:cubicBezTo>
                    <a:pt x="1263" y="401"/>
                    <a:pt x="1263" y="389"/>
                    <a:pt x="1263" y="368"/>
                  </a:cubicBezTo>
                  <a:lnTo>
                    <a:pt x="1273" y="368"/>
                  </a:lnTo>
                  <a:cubicBezTo>
                    <a:pt x="1273" y="357"/>
                    <a:pt x="1285" y="357"/>
                    <a:pt x="1295" y="357"/>
                  </a:cubicBezTo>
                  <a:lnTo>
                    <a:pt x="1328" y="293"/>
                  </a:lnTo>
                  <a:cubicBezTo>
                    <a:pt x="1349" y="260"/>
                    <a:pt x="1371" y="228"/>
                    <a:pt x="1392" y="206"/>
                  </a:cubicBezTo>
                  <a:lnTo>
                    <a:pt x="1392" y="185"/>
                  </a:lnTo>
                  <a:cubicBezTo>
                    <a:pt x="1392" y="174"/>
                    <a:pt x="1392" y="152"/>
                    <a:pt x="1403" y="142"/>
                  </a:cubicBezTo>
                  <a:cubicBezTo>
                    <a:pt x="1414" y="142"/>
                    <a:pt x="1414" y="142"/>
                    <a:pt x="1414" y="130"/>
                  </a:cubicBezTo>
                  <a:lnTo>
                    <a:pt x="1414" y="120"/>
                  </a:lnTo>
                  <a:cubicBezTo>
                    <a:pt x="1424" y="109"/>
                    <a:pt x="1436" y="109"/>
                    <a:pt x="1424" y="98"/>
                  </a:cubicBezTo>
                  <a:cubicBezTo>
                    <a:pt x="1416" y="98"/>
                    <a:pt x="1421" y="84"/>
                    <a:pt x="1418" y="84"/>
                  </a:cubicBezTo>
                  <a:lnTo>
                    <a:pt x="1418" y="84"/>
                  </a:lnTo>
                  <a:cubicBezTo>
                    <a:pt x="1417" y="84"/>
                    <a:pt x="1416" y="85"/>
                    <a:pt x="1414" y="87"/>
                  </a:cubicBezTo>
                  <a:cubicBezTo>
                    <a:pt x="1403" y="87"/>
                    <a:pt x="1414" y="77"/>
                    <a:pt x="1414" y="77"/>
                  </a:cubicBezTo>
                  <a:cubicBezTo>
                    <a:pt x="1424" y="66"/>
                    <a:pt x="1424" y="55"/>
                    <a:pt x="1436" y="44"/>
                  </a:cubicBezTo>
                  <a:cubicBezTo>
                    <a:pt x="1436" y="34"/>
                    <a:pt x="1436" y="23"/>
                    <a:pt x="1424" y="12"/>
                  </a:cubicBezTo>
                  <a:cubicBezTo>
                    <a:pt x="1414" y="12"/>
                    <a:pt x="1414" y="12"/>
                    <a:pt x="1403" y="23"/>
                  </a:cubicBezTo>
                  <a:cubicBezTo>
                    <a:pt x="1403" y="23"/>
                    <a:pt x="1403" y="34"/>
                    <a:pt x="1392" y="34"/>
                  </a:cubicBezTo>
                  <a:cubicBezTo>
                    <a:pt x="1392" y="44"/>
                    <a:pt x="1381" y="66"/>
                    <a:pt x="1371" y="77"/>
                  </a:cubicBezTo>
                  <a:cubicBezTo>
                    <a:pt x="1360" y="109"/>
                    <a:pt x="1338" y="130"/>
                    <a:pt x="1328" y="163"/>
                  </a:cubicBezTo>
                  <a:cubicBezTo>
                    <a:pt x="1328" y="163"/>
                    <a:pt x="1328" y="168"/>
                    <a:pt x="1324" y="168"/>
                  </a:cubicBezTo>
                  <a:cubicBezTo>
                    <a:pt x="1323" y="168"/>
                    <a:pt x="1320" y="167"/>
                    <a:pt x="1317" y="163"/>
                  </a:cubicBezTo>
                  <a:lnTo>
                    <a:pt x="1317" y="152"/>
                  </a:lnTo>
                  <a:lnTo>
                    <a:pt x="1338" y="120"/>
                  </a:lnTo>
                  <a:cubicBezTo>
                    <a:pt x="1349" y="109"/>
                    <a:pt x="1349" y="98"/>
                    <a:pt x="1349" y="77"/>
                  </a:cubicBezTo>
                  <a:cubicBezTo>
                    <a:pt x="1349" y="66"/>
                    <a:pt x="1349" y="55"/>
                    <a:pt x="1360" y="44"/>
                  </a:cubicBezTo>
                  <a:cubicBezTo>
                    <a:pt x="1360" y="34"/>
                    <a:pt x="1360" y="23"/>
                    <a:pt x="1349" y="23"/>
                  </a:cubicBezTo>
                  <a:cubicBezTo>
                    <a:pt x="1349" y="19"/>
                    <a:pt x="1348" y="18"/>
                    <a:pt x="1346" y="18"/>
                  </a:cubicBezTo>
                  <a:cubicBezTo>
                    <a:pt x="1342" y="18"/>
                    <a:pt x="1335" y="23"/>
                    <a:pt x="1328" y="23"/>
                  </a:cubicBezTo>
                  <a:cubicBezTo>
                    <a:pt x="1328" y="23"/>
                    <a:pt x="1328" y="34"/>
                    <a:pt x="1317" y="34"/>
                  </a:cubicBezTo>
                  <a:cubicBezTo>
                    <a:pt x="1317" y="55"/>
                    <a:pt x="1306" y="77"/>
                    <a:pt x="1295" y="87"/>
                  </a:cubicBezTo>
                  <a:cubicBezTo>
                    <a:pt x="1285" y="98"/>
                    <a:pt x="1273" y="109"/>
                    <a:pt x="1273" y="120"/>
                  </a:cubicBezTo>
                  <a:lnTo>
                    <a:pt x="1241" y="185"/>
                  </a:lnTo>
                  <a:lnTo>
                    <a:pt x="1177" y="281"/>
                  </a:lnTo>
                  <a:cubicBezTo>
                    <a:pt x="1155" y="303"/>
                    <a:pt x="1144" y="325"/>
                    <a:pt x="1122" y="346"/>
                  </a:cubicBezTo>
                  <a:cubicBezTo>
                    <a:pt x="1112" y="346"/>
                    <a:pt x="1112" y="357"/>
                    <a:pt x="1112" y="368"/>
                  </a:cubicBezTo>
                  <a:lnTo>
                    <a:pt x="1101" y="368"/>
                  </a:lnTo>
                  <a:cubicBezTo>
                    <a:pt x="1090" y="379"/>
                    <a:pt x="1069" y="379"/>
                    <a:pt x="1079" y="401"/>
                  </a:cubicBezTo>
                  <a:lnTo>
                    <a:pt x="1069" y="401"/>
                  </a:lnTo>
                  <a:cubicBezTo>
                    <a:pt x="1058" y="401"/>
                    <a:pt x="1058" y="401"/>
                    <a:pt x="1058" y="411"/>
                  </a:cubicBezTo>
                  <a:cubicBezTo>
                    <a:pt x="1047" y="411"/>
                    <a:pt x="1036" y="422"/>
                    <a:pt x="1036" y="432"/>
                  </a:cubicBezTo>
                  <a:cubicBezTo>
                    <a:pt x="1036" y="436"/>
                    <a:pt x="1036" y="437"/>
                    <a:pt x="1036" y="437"/>
                  </a:cubicBezTo>
                  <a:cubicBezTo>
                    <a:pt x="1035" y="437"/>
                    <a:pt x="1033" y="432"/>
                    <a:pt x="1026" y="432"/>
                  </a:cubicBezTo>
                  <a:lnTo>
                    <a:pt x="1014" y="432"/>
                  </a:lnTo>
                  <a:cubicBezTo>
                    <a:pt x="1014" y="444"/>
                    <a:pt x="1004" y="444"/>
                    <a:pt x="993" y="454"/>
                  </a:cubicBezTo>
                  <a:cubicBezTo>
                    <a:pt x="993" y="454"/>
                    <a:pt x="983" y="454"/>
                    <a:pt x="983" y="465"/>
                  </a:cubicBezTo>
                  <a:cubicBezTo>
                    <a:pt x="976" y="462"/>
                    <a:pt x="972" y="461"/>
                    <a:pt x="968" y="461"/>
                  </a:cubicBezTo>
                  <a:cubicBezTo>
                    <a:pt x="960" y="461"/>
                    <a:pt x="958" y="468"/>
                    <a:pt x="950" y="476"/>
                  </a:cubicBezTo>
                  <a:cubicBezTo>
                    <a:pt x="939" y="476"/>
                    <a:pt x="928" y="487"/>
                    <a:pt x="918" y="487"/>
                  </a:cubicBezTo>
                  <a:cubicBezTo>
                    <a:pt x="907" y="487"/>
                    <a:pt x="896" y="487"/>
                    <a:pt x="885" y="497"/>
                  </a:cubicBezTo>
                  <a:cubicBezTo>
                    <a:pt x="875" y="497"/>
                    <a:pt x="863" y="508"/>
                    <a:pt x="842" y="508"/>
                  </a:cubicBezTo>
                  <a:cubicBezTo>
                    <a:pt x="828" y="508"/>
                    <a:pt x="809" y="513"/>
                    <a:pt x="791" y="513"/>
                  </a:cubicBezTo>
                  <a:cubicBezTo>
                    <a:pt x="782" y="513"/>
                    <a:pt x="774" y="512"/>
                    <a:pt x="767" y="508"/>
                  </a:cubicBezTo>
                  <a:lnTo>
                    <a:pt x="691" y="508"/>
                  </a:lnTo>
                  <a:cubicBezTo>
                    <a:pt x="669" y="508"/>
                    <a:pt x="648" y="497"/>
                    <a:pt x="626" y="497"/>
                  </a:cubicBezTo>
                  <a:cubicBezTo>
                    <a:pt x="616" y="487"/>
                    <a:pt x="594" y="487"/>
                    <a:pt x="583" y="487"/>
                  </a:cubicBezTo>
                  <a:cubicBezTo>
                    <a:pt x="540" y="465"/>
                    <a:pt x="508" y="454"/>
                    <a:pt x="465" y="432"/>
                  </a:cubicBezTo>
                  <a:lnTo>
                    <a:pt x="400" y="401"/>
                  </a:lnTo>
                  <a:cubicBezTo>
                    <a:pt x="367" y="379"/>
                    <a:pt x="335" y="346"/>
                    <a:pt x="303" y="325"/>
                  </a:cubicBezTo>
                  <a:cubicBezTo>
                    <a:pt x="271" y="293"/>
                    <a:pt x="238" y="250"/>
                    <a:pt x="216" y="217"/>
                  </a:cubicBezTo>
                  <a:cubicBezTo>
                    <a:pt x="206" y="217"/>
                    <a:pt x="195" y="206"/>
                    <a:pt x="195" y="206"/>
                  </a:cubicBezTo>
                  <a:cubicBezTo>
                    <a:pt x="184" y="185"/>
                    <a:pt x="184" y="174"/>
                    <a:pt x="173" y="163"/>
                  </a:cubicBezTo>
                  <a:cubicBezTo>
                    <a:pt x="152" y="130"/>
                    <a:pt x="141" y="98"/>
                    <a:pt x="120" y="66"/>
                  </a:cubicBezTo>
                  <a:cubicBezTo>
                    <a:pt x="114" y="61"/>
                    <a:pt x="111" y="58"/>
                    <a:pt x="109" y="58"/>
                  </a:cubicBezTo>
                  <a:cubicBezTo>
                    <a:pt x="106" y="58"/>
                    <a:pt x="103" y="61"/>
                    <a:pt x="98" y="66"/>
                  </a:cubicBezTo>
                  <a:cubicBezTo>
                    <a:pt x="87" y="66"/>
                    <a:pt x="87" y="66"/>
                    <a:pt x="87" y="55"/>
                  </a:cubicBezTo>
                  <a:cubicBezTo>
                    <a:pt x="76" y="55"/>
                    <a:pt x="76" y="44"/>
                    <a:pt x="65" y="34"/>
                  </a:cubicBezTo>
                  <a:cubicBezTo>
                    <a:pt x="65" y="23"/>
                    <a:pt x="55" y="12"/>
                    <a:pt x="55" y="1"/>
                  </a:cubicBezTo>
                  <a:close/>
                </a:path>
              </a:pathLst>
            </a:custGeom>
            <a:solidFill>
              <a:srgbClr val="0330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715;p50">
              <a:extLst>
                <a:ext uri="{FF2B5EF4-FFF2-40B4-BE49-F238E27FC236}">
                  <a16:creationId xmlns:a16="http://schemas.microsoft.com/office/drawing/2014/main" id="{1D858BF7-E87D-41E2-BB1B-A2E5C8F236CE}"/>
                </a:ext>
              </a:extLst>
            </p:cNvPr>
            <p:cNvSpPr/>
            <p:nvPr/>
          </p:nvSpPr>
          <p:spPr>
            <a:xfrm>
              <a:off x="3367099" y="1740012"/>
              <a:ext cx="55811" cy="23186"/>
            </a:xfrm>
            <a:custGeom>
              <a:avLst/>
              <a:gdLst/>
              <a:ahLst/>
              <a:cxnLst/>
              <a:rect l="l" t="t" r="r" b="b"/>
              <a:pathLst>
                <a:path w="1295" h="538" extrusionOk="0">
                  <a:moveTo>
                    <a:pt x="571" y="0"/>
                  </a:moveTo>
                  <a:cubicBezTo>
                    <a:pt x="261" y="0"/>
                    <a:pt x="21" y="92"/>
                    <a:pt x="12" y="219"/>
                  </a:cubicBezTo>
                  <a:cubicBezTo>
                    <a:pt x="0" y="370"/>
                    <a:pt x="271" y="510"/>
                    <a:pt x="626" y="532"/>
                  </a:cubicBezTo>
                  <a:cubicBezTo>
                    <a:pt x="671" y="536"/>
                    <a:pt x="716" y="538"/>
                    <a:pt x="759" y="538"/>
                  </a:cubicBezTo>
                  <a:cubicBezTo>
                    <a:pt x="1045" y="538"/>
                    <a:pt x="1275" y="447"/>
                    <a:pt x="1284" y="316"/>
                  </a:cubicBezTo>
                  <a:cubicBezTo>
                    <a:pt x="1295" y="176"/>
                    <a:pt x="1014" y="35"/>
                    <a:pt x="669" y="3"/>
                  </a:cubicBezTo>
                  <a:cubicBezTo>
                    <a:pt x="636" y="1"/>
                    <a:pt x="603" y="0"/>
                    <a:pt x="571" y="0"/>
                  </a:cubicBezTo>
                  <a:close/>
                </a:path>
              </a:pathLst>
            </a:custGeom>
            <a:solidFill>
              <a:srgbClr val="E544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716;p50">
              <a:extLst>
                <a:ext uri="{FF2B5EF4-FFF2-40B4-BE49-F238E27FC236}">
                  <a16:creationId xmlns:a16="http://schemas.microsoft.com/office/drawing/2014/main" id="{BAF4CF31-B399-4287-BC77-534F65CB359D}"/>
                </a:ext>
              </a:extLst>
            </p:cNvPr>
            <p:cNvSpPr/>
            <p:nvPr/>
          </p:nvSpPr>
          <p:spPr>
            <a:xfrm>
              <a:off x="3223455" y="1736607"/>
              <a:ext cx="55854" cy="23230"/>
            </a:xfrm>
            <a:custGeom>
              <a:avLst/>
              <a:gdLst/>
              <a:ahLst/>
              <a:cxnLst/>
              <a:rect l="l" t="t" r="r" b="b"/>
              <a:pathLst>
                <a:path w="1296" h="539" extrusionOk="0">
                  <a:moveTo>
                    <a:pt x="539" y="0"/>
                  </a:moveTo>
                  <a:cubicBezTo>
                    <a:pt x="251" y="0"/>
                    <a:pt x="21" y="91"/>
                    <a:pt x="11" y="222"/>
                  </a:cubicBezTo>
                  <a:cubicBezTo>
                    <a:pt x="1" y="363"/>
                    <a:pt x="281" y="503"/>
                    <a:pt x="637" y="535"/>
                  </a:cubicBezTo>
                  <a:cubicBezTo>
                    <a:pt x="669" y="537"/>
                    <a:pt x="701" y="538"/>
                    <a:pt x="732" y="538"/>
                  </a:cubicBezTo>
                  <a:cubicBezTo>
                    <a:pt x="1034" y="538"/>
                    <a:pt x="1275" y="446"/>
                    <a:pt x="1284" y="320"/>
                  </a:cubicBezTo>
                  <a:cubicBezTo>
                    <a:pt x="1295" y="169"/>
                    <a:pt x="1025" y="28"/>
                    <a:pt x="670" y="6"/>
                  </a:cubicBezTo>
                  <a:cubicBezTo>
                    <a:pt x="625" y="2"/>
                    <a:pt x="581" y="0"/>
                    <a:pt x="539" y="0"/>
                  </a:cubicBezTo>
                  <a:close/>
                </a:path>
              </a:pathLst>
            </a:custGeom>
            <a:solidFill>
              <a:srgbClr val="E5441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717;p50">
              <a:extLst>
                <a:ext uri="{FF2B5EF4-FFF2-40B4-BE49-F238E27FC236}">
                  <a16:creationId xmlns:a16="http://schemas.microsoft.com/office/drawing/2014/main" id="{FFE5F0CA-6B9B-4354-A988-E5F3D2399474}"/>
                </a:ext>
              </a:extLst>
            </p:cNvPr>
            <p:cNvSpPr/>
            <p:nvPr/>
          </p:nvSpPr>
          <p:spPr>
            <a:xfrm>
              <a:off x="5424660" y="1038169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718;p50">
              <a:extLst>
                <a:ext uri="{FF2B5EF4-FFF2-40B4-BE49-F238E27FC236}">
                  <a16:creationId xmlns:a16="http://schemas.microsoft.com/office/drawing/2014/main" id="{DA87E5FD-06F3-4148-8F09-EE6D69E18409}"/>
                </a:ext>
              </a:extLst>
            </p:cNvPr>
            <p:cNvSpPr/>
            <p:nvPr/>
          </p:nvSpPr>
          <p:spPr>
            <a:xfrm>
              <a:off x="5809133" y="989814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719;p50">
              <a:extLst>
                <a:ext uri="{FF2B5EF4-FFF2-40B4-BE49-F238E27FC236}">
                  <a16:creationId xmlns:a16="http://schemas.microsoft.com/office/drawing/2014/main" id="{262B9C97-BC5A-494B-8476-90A2D80DAA5C}"/>
                </a:ext>
              </a:extLst>
            </p:cNvPr>
            <p:cNvSpPr/>
            <p:nvPr/>
          </p:nvSpPr>
          <p:spPr>
            <a:xfrm>
              <a:off x="6051341" y="1206465"/>
              <a:ext cx="517" cy="43"/>
            </a:xfrm>
            <a:custGeom>
              <a:avLst/>
              <a:gdLst/>
              <a:ahLst/>
              <a:cxnLst/>
              <a:rect l="l" t="t" r="r" b="b"/>
              <a:pathLst>
                <a:path w="12" h="1" extrusionOk="0">
                  <a:moveTo>
                    <a:pt x="11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DC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720;p50">
              <a:extLst>
                <a:ext uri="{FF2B5EF4-FFF2-40B4-BE49-F238E27FC236}">
                  <a16:creationId xmlns:a16="http://schemas.microsoft.com/office/drawing/2014/main" id="{5912D7AD-1487-47B4-8875-0800784C938D}"/>
                </a:ext>
              </a:extLst>
            </p:cNvPr>
            <p:cNvSpPr/>
            <p:nvPr/>
          </p:nvSpPr>
          <p:spPr>
            <a:xfrm>
              <a:off x="6075992" y="1553701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A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721;p50">
              <a:extLst>
                <a:ext uri="{FF2B5EF4-FFF2-40B4-BE49-F238E27FC236}">
                  <a16:creationId xmlns:a16="http://schemas.microsoft.com/office/drawing/2014/main" id="{05E117EE-532D-49B6-A77E-6A445A9FDBD1}"/>
                </a:ext>
              </a:extLst>
            </p:cNvPr>
            <p:cNvSpPr/>
            <p:nvPr/>
          </p:nvSpPr>
          <p:spPr>
            <a:xfrm>
              <a:off x="5036955" y="950293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722;p50">
              <a:extLst>
                <a:ext uri="{FF2B5EF4-FFF2-40B4-BE49-F238E27FC236}">
                  <a16:creationId xmlns:a16="http://schemas.microsoft.com/office/drawing/2014/main" id="{2D5532F6-0409-42BB-B71F-9A43CF518629}"/>
                </a:ext>
              </a:extLst>
            </p:cNvPr>
            <p:cNvSpPr/>
            <p:nvPr/>
          </p:nvSpPr>
          <p:spPr>
            <a:xfrm>
              <a:off x="4605075" y="1139491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723;p50">
              <a:extLst>
                <a:ext uri="{FF2B5EF4-FFF2-40B4-BE49-F238E27FC236}">
                  <a16:creationId xmlns:a16="http://schemas.microsoft.com/office/drawing/2014/main" id="{64B30704-A709-497C-A321-73E54C8FDD1E}"/>
                </a:ext>
              </a:extLst>
            </p:cNvPr>
            <p:cNvSpPr/>
            <p:nvPr/>
          </p:nvSpPr>
          <p:spPr>
            <a:xfrm>
              <a:off x="3178849" y="1146473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724;p50">
              <a:extLst>
                <a:ext uri="{FF2B5EF4-FFF2-40B4-BE49-F238E27FC236}">
                  <a16:creationId xmlns:a16="http://schemas.microsoft.com/office/drawing/2014/main" id="{E182BA3E-9B2C-4B8D-837B-9344042390A2}"/>
                </a:ext>
              </a:extLst>
            </p:cNvPr>
            <p:cNvSpPr/>
            <p:nvPr/>
          </p:nvSpPr>
          <p:spPr>
            <a:xfrm>
              <a:off x="3044471" y="1943777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725;p50">
              <a:extLst>
                <a:ext uri="{FF2B5EF4-FFF2-40B4-BE49-F238E27FC236}">
                  <a16:creationId xmlns:a16="http://schemas.microsoft.com/office/drawing/2014/main" id="{D5E1BE77-FD19-430C-8A95-589DC9E43402}"/>
                </a:ext>
              </a:extLst>
            </p:cNvPr>
            <p:cNvSpPr/>
            <p:nvPr/>
          </p:nvSpPr>
          <p:spPr>
            <a:xfrm>
              <a:off x="3786912" y="1428202"/>
              <a:ext cx="43" cy="4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A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66601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7"/>
          <p:cNvSpPr txBox="1">
            <a:spLocks noGrp="1"/>
          </p:cNvSpPr>
          <p:nvPr>
            <p:ph type="title"/>
          </p:nvPr>
        </p:nvSpPr>
        <p:spPr>
          <a:xfrm>
            <a:off x="720000" y="23630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50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 по содействию сбыта (дополнительные льготы потребителям услуг):</a:t>
            </a:r>
            <a:endParaRPr lang="ru-RU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ACE5507-2972-4528-AFD4-EDA17248D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898927"/>
              </p:ext>
            </p:extLst>
          </p:nvPr>
        </p:nvGraphicFramePr>
        <p:xfrm>
          <a:off x="719275" y="1596140"/>
          <a:ext cx="7856745" cy="1951220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2762942">
                  <a:extLst>
                    <a:ext uri="{9D8B030D-6E8A-4147-A177-3AD203B41FA5}">
                      <a16:colId xmlns:a16="http://schemas.microsoft.com/office/drawing/2014/main" val="2868256325"/>
                    </a:ext>
                  </a:extLst>
                </a:gridCol>
                <a:gridCol w="2539619">
                  <a:extLst>
                    <a:ext uri="{9D8B030D-6E8A-4147-A177-3AD203B41FA5}">
                      <a16:colId xmlns:a16="http://schemas.microsoft.com/office/drawing/2014/main" val="2746908102"/>
                    </a:ext>
                  </a:extLst>
                </a:gridCol>
                <a:gridCol w="2554184">
                  <a:extLst>
                    <a:ext uri="{9D8B030D-6E8A-4147-A177-3AD203B41FA5}">
                      <a16:colId xmlns:a16="http://schemas.microsoft.com/office/drawing/2014/main" val="1379271125"/>
                    </a:ext>
                  </a:extLst>
                </a:gridCol>
              </a:tblGrid>
              <a:tr h="3431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Потребители услуг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5" marR="571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Льготы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5" marR="571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5" marR="57115" marT="0" marB="0"/>
                </a:tc>
                <a:extLst>
                  <a:ext uri="{0D108BD9-81ED-4DB2-BD59-A6C34878D82A}">
                    <a16:rowId xmlns:a16="http://schemas.microsoft.com/office/drawing/2014/main" val="3250949176"/>
                  </a:ext>
                </a:extLst>
              </a:tr>
              <a:tr h="3431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Родители-сотрудники ДОО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5" marR="57115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5" marR="57115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занятие 75 рублей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5" marR="57115" marT="0" marB="0"/>
                </a:tc>
                <a:extLst>
                  <a:ext uri="{0D108BD9-81ED-4DB2-BD59-A6C34878D82A}">
                    <a16:rowId xmlns:a16="http://schemas.microsoft.com/office/drawing/2014/main" val="4022079768"/>
                  </a:ext>
                </a:extLst>
              </a:tr>
              <a:tr h="3431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Многодетные родители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5" marR="5711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991670"/>
                  </a:ext>
                </a:extLst>
              </a:tr>
              <a:tr h="7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Родители, имеющие двух детей, посещающих кружок на базе ДОО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5" marR="5711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месяц 600 рублей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5" marR="57115" marT="0" marB="0"/>
                </a:tc>
                <a:extLst>
                  <a:ext uri="{0D108BD9-81ED-4DB2-BD59-A6C34878D82A}">
                    <a16:rowId xmlns:a16="http://schemas.microsoft.com/office/drawing/2014/main" val="2894893039"/>
                  </a:ext>
                </a:extLst>
              </a:tr>
            </a:tbl>
          </a:graphicData>
        </a:graphic>
      </p:graphicFrame>
      <p:grpSp>
        <p:nvGrpSpPr>
          <p:cNvPr id="40" name="Google Shape;2206;p53">
            <a:extLst>
              <a:ext uri="{FF2B5EF4-FFF2-40B4-BE49-F238E27FC236}">
                <a16:creationId xmlns:a16="http://schemas.microsoft.com/office/drawing/2014/main" id="{775649D9-2802-4DA7-9BA8-604B46A1BE0A}"/>
              </a:ext>
            </a:extLst>
          </p:cNvPr>
          <p:cNvGrpSpPr/>
          <p:nvPr/>
        </p:nvGrpSpPr>
        <p:grpSpPr>
          <a:xfrm>
            <a:off x="6135828" y="940500"/>
            <a:ext cx="3167024" cy="1072741"/>
            <a:chOff x="6344550" y="1176073"/>
            <a:chExt cx="3167024" cy="1072741"/>
          </a:xfrm>
        </p:grpSpPr>
        <p:grpSp>
          <p:nvGrpSpPr>
            <p:cNvPr id="41" name="Google Shape;2207;p53">
              <a:extLst>
                <a:ext uri="{FF2B5EF4-FFF2-40B4-BE49-F238E27FC236}">
                  <a16:creationId xmlns:a16="http://schemas.microsoft.com/office/drawing/2014/main" id="{7D4F218B-D62C-455B-983D-5823758BADE6}"/>
                </a:ext>
              </a:extLst>
            </p:cNvPr>
            <p:cNvGrpSpPr/>
            <p:nvPr/>
          </p:nvGrpSpPr>
          <p:grpSpPr>
            <a:xfrm flipH="1">
              <a:off x="6344550" y="1176073"/>
              <a:ext cx="820647" cy="572699"/>
              <a:chOff x="2497400" y="238075"/>
              <a:chExt cx="235075" cy="164050"/>
            </a:xfrm>
          </p:grpSpPr>
          <p:sp>
            <p:nvSpPr>
              <p:cNvPr id="43" name="Google Shape;2208;p53">
                <a:extLst>
                  <a:ext uri="{FF2B5EF4-FFF2-40B4-BE49-F238E27FC236}">
                    <a16:creationId xmlns:a16="http://schemas.microsoft.com/office/drawing/2014/main" id="{EAC999A5-FCB5-4581-891E-E4D8B9890075}"/>
                  </a:ext>
                </a:extLst>
              </p:cNvPr>
              <p:cNvSpPr/>
              <p:nvPr/>
            </p:nvSpPr>
            <p:spPr>
              <a:xfrm>
                <a:off x="2543200" y="307600"/>
                <a:ext cx="93725" cy="94525"/>
              </a:xfrm>
              <a:custGeom>
                <a:avLst/>
                <a:gdLst/>
                <a:ahLst/>
                <a:cxnLst/>
                <a:rect l="l" t="t" r="r" b="b"/>
                <a:pathLst>
                  <a:path w="3749" h="3781" extrusionOk="0">
                    <a:moveTo>
                      <a:pt x="0" y="1"/>
                    </a:moveTo>
                    <a:lnTo>
                      <a:pt x="735" y="3780"/>
                    </a:lnTo>
                    <a:lnTo>
                      <a:pt x="3749" y="178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209;p53">
                <a:extLst>
                  <a:ext uri="{FF2B5EF4-FFF2-40B4-BE49-F238E27FC236}">
                    <a16:creationId xmlns:a16="http://schemas.microsoft.com/office/drawing/2014/main" id="{7E236BEB-B020-4CAB-9849-334F7ADBF807}"/>
                  </a:ext>
                </a:extLst>
              </p:cNvPr>
              <p:cNvSpPr/>
              <p:nvPr/>
            </p:nvSpPr>
            <p:spPr>
              <a:xfrm>
                <a:off x="2561550" y="330225"/>
                <a:ext cx="75375" cy="71900"/>
              </a:xfrm>
              <a:custGeom>
                <a:avLst/>
                <a:gdLst/>
                <a:ahLst/>
                <a:cxnLst/>
                <a:rect l="l" t="t" r="r" b="b"/>
                <a:pathLst>
                  <a:path w="3015" h="2876" extrusionOk="0">
                    <a:moveTo>
                      <a:pt x="1162" y="0"/>
                    </a:moveTo>
                    <a:lnTo>
                      <a:pt x="587" y="22"/>
                    </a:lnTo>
                    <a:lnTo>
                      <a:pt x="1" y="2875"/>
                    </a:lnTo>
                    <a:lnTo>
                      <a:pt x="3015" y="884"/>
                    </a:lnTo>
                    <a:lnTo>
                      <a:pt x="11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2210;p53">
                <a:extLst>
                  <a:ext uri="{FF2B5EF4-FFF2-40B4-BE49-F238E27FC236}">
                    <a16:creationId xmlns:a16="http://schemas.microsoft.com/office/drawing/2014/main" id="{BAA91E7E-97D7-40DA-82FE-FF50DCBF1E97}"/>
                  </a:ext>
                </a:extLst>
              </p:cNvPr>
              <p:cNvSpPr/>
              <p:nvPr/>
            </p:nvSpPr>
            <p:spPr>
              <a:xfrm>
                <a:off x="2497400" y="238100"/>
                <a:ext cx="235075" cy="137400"/>
              </a:xfrm>
              <a:custGeom>
                <a:avLst/>
                <a:gdLst/>
                <a:ahLst/>
                <a:cxnLst/>
                <a:rect l="l" t="t" r="r" b="b"/>
                <a:pathLst>
                  <a:path w="9403" h="5496" extrusionOk="0">
                    <a:moveTo>
                      <a:pt x="9168" y="0"/>
                    </a:moveTo>
                    <a:cubicBezTo>
                      <a:pt x="8049" y="0"/>
                      <a:pt x="1" y="1481"/>
                      <a:pt x="1" y="1481"/>
                    </a:cubicBezTo>
                    <a:lnTo>
                      <a:pt x="5676" y="5495"/>
                    </a:lnTo>
                    <a:cubicBezTo>
                      <a:pt x="5676" y="5495"/>
                      <a:pt x="9403" y="257"/>
                      <a:pt x="9296" y="22"/>
                    </a:cubicBezTo>
                    <a:cubicBezTo>
                      <a:pt x="9290" y="7"/>
                      <a:pt x="9246" y="0"/>
                      <a:pt x="91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2211;p53">
                <a:extLst>
                  <a:ext uri="{FF2B5EF4-FFF2-40B4-BE49-F238E27FC236}">
                    <a16:creationId xmlns:a16="http://schemas.microsoft.com/office/drawing/2014/main" id="{1FD315C6-A42D-4213-9A51-1EBB5EE7FF5A}"/>
                  </a:ext>
                </a:extLst>
              </p:cNvPr>
              <p:cNvSpPr/>
              <p:nvPr/>
            </p:nvSpPr>
            <p:spPr>
              <a:xfrm>
                <a:off x="2497400" y="238075"/>
                <a:ext cx="232425" cy="69550"/>
              </a:xfrm>
              <a:custGeom>
                <a:avLst/>
                <a:gdLst/>
                <a:ahLst/>
                <a:cxnLst/>
                <a:rect l="l" t="t" r="r" b="b"/>
                <a:pathLst>
                  <a:path w="9297" h="2782" extrusionOk="0">
                    <a:moveTo>
                      <a:pt x="9168" y="1"/>
                    </a:moveTo>
                    <a:cubicBezTo>
                      <a:pt x="8042" y="1"/>
                      <a:pt x="1" y="1482"/>
                      <a:pt x="1" y="1482"/>
                    </a:cubicBezTo>
                    <a:lnTo>
                      <a:pt x="1832" y="2782"/>
                    </a:lnTo>
                    <a:lnTo>
                      <a:pt x="9296" y="23"/>
                    </a:lnTo>
                    <a:lnTo>
                      <a:pt x="9286" y="13"/>
                    </a:lnTo>
                    <a:cubicBezTo>
                      <a:pt x="9267" y="5"/>
                      <a:pt x="9227" y="1"/>
                      <a:pt x="9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2212;p53">
                <a:extLst>
                  <a:ext uri="{FF2B5EF4-FFF2-40B4-BE49-F238E27FC236}">
                    <a16:creationId xmlns:a16="http://schemas.microsoft.com/office/drawing/2014/main" id="{8DF84B1B-4383-400C-8F6F-840648EC6ACE}"/>
                  </a:ext>
                </a:extLst>
              </p:cNvPr>
              <p:cNvSpPr/>
              <p:nvPr/>
            </p:nvSpPr>
            <p:spPr>
              <a:xfrm>
                <a:off x="2576200" y="238650"/>
                <a:ext cx="156275" cy="136850"/>
              </a:xfrm>
              <a:custGeom>
                <a:avLst/>
                <a:gdLst/>
                <a:ahLst/>
                <a:cxnLst/>
                <a:rect l="l" t="t" r="r" b="b"/>
                <a:pathLst>
                  <a:path w="6251" h="5474" extrusionOk="0">
                    <a:moveTo>
                      <a:pt x="6144" y="0"/>
                    </a:moveTo>
                    <a:lnTo>
                      <a:pt x="1" y="3685"/>
                    </a:lnTo>
                    <a:lnTo>
                      <a:pt x="2524" y="5473"/>
                    </a:lnTo>
                    <a:cubicBezTo>
                      <a:pt x="2524" y="5473"/>
                      <a:pt x="6251" y="235"/>
                      <a:pt x="61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" name="Google Shape;2213;p53">
              <a:extLst>
                <a:ext uri="{FF2B5EF4-FFF2-40B4-BE49-F238E27FC236}">
                  <a16:creationId xmlns:a16="http://schemas.microsoft.com/office/drawing/2014/main" id="{BDA932A0-F25D-4255-97F9-4B58ABA0BC64}"/>
                </a:ext>
              </a:extLst>
            </p:cNvPr>
            <p:cNvSpPr/>
            <p:nvPr/>
          </p:nvSpPr>
          <p:spPr>
            <a:xfrm flipH="1">
              <a:off x="7027565" y="1319550"/>
              <a:ext cx="2484009" cy="929264"/>
            </a:xfrm>
            <a:custGeom>
              <a:avLst/>
              <a:gdLst/>
              <a:ahLst/>
              <a:cxnLst/>
              <a:rect l="l" t="t" r="r" b="b"/>
              <a:pathLst>
                <a:path w="147266" h="55092" extrusionOk="0">
                  <a:moveTo>
                    <a:pt x="0" y="55092"/>
                  </a:moveTo>
                  <a:cubicBezTo>
                    <a:pt x="0" y="50534"/>
                    <a:pt x="6751" y="48778"/>
                    <a:pt x="10828" y="46739"/>
                  </a:cubicBezTo>
                  <a:cubicBezTo>
                    <a:pt x="16049" y="44128"/>
                    <a:pt x="20897" y="40805"/>
                    <a:pt x="25679" y="37457"/>
                  </a:cubicBezTo>
                  <a:cubicBezTo>
                    <a:pt x="33698" y="31843"/>
                    <a:pt x="49577" y="18159"/>
                    <a:pt x="53214" y="27247"/>
                  </a:cubicBezTo>
                  <a:cubicBezTo>
                    <a:pt x="54404" y="30220"/>
                    <a:pt x="53737" y="35405"/>
                    <a:pt x="50739" y="36529"/>
                  </a:cubicBezTo>
                  <a:cubicBezTo>
                    <a:pt x="44925" y="38709"/>
                    <a:pt x="37406" y="32336"/>
                    <a:pt x="34960" y="26629"/>
                  </a:cubicBezTo>
                  <a:cubicBezTo>
                    <a:pt x="31197" y="17850"/>
                    <a:pt x="37760" y="2957"/>
                    <a:pt x="47026" y="640"/>
                  </a:cubicBezTo>
                  <a:cubicBezTo>
                    <a:pt x="67314" y="-4434"/>
                    <a:pt x="81774" y="23985"/>
                    <a:pt x="99931" y="34363"/>
                  </a:cubicBezTo>
                  <a:cubicBezTo>
                    <a:pt x="113826" y="42305"/>
                    <a:pt x="132086" y="31390"/>
                    <a:pt x="147266" y="26319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sp>
      </p:grpSp>
      <p:grpSp>
        <p:nvGrpSpPr>
          <p:cNvPr id="48" name="Google Shape;2214;p53">
            <a:extLst>
              <a:ext uri="{FF2B5EF4-FFF2-40B4-BE49-F238E27FC236}">
                <a16:creationId xmlns:a16="http://schemas.microsoft.com/office/drawing/2014/main" id="{C887B09D-A5EC-43FA-994C-43D3285D3E58}"/>
              </a:ext>
            </a:extLst>
          </p:cNvPr>
          <p:cNvGrpSpPr/>
          <p:nvPr/>
        </p:nvGrpSpPr>
        <p:grpSpPr>
          <a:xfrm>
            <a:off x="0" y="4083456"/>
            <a:ext cx="3167024" cy="1072741"/>
            <a:chOff x="-431950" y="1176073"/>
            <a:chExt cx="3167024" cy="1072741"/>
          </a:xfrm>
        </p:grpSpPr>
        <p:grpSp>
          <p:nvGrpSpPr>
            <p:cNvPr id="49" name="Google Shape;2215;p53">
              <a:extLst>
                <a:ext uri="{FF2B5EF4-FFF2-40B4-BE49-F238E27FC236}">
                  <a16:creationId xmlns:a16="http://schemas.microsoft.com/office/drawing/2014/main" id="{2245FECD-362E-4DA9-8531-8CB5F8CC9972}"/>
                </a:ext>
              </a:extLst>
            </p:cNvPr>
            <p:cNvGrpSpPr/>
            <p:nvPr/>
          </p:nvGrpSpPr>
          <p:grpSpPr>
            <a:xfrm>
              <a:off x="1914427" y="1176073"/>
              <a:ext cx="820647" cy="572699"/>
              <a:chOff x="2497400" y="238075"/>
              <a:chExt cx="235075" cy="164050"/>
            </a:xfrm>
          </p:grpSpPr>
          <p:sp>
            <p:nvSpPr>
              <p:cNvPr id="51" name="Google Shape;2216;p53">
                <a:extLst>
                  <a:ext uri="{FF2B5EF4-FFF2-40B4-BE49-F238E27FC236}">
                    <a16:creationId xmlns:a16="http://schemas.microsoft.com/office/drawing/2014/main" id="{CF513681-F306-4259-A2A9-22564D76D8FA}"/>
                  </a:ext>
                </a:extLst>
              </p:cNvPr>
              <p:cNvSpPr/>
              <p:nvPr/>
            </p:nvSpPr>
            <p:spPr>
              <a:xfrm>
                <a:off x="2543200" y="307600"/>
                <a:ext cx="93725" cy="94525"/>
              </a:xfrm>
              <a:custGeom>
                <a:avLst/>
                <a:gdLst/>
                <a:ahLst/>
                <a:cxnLst/>
                <a:rect l="l" t="t" r="r" b="b"/>
                <a:pathLst>
                  <a:path w="3749" h="3781" extrusionOk="0">
                    <a:moveTo>
                      <a:pt x="0" y="1"/>
                    </a:moveTo>
                    <a:lnTo>
                      <a:pt x="735" y="3780"/>
                    </a:lnTo>
                    <a:lnTo>
                      <a:pt x="3749" y="178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217;p53">
                <a:extLst>
                  <a:ext uri="{FF2B5EF4-FFF2-40B4-BE49-F238E27FC236}">
                    <a16:creationId xmlns:a16="http://schemas.microsoft.com/office/drawing/2014/main" id="{F0142DF0-B582-4CF6-BA35-B54B366B1251}"/>
                  </a:ext>
                </a:extLst>
              </p:cNvPr>
              <p:cNvSpPr/>
              <p:nvPr/>
            </p:nvSpPr>
            <p:spPr>
              <a:xfrm>
                <a:off x="2561550" y="330225"/>
                <a:ext cx="75375" cy="71900"/>
              </a:xfrm>
              <a:custGeom>
                <a:avLst/>
                <a:gdLst/>
                <a:ahLst/>
                <a:cxnLst/>
                <a:rect l="l" t="t" r="r" b="b"/>
                <a:pathLst>
                  <a:path w="3015" h="2876" extrusionOk="0">
                    <a:moveTo>
                      <a:pt x="1162" y="0"/>
                    </a:moveTo>
                    <a:lnTo>
                      <a:pt x="587" y="22"/>
                    </a:lnTo>
                    <a:lnTo>
                      <a:pt x="1" y="2875"/>
                    </a:lnTo>
                    <a:lnTo>
                      <a:pt x="3015" y="884"/>
                    </a:lnTo>
                    <a:lnTo>
                      <a:pt x="11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218;p53">
                <a:extLst>
                  <a:ext uri="{FF2B5EF4-FFF2-40B4-BE49-F238E27FC236}">
                    <a16:creationId xmlns:a16="http://schemas.microsoft.com/office/drawing/2014/main" id="{0EC5D6D1-E71E-4AE4-B2E8-43F7A37DB9CA}"/>
                  </a:ext>
                </a:extLst>
              </p:cNvPr>
              <p:cNvSpPr/>
              <p:nvPr/>
            </p:nvSpPr>
            <p:spPr>
              <a:xfrm>
                <a:off x="2497400" y="238100"/>
                <a:ext cx="235075" cy="137400"/>
              </a:xfrm>
              <a:custGeom>
                <a:avLst/>
                <a:gdLst/>
                <a:ahLst/>
                <a:cxnLst/>
                <a:rect l="l" t="t" r="r" b="b"/>
                <a:pathLst>
                  <a:path w="9403" h="5496" extrusionOk="0">
                    <a:moveTo>
                      <a:pt x="9168" y="0"/>
                    </a:moveTo>
                    <a:cubicBezTo>
                      <a:pt x="8049" y="0"/>
                      <a:pt x="1" y="1481"/>
                      <a:pt x="1" y="1481"/>
                    </a:cubicBezTo>
                    <a:lnTo>
                      <a:pt x="5676" y="5495"/>
                    </a:lnTo>
                    <a:cubicBezTo>
                      <a:pt x="5676" y="5495"/>
                      <a:pt x="9403" y="257"/>
                      <a:pt x="9296" y="22"/>
                    </a:cubicBezTo>
                    <a:cubicBezTo>
                      <a:pt x="9290" y="7"/>
                      <a:pt x="9246" y="0"/>
                      <a:pt x="91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219;p53">
                <a:extLst>
                  <a:ext uri="{FF2B5EF4-FFF2-40B4-BE49-F238E27FC236}">
                    <a16:creationId xmlns:a16="http://schemas.microsoft.com/office/drawing/2014/main" id="{77168D48-1334-4AF7-884E-3E3CEDFA11D1}"/>
                  </a:ext>
                </a:extLst>
              </p:cNvPr>
              <p:cNvSpPr/>
              <p:nvPr/>
            </p:nvSpPr>
            <p:spPr>
              <a:xfrm>
                <a:off x="2497400" y="238075"/>
                <a:ext cx="232425" cy="69550"/>
              </a:xfrm>
              <a:custGeom>
                <a:avLst/>
                <a:gdLst/>
                <a:ahLst/>
                <a:cxnLst/>
                <a:rect l="l" t="t" r="r" b="b"/>
                <a:pathLst>
                  <a:path w="9297" h="2782" extrusionOk="0">
                    <a:moveTo>
                      <a:pt x="9168" y="1"/>
                    </a:moveTo>
                    <a:cubicBezTo>
                      <a:pt x="8042" y="1"/>
                      <a:pt x="1" y="1482"/>
                      <a:pt x="1" y="1482"/>
                    </a:cubicBezTo>
                    <a:lnTo>
                      <a:pt x="1832" y="2782"/>
                    </a:lnTo>
                    <a:lnTo>
                      <a:pt x="9296" y="23"/>
                    </a:lnTo>
                    <a:lnTo>
                      <a:pt x="9286" y="13"/>
                    </a:lnTo>
                    <a:cubicBezTo>
                      <a:pt x="9267" y="5"/>
                      <a:pt x="9227" y="1"/>
                      <a:pt x="9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220;p53">
                <a:extLst>
                  <a:ext uri="{FF2B5EF4-FFF2-40B4-BE49-F238E27FC236}">
                    <a16:creationId xmlns:a16="http://schemas.microsoft.com/office/drawing/2014/main" id="{E2F7D85A-A5DC-46FC-8B1D-82195A749F26}"/>
                  </a:ext>
                </a:extLst>
              </p:cNvPr>
              <p:cNvSpPr/>
              <p:nvPr/>
            </p:nvSpPr>
            <p:spPr>
              <a:xfrm>
                <a:off x="2576200" y="238650"/>
                <a:ext cx="156275" cy="136850"/>
              </a:xfrm>
              <a:custGeom>
                <a:avLst/>
                <a:gdLst/>
                <a:ahLst/>
                <a:cxnLst/>
                <a:rect l="l" t="t" r="r" b="b"/>
                <a:pathLst>
                  <a:path w="6251" h="5474" extrusionOk="0">
                    <a:moveTo>
                      <a:pt x="6144" y="0"/>
                    </a:moveTo>
                    <a:lnTo>
                      <a:pt x="1" y="3685"/>
                    </a:lnTo>
                    <a:lnTo>
                      <a:pt x="2524" y="5473"/>
                    </a:lnTo>
                    <a:cubicBezTo>
                      <a:pt x="2524" y="5473"/>
                      <a:pt x="6251" y="235"/>
                      <a:pt x="61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0" name="Google Shape;2221;p53">
              <a:extLst>
                <a:ext uri="{FF2B5EF4-FFF2-40B4-BE49-F238E27FC236}">
                  <a16:creationId xmlns:a16="http://schemas.microsoft.com/office/drawing/2014/main" id="{9DF8908B-5622-4E06-A4A8-4F2DF639EF67}"/>
                </a:ext>
              </a:extLst>
            </p:cNvPr>
            <p:cNvSpPr/>
            <p:nvPr/>
          </p:nvSpPr>
          <p:spPr>
            <a:xfrm>
              <a:off x="-431950" y="1319550"/>
              <a:ext cx="2484009" cy="929264"/>
            </a:xfrm>
            <a:custGeom>
              <a:avLst/>
              <a:gdLst/>
              <a:ahLst/>
              <a:cxnLst/>
              <a:rect l="l" t="t" r="r" b="b"/>
              <a:pathLst>
                <a:path w="147266" h="55092" extrusionOk="0">
                  <a:moveTo>
                    <a:pt x="0" y="55092"/>
                  </a:moveTo>
                  <a:cubicBezTo>
                    <a:pt x="0" y="50534"/>
                    <a:pt x="6751" y="48778"/>
                    <a:pt x="10828" y="46739"/>
                  </a:cubicBezTo>
                  <a:cubicBezTo>
                    <a:pt x="16049" y="44128"/>
                    <a:pt x="20897" y="40805"/>
                    <a:pt x="25679" y="37457"/>
                  </a:cubicBezTo>
                  <a:cubicBezTo>
                    <a:pt x="33698" y="31843"/>
                    <a:pt x="49577" y="18159"/>
                    <a:pt x="53214" y="27247"/>
                  </a:cubicBezTo>
                  <a:cubicBezTo>
                    <a:pt x="54404" y="30220"/>
                    <a:pt x="53737" y="35405"/>
                    <a:pt x="50739" y="36529"/>
                  </a:cubicBezTo>
                  <a:cubicBezTo>
                    <a:pt x="44925" y="38709"/>
                    <a:pt x="37406" y="32336"/>
                    <a:pt x="34960" y="26629"/>
                  </a:cubicBezTo>
                  <a:cubicBezTo>
                    <a:pt x="31197" y="17850"/>
                    <a:pt x="37760" y="2957"/>
                    <a:pt x="47026" y="640"/>
                  </a:cubicBezTo>
                  <a:cubicBezTo>
                    <a:pt x="67314" y="-4434"/>
                    <a:pt x="81774" y="23985"/>
                    <a:pt x="99931" y="34363"/>
                  </a:cubicBezTo>
                  <a:cubicBezTo>
                    <a:pt x="113826" y="42305"/>
                    <a:pt x="132086" y="31390"/>
                    <a:pt x="147266" y="26319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sp>
      </p:grpSp>
    </p:spTree>
    <p:extLst>
      <p:ext uri="{BB962C8B-B14F-4D97-AF65-F5344CB8AC3E}">
        <p14:creationId xmlns:p14="http://schemas.microsoft.com/office/powerpoint/2010/main" val="1014421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Google Shape;1176;p41"/>
          <p:cNvSpPr/>
          <p:nvPr/>
        </p:nvSpPr>
        <p:spPr>
          <a:xfrm>
            <a:off x="3137975" y="1530375"/>
            <a:ext cx="2570100" cy="5244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7" name="Google Shape;1177;p41"/>
          <p:cNvSpPr/>
          <p:nvPr/>
        </p:nvSpPr>
        <p:spPr>
          <a:xfrm>
            <a:off x="3185525" y="1592175"/>
            <a:ext cx="2475000" cy="400800"/>
          </a:xfrm>
          <a:prstGeom prst="roundRect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8" name="Google Shape;1178;p4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Определение рыночной ниши:</a:t>
            </a:r>
            <a:endParaRPr dirty="0"/>
          </a:p>
        </p:txBody>
      </p:sp>
      <p:sp>
        <p:nvSpPr>
          <p:cNvPr id="1179" name="Google Shape;1179;p41"/>
          <p:cNvSpPr/>
          <p:nvPr/>
        </p:nvSpPr>
        <p:spPr>
          <a:xfrm>
            <a:off x="926325" y="1315700"/>
            <a:ext cx="931200" cy="9312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0" name="Google Shape;1180;p41"/>
          <p:cNvSpPr/>
          <p:nvPr/>
        </p:nvSpPr>
        <p:spPr>
          <a:xfrm>
            <a:off x="982016" y="1371391"/>
            <a:ext cx="819900" cy="819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1" name="Google Shape;1181;p41"/>
          <p:cNvSpPr txBox="1">
            <a:spLocks noGrp="1"/>
          </p:cNvSpPr>
          <p:nvPr>
            <p:ph type="subTitle" idx="4294967295"/>
          </p:nvPr>
        </p:nvSpPr>
        <p:spPr>
          <a:xfrm>
            <a:off x="216075" y="3327777"/>
            <a:ext cx="21773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4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проведение акций в рамках бизнес-плана: систематическое создание благоприятного отношения к образовательному учреждению широких масс населения и родительской общественности</a:t>
            </a:r>
            <a:endParaRPr b="1" dirty="0">
              <a:solidFill>
                <a:schemeClr val="accent2"/>
              </a:solidFill>
              <a:latin typeface="Gorditas"/>
              <a:ea typeface="Gorditas"/>
              <a:cs typeface="Gorditas"/>
              <a:sym typeface="Gorditas"/>
            </a:endParaRPr>
          </a:p>
        </p:txBody>
      </p:sp>
      <p:sp>
        <p:nvSpPr>
          <p:cNvPr id="1182" name="Google Shape;1182;p41"/>
          <p:cNvSpPr txBox="1">
            <a:spLocks noGrp="1"/>
          </p:cNvSpPr>
          <p:nvPr>
            <p:ph type="title" idx="4294967295"/>
          </p:nvPr>
        </p:nvSpPr>
        <p:spPr>
          <a:xfrm>
            <a:off x="916075" y="1564675"/>
            <a:ext cx="9312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01</a:t>
            </a:r>
            <a:endParaRPr sz="2800"/>
          </a:p>
        </p:txBody>
      </p:sp>
      <p:sp>
        <p:nvSpPr>
          <p:cNvPr id="1183" name="Google Shape;1183;p41"/>
          <p:cNvSpPr/>
          <p:nvPr/>
        </p:nvSpPr>
        <p:spPr>
          <a:xfrm>
            <a:off x="2403625" y="2290250"/>
            <a:ext cx="931200" cy="9312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4" name="Google Shape;1184;p41"/>
          <p:cNvSpPr/>
          <p:nvPr/>
        </p:nvSpPr>
        <p:spPr>
          <a:xfrm>
            <a:off x="2459316" y="2345941"/>
            <a:ext cx="819900" cy="8199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5" name="Google Shape;1185;p41"/>
          <p:cNvSpPr txBox="1">
            <a:spLocks noGrp="1"/>
          </p:cNvSpPr>
          <p:nvPr>
            <p:ph type="subTitle" idx="4294967295"/>
          </p:nvPr>
        </p:nvSpPr>
        <p:spPr>
          <a:xfrm>
            <a:off x="2115204" y="3629637"/>
            <a:ext cx="1552721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осуществление презентации образовательной услуги учреждения</a:t>
            </a:r>
            <a:endParaRPr b="1" dirty="0">
              <a:solidFill>
                <a:schemeClr val="tx2">
                  <a:lumMod val="75000"/>
                </a:schemeClr>
              </a:solidFill>
              <a:latin typeface="Gorditas"/>
              <a:ea typeface="Gorditas"/>
              <a:cs typeface="Gorditas"/>
              <a:sym typeface="Gorditas"/>
            </a:endParaRPr>
          </a:p>
        </p:txBody>
      </p:sp>
      <p:sp>
        <p:nvSpPr>
          <p:cNvPr id="1186" name="Google Shape;1186;p41"/>
          <p:cNvSpPr txBox="1">
            <a:spLocks noGrp="1"/>
          </p:cNvSpPr>
          <p:nvPr>
            <p:ph type="title" idx="4294967295"/>
          </p:nvPr>
        </p:nvSpPr>
        <p:spPr>
          <a:xfrm>
            <a:off x="2393375" y="2539225"/>
            <a:ext cx="9312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02</a:t>
            </a:r>
            <a:endParaRPr sz="2800"/>
          </a:p>
        </p:txBody>
      </p:sp>
      <p:sp>
        <p:nvSpPr>
          <p:cNvPr id="1187" name="Google Shape;1187;p41"/>
          <p:cNvSpPr/>
          <p:nvPr/>
        </p:nvSpPr>
        <p:spPr>
          <a:xfrm>
            <a:off x="3950525" y="3272550"/>
            <a:ext cx="931200" cy="9312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8" name="Google Shape;1188;p41"/>
          <p:cNvSpPr/>
          <p:nvPr/>
        </p:nvSpPr>
        <p:spPr>
          <a:xfrm>
            <a:off x="4006216" y="3328241"/>
            <a:ext cx="819900" cy="819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9" name="Google Shape;1189;p41"/>
          <p:cNvSpPr txBox="1">
            <a:spLocks noGrp="1"/>
          </p:cNvSpPr>
          <p:nvPr>
            <p:ph type="subTitle" idx="4294967295"/>
          </p:nvPr>
        </p:nvSpPr>
        <p:spPr>
          <a:xfrm>
            <a:off x="3566375" y="4433573"/>
            <a:ext cx="17133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размещение информации на сайте ДОО</a:t>
            </a:r>
            <a:endParaRPr b="1" dirty="0">
              <a:solidFill>
                <a:schemeClr val="accent4">
                  <a:lumMod val="75000"/>
                </a:schemeClr>
              </a:solidFill>
              <a:latin typeface="Gorditas"/>
              <a:ea typeface="Gorditas"/>
              <a:cs typeface="Gorditas"/>
              <a:sym typeface="Gorditas"/>
            </a:endParaRPr>
          </a:p>
        </p:txBody>
      </p:sp>
      <p:sp>
        <p:nvSpPr>
          <p:cNvPr id="1190" name="Google Shape;1190;p41"/>
          <p:cNvSpPr txBox="1">
            <a:spLocks noGrp="1"/>
          </p:cNvSpPr>
          <p:nvPr>
            <p:ph type="title" idx="4294967295"/>
          </p:nvPr>
        </p:nvSpPr>
        <p:spPr>
          <a:xfrm>
            <a:off x="3940275" y="3521525"/>
            <a:ext cx="9312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03</a:t>
            </a:r>
            <a:endParaRPr sz="2800"/>
          </a:p>
        </p:txBody>
      </p:sp>
      <p:sp>
        <p:nvSpPr>
          <p:cNvPr id="1191" name="Google Shape;1191;p41"/>
          <p:cNvSpPr/>
          <p:nvPr/>
        </p:nvSpPr>
        <p:spPr>
          <a:xfrm>
            <a:off x="5494637" y="2290250"/>
            <a:ext cx="931200" cy="9312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2" name="Google Shape;1192;p41"/>
          <p:cNvSpPr/>
          <p:nvPr/>
        </p:nvSpPr>
        <p:spPr>
          <a:xfrm>
            <a:off x="5550328" y="2345941"/>
            <a:ext cx="819900" cy="819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3" name="Google Shape;1193;p41"/>
          <p:cNvSpPr txBox="1">
            <a:spLocks noGrp="1"/>
          </p:cNvSpPr>
          <p:nvPr>
            <p:ph type="subTitle" idx="4294967295"/>
          </p:nvPr>
        </p:nvSpPr>
        <p:spPr>
          <a:xfrm>
            <a:off x="5212656" y="3556949"/>
            <a:ext cx="16125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организации выставок работ детей и воспитателей</a:t>
            </a:r>
            <a:endParaRPr b="1" dirty="0">
              <a:solidFill>
                <a:schemeClr val="accent3">
                  <a:lumMod val="75000"/>
                </a:schemeClr>
              </a:solidFill>
              <a:latin typeface="Gorditas"/>
              <a:ea typeface="Gorditas"/>
              <a:cs typeface="Gorditas"/>
              <a:sym typeface="Gorditas"/>
            </a:endParaRPr>
          </a:p>
        </p:txBody>
      </p:sp>
      <p:sp>
        <p:nvSpPr>
          <p:cNvPr id="1194" name="Google Shape;1194;p41"/>
          <p:cNvSpPr txBox="1">
            <a:spLocks noGrp="1"/>
          </p:cNvSpPr>
          <p:nvPr>
            <p:ph type="title" idx="4294967295"/>
          </p:nvPr>
        </p:nvSpPr>
        <p:spPr>
          <a:xfrm>
            <a:off x="5484388" y="2539225"/>
            <a:ext cx="9312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04</a:t>
            </a:r>
            <a:endParaRPr sz="2800"/>
          </a:p>
        </p:txBody>
      </p:sp>
      <p:sp>
        <p:nvSpPr>
          <p:cNvPr id="1195" name="Google Shape;1195;p41"/>
          <p:cNvSpPr/>
          <p:nvPr/>
        </p:nvSpPr>
        <p:spPr>
          <a:xfrm>
            <a:off x="7270900" y="1315700"/>
            <a:ext cx="931200" cy="931200"/>
          </a:xfrm>
          <a:prstGeom prst="ellipse">
            <a:avLst/>
          </a:prstGeom>
          <a:noFill/>
          <a:ln w="19050" cap="flat" cmpd="sng">
            <a:solidFill>
              <a:schemeClr val="accent5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6" name="Google Shape;1196;p41"/>
          <p:cNvSpPr/>
          <p:nvPr/>
        </p:nvSpPr>
        <p:spPr>
          <a:xfrm>
            <a:off x="7326591" y="1371391"/>
            <a:ext cx="819900" cy="819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7" name="Google Shape;1197;p41"/>
          <p:cNvSpPr txBox="1">
            <a:spLocks noGrp="1"/>
          </p:cNvSpPr>
          <p:nvPr>
            <p:ph type="subTitle" idx="4294967295"/>
          </p:nvPr>
        </p:nvSpPr>
        <p:spPr>
          <a:xfrm>
            <a:off x="7002461" y="2453924"/>
            <a:ext cx="1666027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400" b="1" dirty="0">
                <a:solidFill>
                  <a:schemeClr val="accent4">
                    <a:lumMod val="9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проведение консультаций с родителями</a:t>
            </a:r>
            <a:endParaRPr b="1" dirty="0">
              <a:solidFill>
                <a:schemeClr val="accent4">
                  <a:lumMod val="90000"/>
                </a:schemeClr>
              </a:solidFill>
              <a:latin typeface="Gorditas"/>
              <a:ea typeface="Gorditas"/>
              <a:cs typeface="Gorditas"/>
              <a:sym typeface="Gorditas"/>
            </a:endParaRPr>
          </a:p>
        </p:txBody>
      </p:sp>
      <p:sp>
        <p:nvSpPr>
          <p:cNvPr id="1198" name="Google Shape;1198;p41"/>
          <p:cNvSpPr txBox="1">
            <a:spLocks noGrp="1"/>
          </p:cNvSpPr>
          <p:nvPr>
            <p:ph type="title" idx="4294967295"/>
          </p:nvPr>
        </p:nvSpPr>
        <p:spPr>
          <a:xfrm>
            <a:off x="7260650" y="1564675"/>
            <a:ext cx="931200" cy="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05</a:t>
            </a:r>
            <a:endParaRPr sz="2800"/>
          </a:p>
        </p:txBody>
      </p:sp>
      <p:sp>
        <p:nvSpPr>
          <p:cNvPr id="1199" name="Google Shape;1199;p41"/>
          <p:cNvSpPr/>
          <p:nvPr/>
        </p:nvSpPr>
        <p:spPr>
          <a:xfrm>
            <a:off x="1870500" y="1446268"/>
            <a:ext cx="896125" cy="945850"/>
          </a:xfrm>
          <a:custGeom>
            <a:avLst/>
            <a:gdLst/>
            <a:ahLst/>
            <a:cxnLst/>
            <a:rect l="l" t="t" r="r" b="b"/>
            <a:pathLst>
              <a:path w="35845" h="37834" extrusionOk="0">
                <a:moveTo>
                  <a:pt x="0" y="10917"/>
                </a:moveTo>
                <a:cubicBezTo>
                  <a:pt x="3988" y="4928"/>
                  <a:pt x="13011" y="-2684"/>
                  <a:pt x="19181" y="1017"/>
                </a:cubicBezTo>
                <a:cubicBezTo>
                  <a:pt x="24108" y="3973"/>
                  <a:pt x="30703" y="14971"/>
                  <a:pt x="25369" y="17105"/>
                </a:cubicBezTo>
                <a:cubicBezTo>
                  <a:pt x="21234" y="18759"/>
                  <a:pt x="15173" y="11487"/>
                  <a:pt x="16397" y="7205"/>
                </a:cubicBezTo>
                <a:cubicBezTo>
                  <a:pt x="17698" y="2656"/>
                  <a:pt x="25592" y="-92"/>
                  <a:pt x="29700" y="2255"/>
                </a:cubicBezTo>
                <a:cubicBezTo>
                  <a:pt x="35654" y="5657"/>
                  <a:pt x="37433" y="16411"/>
                  <a:pt x="34032" y="22365"/>
                </a:cubicBezTo>
                <a:cubicBezTo>
                  <a:pt x="31196" y="27332"/>
                  <a:pt x="26607" y="32114"/>
                  <a:pt x="26607" y="37834"/>
                </a:cubicBezTo>
              </a:path>
            </a:pathLst>
          </a:custGeom>
          <a:noFill/>
          <a:ln w="19050" cap="flat" cmpd="sng">
            <a:solidFill>
              <a:schemeClr val="lt2"/>
            </a:solidFill>
            <a:prstDash val="dot"/>
            <a:round/>
            <a:headEnd type="none" w="med" len="med"/>
            <a:tailEnd type="none" w="med" len="med"/>
          </a:ln>
        </p:spPr>
      </p:sp>
      <p:sp>
        <p:nvSpPr>
          <p:cNvPr id="1200" name="Google Shape;1200;p41"/>
          <p:cNvSpPr/>
          <p:nvPr/>
        </p:nvSpPr>
        <p:spPr>
          <a:xfrm>
            <a:off x="3309125" y="2567275"/>
            <a:ext cx="896090" cy="760978"/>
          </a:xfrm>
          <a:custGeom>
            <a:avLst/>
            <a:gdLst/>
            <a:ahLst/>
            <a:cxnLst/>
            <a:rect l="l" t="t" r="r" b="b"/>
            <a:pathLst>
              <a:path w="34004" h="27954" extrusionOk="0">
                <a:moveTo>
                  <a:pt x="0" y="16816"/>
                </a:moveTo>
                <a:cubicBezTo>
                  <a:pt x="7011" y="23833"/>
                  <a:pt x="22080" y="21309"/>
                  <a:pt x="29701" y="14960"/>
                </a:cubicBezTo>
                <a:cubicBezTo>
                  <a:pt x="33428" y="11855"/>
                  <a:pt x="34357" y="3110"/>
                  <a:pt x="30320" y="419"/>
                </a:cubicBezTo>
                <a:cubicBezTo>
                  <a:pt x="27796" y="-1263"/>
                  <a:pt x="21935" y="2801"/>
                  <a:pt x="22894" y="5679"/>
                </a:cubicBezTo>
                <a:cubicBezTo>
                  <a:pt x="24702" y="11103"/>
                  <a:pt x="31914" y="13558"/>
                  <a:pt x="33723" y="18982"/>
                </a:cubicBezTo>
                <a:cubicBezTo>
                  <a:pt x="34678" y="21846"/>
                  <a:pt x="32485" y="24935"/>
                  <a:pt x="32485" y="27954"/>
                </a:cubicBezTo>
              </a:path>
            </a:pathLst>
          </a:custGeom>
          <a:noFill/>
          <a:ln w="19050" cap="flat" cmpd="sng">
            <a:solidFill>
              <a:schemeClr val="lt2"/>
            </a:solidFill>
            <a:prstDash val="dot"/>
            <a:round/>
            <a:headEnd type="none" w="med" len="med"/>
            <a:tailEnd type="none" w="med" len="med"/>
          </a:ln>
        </p:spPr>
      </p:sp>
      <p:sp>
        <p:nvSpPr>
          <p:cNvPr id="1201" name="Google Shape;1201;p41"/>
          <p:cNvSpPr/>
          <p:nvPr/>
        </p:nvSpPr>
        <p:spPr>
          <a:xfrm>
            <a:off x="4809625" y="2769604"/>
            <a:ext cx="688375" cy="658950"/>
          </a:xfrm>
          <a:custGeom>
            <a:avLst/>
            <a:gdLst/>
            <a:ahLst/>
            <a:cxnLst/>
            <a:rect l="l" t="t" r="r" b="b"/>
            <a:pathLst>
              <a:path w="27535" h="26358" extrusionOk="0">
                <a:moveTo>
                  <a:pt x="0" y="26358"/>
                </a:moveTo>
                <a:cubicBezTo>
                  <a:pt x="1963" y="22434"/>
                  <a:pt x="1450" y="16468"/>
                  <a:pt x="5260" y="14292"/>
                </a:cubicBezTo>
                <a:cubicBezTo>
                  <a:pt x="8166" y="12632"/>
                  <a:pt x="15703" y="17247"/>
                  <a:pt x="13613" y="19861"/>
                </a:cubicBezTo>
                <a:cubicBezTo>
                  <a:pt x="9748" y="24694"/>
                  <a:pt x="2756" y="7995"/>
                  <a:pt x="6188" y="2845"/>
                </a:cubicBezTo>
                <a:cubicBezTo>
                  <a:pt x="10155" y="-3106"/>
                  <a:pt x="20597" y="2418"/>
                  <a:pt x="27535" y="679"/>
                </a:cubicBezTo>
              </a:path>
            </a:pathLst>
          </a:custGeom>
          <a:noFill/>
          <a:ln w="19050" cap="flat" cmpd="sng">
            <a:solidFill>
              <a:schemeClr val="lt2"/>
            </a:solidFill>
            <a:prstDash val="dot"/>
            <a:round/>
            <a:headEnd type="none" w="med" len="med"/>
            <a:tailEnd type="none" w="med" len="med"/>
          </a:ln>
        </p:spPr>
      </p:sp>
      <p:sp>
        <p:nvSpPr>
          <p:cNvPr id="1202" name="Google Shape;1202;p41"/>
          <p:cNvSpPr/>
          <p:nvPr/>
        </p:nvSpPr>
        <p:spPr>
          <a:xfrm>
            <a:off x="6327103" y="1795737"/>
            <a:ext cx="949875" cy="658275"/>
          </a:xfrm>
          <a:custGeom>
            <a:avLst/>
            <a:gdLst/>
            <a:ahLst/>
            <a:cxnLst/>
            <a:rect l="l" t="t" r="r" b="b"/>
            <a:pathLst>
              <a:path w="37995" h="26331" extrusionOk="0">
                <a:moveTo>
                  <a:pt x="250" y="26331"/>
                </a:moveTo>
                <a:cubicBezTo>
                  <a:pt x="250" y="19673"/>
                  <a:pt x="11529" y="10574"/>
                  <a:pt x="5819" y="7149"/>
                </a:cubicBezTo>
                <a:cubicBezTo>
                  <a:pt x="4313" y="6246"/>
                  <a:pt x="1344" y="5887"/>
                  <a:pt x="559" y="7458"/>
                </a:cubicBezTo>
                <a:cubicBezTo>
                  <a:pt x="-226" y="9029"/>
                  <a:pt x="-106" y="11257"/>
                  <a:pt x="869" y="12718"/>
                </a:cubicBezTo>
                <a:cubicBezTo>
                  <a:pt x="3078" y="16030"/>
                  <a:pt x="8360" y="16560"/>
                  <a:pt x="12316" y="16121"/>
                </a:cubicBezTo>
                <a:cubicBezTo>
                  <a:pt x="16831" y="15620"/>
                  <a:pt x="17767" y="8814"/>
                  <a:pt x="20979" y="5602"/>
                </a:cubicBezTo>
                <a:cubicBezTo>
                  <a:pt x="25156" y="1425"/>
                  <a:pt x="32390" y="-1214"/>
                  <a:pt x="37995" y="652"/>
                </a:cubicBezTo>
              </a:path>
            </a:pathLst>
          </a:custGeom>
          <a:noFill/>
          <a:ln w="19050" cap="flat" cmpd="sng">
            <a:solidFill>
              <a:schemeClr val="lt2"/>
            </a:solidFill>
            <a:prstDash val="dot"/>
            <a:round/>
            <a:headEnd type="none" w="med" len="med"/>
            <a:tailEnd type="none" w="med" len="med"/>
          </a:ln>
        </p:spPr>
      </p:sp>
      <p:grpSp>
        <p:nvGrpSpPr>
          <p:cNvPr id="1203" name="Google Shape;1203;p41"/>
          <p:cNvGrpSpPr/>
          <p:nvPr/>
        </p:nvGrpSpPr>
        <p:grpSpPr>
          <a:xfrm rot="2323002">
            <a:off x="7809277" y="3238535"/>
            <a:ext cx="447715" cy="1930429"/>
            <a:chOff x="4403125" y="2204925"/>
            <a:chExt cx="92125" cy="397225"/>
          </a:xfrm>
        </p:grpSpPr>
        <p:sp>
          <p:nvSpPr>
            <p:cNvPr id="1204" name="Google Shape;1204;p41"/>
            <p:cNvSpPr/>
            <p:nvPr/>
          </p:nvSpPr>
          <p:spPr>
            <a:xfrm>
              <a:off x="4449175" y="2204925"/>
              <a:ext cx="2575" cy="7275"/>
            </a:xfrm>
            <a:custGeom>
              <a:avLst/>
              <a:gdLst/>
              <a:ahLst/>
              <a:cxnLst/>
              <a:rect l="l" t="t" r="r" b="b"/>
              <a:pathLst>
                <a:path w="103" h="291" extrusionOk="0">
                  <a:moveTo>
                    <a:pt x="18" y="1"/>
                  </a:moveTo>
                  <a:cubicBezTo>
                    <a:pt x="9" y="1"/>
                    <a:pt x="1" y="6"/>
                    <a:pt x="1" y="17"/>
                  </a:cubicBezTo>
                  <a:cubicBezTo>
                    <a:pt x="1" y="102"/>
                    <a:pt x="22" y="187"/>
                    <a:pt x="43" y="272"/>
                  </a:cubicBezTo>
                  <a:cubicBezTo>
                    <a:pt x="47" y="285"/>
                    <a:pt x="58" y="291"/>
                    <a:pt x="69" y="291"/>
                  </a:cubicBezTo>
                  <a:cubicBezTo>
                    <a:pt x="86" y="291"/>
                    <a:pt x="103" y="277"/>
                    <a:pt x="96" y="251"/>
                  </a:cubicBezTo>
                  <a:cubicBezTo>
                    <a:pt x="75" y="177"/>
                    <a:pt x="54" y="92"/>
                    <a:pt x="43" y="17"/>
                  </a:cubicBezTo>
                  <a:cubicBezTo>
                    <a:pt x="38" y="6"/>
                    <a:pt x="27" y="1"/>
                    <a:pt x="18" y="1"/>
                  </a:cubicBezTo>
                  <a:close/>
                </a:path>
              </a:pathLst>
            </a:custGeom>
            <a:solidFill>
              <a:srgbClr val="3824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1"/>
            <p:cNvSpPr/>
            <p:nvPr/>
          </p:nvSpPr>
          <p:spPr>
            <a:xfrm>
              <a:off x="4445700" y="2210125"/>
              <a:ext cx="49550" cy="314475"/>
            </a:xfrm>
            <a:custGeom>
              <a:avLst/>
              <a:gdLst/>
              <a:ahLst/>
              <a:cxnLst/>
              <a:rect l="l" t="t" r="r" b="b"/>
              <a:pathLst>
                <a:path w="1982" h="12579" extrusionOk="0">
                  <a:moveTo>
                    <a:pt x="235" y="0"/>
                  </a:moveTo>
                  <a:cubicBezTo>
                    <a:pt x="150" y="75"/>
                    <a:pt x="140" y="171"/>
                    <a:pt x="129" y="246"/>
                  </a:cubicBezTo>
                  <a:cubicBezTo>
                    <a:pt x="86" y="469"/>
                    <a:pt x="55" y="682"/>
                    <a:pt x="22" y="906"/>
                  </a:cubicBezTo>
                  <a:cubicBezTo>
                    <a:pt x="12" y="1023"/>
                    <a:pt x="1" y="1140"/>
                    <a:pt x="12" y="1247"/>
                  </a:cubicBezTo>
                  <a:cubicBezTo>
                    <a:pt x="65" y="1843"/>
                    <a:pt x="140" y="2449"/>
                    <a:pt x="193" y="3046"/>
                  </a:cubicBezTo>
                  <a:cubicBezTo>
                    <a:pt x="289" y="3994"/>
                    <a:pt x="384" y="4941"/>
                    <a:pt x="533" y="5889"/>
                  </a:cubicBezTo>
                  <a:cubicBezTo>
                    <a:pt x="640" y="6538"/>
                    <a:pt x="715" y="7198"/>
                    <a:pt x="779" y="7859"/>
                  </a:cubicBezTo>
                  <a:cubicBezTo>
                    <a:pt x="821" y="8317"/>
                    <a:pt x="821" y="8785"/>
                    <a:pt x="864" y="9254"/>
                  </a:cubicBezTo>
                  <a:cubicBezTo>
                    <a:pt x="895" y="9647"/>
                    <a:pt x="1056" y="12011"/>
                    <a:pt x="1172" y="12395"/>
                  </a:cubicBezTo>
                  <a:cubicBezTo>
                    <a:pt x="1183" y="12427"/>
                    <a:pt x="1183" y="12459"/>
                    <a:pt x="1183" y="12501"/>
                  </a:cubicBezTo>
                  <a:cubicBezTo>
                    <a:pt x="1286" y="12558"/>
                    <a:pt x="1386" y="12579"/>
                    <a:pt x="1487" y="12579"/>
                  </a:cubicBezTo>
                  <a:cubicBezTo>
                    <a:pt x="1575" y="12579"/>
                    <a:pt x="1664" y="12563"/>
                    <a:pt x="1758" y="12544"/>
                  </a:cubicBezTo>
                  <a:cubicBezTo>
                    <a:pt x="1939" y="12512"/>
                    <a:pt x="1981" y="12395"/>
                    <a:pt x="1960" y="12257"/>
                  </a:cubicBezTo>
                  <a:cubicBezTo>
                    <a:pt x="1950" y="12139"/>
                    <a:pt x="1929" y="12011"/>
                    <a:pt x="1929" y="11884"/>
                  </a:cubicBezTo>
                  <a:cubicBezTo>
                    <a:pt x="1886" y="11245"/>
                    <a:pt x="1683" y="8647"/>
                    <a:pt x="1641" y="8008"/>
                  </a:cubicBezTo>
                  <a:cubicBezTo>
                    <a:pt x="1619" y="7678"/>
                    <a:pt x="1577" y="7347"/>
                    <a:pt x="1556" y="7018"/>
                  </a:cubicBezTo>
                  <a:cubicBezTo>
                    <a:pt x="1492" y="5963"/>
                    <a:pt x="1354" y="4920"/>
                    <a:pt x="1183" y="3876"/>
                  </a:cubicBezTo>
                  <a:cubicBezTo>
                    <a:pt x="1044" y="3003"/>
                    <a:pt x="895" y="2141"/>
                    <a:pt x="746" y="1268"/>
                  </a:cubicBezTo>
                  <a:cubicBezTo>
                    <a:pt x="725" y="1129"/>
                    <a:pt x="682" y="991"/>
                    <a:pt x="640" y="863"/>
                  </a:cubicBezTo>
                  <a:cubicBezTo>
                    <a:pt x="587" y="724"/>
                    <a:pt x="523" y="597"/>
                    <a:pt x="459" y="459"/>
                  </a:cubicBezTo>
                  <a:cubicBezTo>
                    <a:pt x="406" y="331"/>
                    <a:pt x="363" y="213"/>
                    <a:pt x="299" y="86"/>
                  </a:cubicBezTo>
                  <a:cubicBezTo>
                    <a:pt x="289" y="54"/>
                    <a:pt x="268" y="33"/>
                    <a:pt x="235" y="0"/>
                  </a:cubicBezTo>
                  <a:close/>
                </a:path>
              </a:pathLst>
            </a:custGeom>
            <a:solidFill>
              <a:srgbClr val="EC8B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1"/>
            <p:cNvSpPr/>
            <p:nvPr/>
          </p:nvSpPr>
          <p:spPr>
            <a:xfrm>
              <a:off x="4446250" y="2210125"/>
              <a:ext cx="15450" cy="24450"/>
            </a:xfrm>
            <a:custGeom>
              <a:avLst/>
              <a:gdLst/>
              <a:ahLst/>
              <a:cxnLst/>
              <a:rect l="l" t="t" r="r" b="b"/>
              <a:pathLst>
                <a:path w="618" h="978" extrusionOk="0">
                  <a:moveTo>
                    <a:pt x="213" y="0"/>
                  </a:moveTo>
                  <a:cubicBezTo>
                    <a:pt x="128" y="75"/>
                    <a:pt x="118" y="171"/>
                    <a:pt x="107" y="246"/>
                  </a:cubicBezTo>
                  <a:cubicBezTo>
                    <a:pt x="64" y="469"/>
                    <a:pt x="33" y="682"/>
                    <a:pt x="0" y="906"/>
                  </a:cubicBezTo>
                  <a:lnTo>
                    <a:pt x="0" y="948"/>
                  </a:lnTo>
                  <a:cubicBezTo>
                    <a:pt x="57" y="966"/>
                    <a:pt x="125" y="978"/>
                    <a:pt x="204" y="978"/>
                  </a:cubicBezTo>
                  <a:cubicBezTo>
                    <a:pt x="318" y="978"/>
                    <a:pt x="455" y="953"/>
                    <a:pt x="618" y="885"/>
                  </a:cubicBezTo>
                  <a:lnTo>
                    <a:pt x="618" y="863"/>
                  </a:lnTo>
                  <a:cubicBezTo>
                    <a:pt x="565" y="724"/>
                    <a:pt x="501" y="597"/>
                    <a:pt x="437" y="459"/>
                  </a:cubicBezTo>
                  <a:cubicBezTo>
                    <a:pt x="384" y="331"/>
                    <a:pt x="341" y="213"/>
                    <a:pt x="277" y="86"/>
                  </a:cubicBezTo>
                  <a:cubicBezTo>
                    <a:pt x="267" y="54"/>
                    <a:pt x="246" y="33"/>
                    <a:pt x="213" y="0"/>
                  </a:cubicBezTo>
                  <a:close/>
                </a:path>
              </a:pathLst>
            </a:custGeom>
            <a:solidFill>
              <a:srgbClr val="F4DA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1"/>
            <p:cNvSpPr/>
            <p:nvPr/>
          </p:nvSpPr>
          <p:spPr>
            <a:xfrm>
              <a:off x="4446825" y="2231875"/>
              <a:ext cx="15325" cy="3800"/>
            </a:xfrm>
            <a:custGeom>
              <a:avLst/>
              <a:gdLst/>
              <a:ahLst/>
              <a:cxnLst/>
              <a:rect l="l" t="t" r="r" b="b"/>
              <a:pathLst>
                <a:path w="613" h="152" extrusionOk="0">
                  <a:moveTo>
                    <a:pt x="585" y="1"/>
                  </a:moveTo>
                  <a:cubicBezTo>
                    <a:pt x="581" y="1"/>
                    <a:pt x="577" y="2"/>
                    <a:pt x="574" y="3"/>
                  </a:cubicBezTo>
                  <a:cubicBezTo>
                    <a:pt x="448" y="63"/>
                    <a:pt x="333" y="107"/>
                    <a:pt x="206" y="107"/>
                  </a:cubicBezTo>
                  <a:cubicBezTo>
                    <a:pt x="151" y="107"/>
                    <a:pt x="93" y="98"/>
                    <a:pt x="31" y="78"/>
                  </a:cubicBezTo>
                  <a:cubicBezTo>
                    <a:pt x="28" y="77"/>
                    <a:pt x="26" y="77"/>
                    <a:pt x="24" y="77"/>
                  </a:cubicBezTo>
                  <a:cubicBezTo>
                    <a:pt x="8" y="77"/>
                    <a:pt x="1" y="110"/>
                    <a:pt x="20" y="110"/>
                  </a:cubicBezTo>
                  <a:cubicBezTo>
                    <a:pt x="93" y="136"/>
                    <a:pt x="177" y="151"/>
                    <a:pt x="261" y="151"/>
                  </a:cubicBezTo>
                  <a:cubicBezTo>
                    <a:pt x="384" y="151"/>
                    <a:pt x="506" y="118"/>
                    <a:pt x="595" y="36"/>
                  </a:cubicBezTo>
                  <a:cubicBezTo>
                    <a:pt x="612" y="18"/>
                    <a:pt x="601" y="1"/>
                    <a:pt x="585" y="1"/>
                  </a:cubicBezTo>
                  <a:close/>
                </a:path>
              </a:pathLst>
            </a:custGeom>
            <a:solidFill>
              <a:srgbClr val="3824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1"/>
            <p:cNvSpPr/>
            <p:nvPr/>
          </p:nvSpPr>
          <p:spPr>
            <a:xfrm>
              <a:off x="4472675" y="2499900"/>
              <a:ext cx="21375" cy="4000"/>
            </a:xfrm>
            <a:custGeom>
              <a:avLst/>
              <a:gdLst/>
              <a:ahLst/>
              <a:cxnLst/>
              <a:rect l="l" t="t" r="r" b="b"/>
              <a:pathLst>
                <a:path w="855" h="160" extrusionOk="0">
                  <a:moveTo>
                    <a:pt x="818" y="0"/>
                  </a:moveTo>
                  <a:cubicBezTo>
                    <a:pt x="814" y="0"/>
                    <a:pt x="811" y="2"/>
                    <a:pt x="807" y="5"/>
                  </a:cubicBezTo>
                  <a:cubicBezTo>
                    <a:pt x="682" y="81"/>
                    <a:pt x="547" y="119"/>
                    <a:pt x="411" y="119"/>
                  </a:cubicBezTo>
                  <a:cubicBezTo>
                    <a:pt x="280" y="119"/>
                    <a:pt x="150" y="84"/>
                    <a:pt x="29" y="16"/>
                  </a:cubicBezTo>
                  <a:cubicBezTo>
                    <a:pt x="26" y="14"/>
                    <a:pt x="24" y="14"/>
                    <a:pt x="21" y="14"/>
                  </a:cubicBezTo>
                  <a:cubicBezTo>
                    <a:pt x="6" y="14"/>
                    <a:pt x="1" y="38"/>
                    <a:pt x="19" y="48"/>
                  </a:cubicBezTo>
                  <a:cubicBezTo>
                    <a:pt x="147" y="123"/>
                    <a:pt x="285" y="160"/>
                    <a:pt x="424" y="160"/>
                  </a:cubicBezTo>
                  <a:cubicBezTo>
                    <a:pt x="562" y="160"/>
                    <a:pt x="701" y="123"/>
                    <a:pt x="828" y="48"/>
                  </a:cubicBezTo>
                  <a:cubicBezTo>
                    <a:pt x="855" y="39"/>
                    <a:pt x="837" y="0"/>
                    <a:pt x="818" y="0"/>
                  </a:cubicBezTo>
                  <a:close/>
                </a:path>
              </a:pathLst>
            </a:custGeom>
            <a:solidFill>
              <a:srgbClr val="3824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1"/>
            <p:cNvSpPr/>
            <p:nvPr/>
          </p:nvSpPr>
          <p:spPr>
            <a:xfrm>
              <a:off x="4451400" y="2237500"/>
              <a:ext cx="32800" cy="260075"/>
            </a:xfrm>
            <a:custGeom>
              <a:avLst/>
              <a:gdLst/>
              <a:ahLst/>
              <a:cxnLst/>
              <a:rect l="l" t="t" r="r" b="b"/>
              <a:pathLst>
                <a:path w="1312" h="10403" extrusionOk="0">
                  <a:moveTo>
                    <a:pt x="43" y="1"/>
                  </a:moveTo>
                  <a:cubicBezTo>
                    <a:pt x="23" y="1"/>
                    <a:pt x="1" y="19"/>
                    <a:pt x="7" y="45"/>
                  </a:cubicBezTo>
                  <a:cubicBezTo>
                    <a:pt x="189" y="950"/>
                    <a:pt x="412" y="1865"/>
                    <a:pt x="487" y="2792"/>
                  </a:cubicBezTo>
                  <a:cubicBezTo>
                    <a:pt x="561" y="3569"/>
                    <a:pt x="582" y="4304"/>
                    <a:pt x="774" y="5060"/>
                  </a:cubicBezTo>
                  <a:cubicBezTo>
                    <a:pt x="987" y="5912"/>
                    <a:pt x="891" y="6775"/>
                    <a:pt x="966" y="7637"/>
                  </a:cubicBezTo>
                  <a:cubicBezTo>
                    <a:pt x="1040" y="8542"/>
                    <a:pt x="1136" y="9458"/>
                    <a:pt x="1232" y="10363"/>
                  </a:cubicBezTo>
                  <a:cubicBezTo>
                    <a:pt x="1232" y="10389"/>
                    <a:pt x="1253" y="10403"/>
                    <a:pt x="1273" y="10403"/>
                  </a:cubicBezTo>
                  <a:cubicBezTo>
                    <a:pt x="1293" y="10403"/>
                    <a:pt x="1312" y="10389"/>
                    <a:pt x="1306" y="10363"/>
                  </a:cubicBezTo>
                  <a:cubicBezTo>
                    <a:pt x="1232" y="9458"/>
                    <a:pt x="1147" y="8542"/>
                    <a:pt x="1072" y="7637"/>
                  </a:cubicBezTo>
                  <a:cubicBezTo>
                    <a:pt x="998" y="6839"/>
                    <a:pt x="1083" y="6029"/>
                    <a:pt x="913" y="5241"/>
                  </a:cubicBezTo>
                  <a:cubicBezTo>
                    <a:pt x="806" y="4752"/>
                    <a:pt x="678" y="4293"/>
                    <a:pt x="636" y="3793"/>
                  </a:cubicBezTo>
                  <a:cubicBezTo>
                    <a:pt x="603" y="3346"/>
                    <a:pt x="593" y="2899"/>
                    <a:pt x="540" y="2462"/>
                  </a:cubicBezTo>
                  <a:cubicBezTo>
                    <a:pt x="433" y="1642"/>
                    <a:pt x="241" y="833"/>
                    <a:pt x="71" y="24"/>
                  </a:cubicBezTo>
                  <a:cubicBezTo>
                    <a:pt x="67" y="8"/>
                    <a:pt x="55" y="1"/>
                    <a:pt x="43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1"/>
            <p:cNvSpPr/>
            <p:nvPr/>
          </p:nvSpPr>
          <p:spPr>
            <a:xfrm>
              <a:off x="4416175" y="2280600"/>
              <a:ext cx="1875" cy="7425"/>
            </a:xfrm>
            <a:custGeom>
              <a:avLst/>
              <a:gdLst/>
              <a:ahLst/>
              <a:cxnLst/>
              <a:rect l="l" t="t" r="r" b="b"/>
              <a:pathLst>
                <a:path w="75" h="297" extrusionOk="0">
                  <a:moveTo>
                    <a:pt x="26" y="1"/>
                  </a:moveTo>
                  <a:cubicBezTo>
                    <a:pt x="16" y="1"/>
                    <a:pt x="6" y="9"/>
                    <a:pt x="0" y="25"/>
                  </a:cubicBezTo>
                  <a:cubicBezTo>
                    <a:pt x="0" y="99"/>
                    <a:pt x="0" y="184"/>
                    <a:pt x="11" y="269"/>
                  </a:cubicBezTo>
                  <a:cubicBezTo>
                    <a:pt x="16" y="288"/>
                    <a:pt x="29" y="297"/>
                    <a:pt x="42" y="297"/>
                  </a:cubicBezTo>
                  <a:cubicBezTo>
                    <a:pt x="58" y="297"/>
                    <a:pt x="75" y="283"/>
                    <a:pt x="75" y="259"/>
                  </a:cubicBezTo>
                  <a:cubicBezTo>
                    <a:pt x="53" y="184"/>
                    <a:pt x="53" y="99"/>
                    <a:pt x="43" y="25"/>
                  </a:cubicBezTo>
                  <a:cubicBezTo>
                    <a:pt x="43" y="9"/>
                    <a:pt x="35" y="1"/>
                    <a:pt x="26" y="1"/>
                  </a:cubicBezTo>
                  <a:close/>
                </a:path>
              </a:pathLst>
            </a:custGeom>
            <a:solidFill>
              <a:srgbClr val="3824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1"/>
            <p:cNvSpPr/>
            <p:nvPr/>
          </p:nvSpPr>
          <p:spPr>
            <a:xfrm>
              <a:off x="4403125" y="2286000"/>
              <a:ext cx="28525" cy="316150"/>
            </a:xfrm>
            <a:custGeom>
              <a:avLst/>
              <a:gdLst/>
              <a:ahLst/>
              <a:cxnLst/>
              <a:rect l="l" t="t" r="r" b="b"/>
              <a:pathLst>
                <a:path w="1141" h="12646" extrusionOk="0">
                  <a:moveTo>
                    <a:pt x="597" y="0"/>
                  </a:moveTo>
                  <a:cubicBezTo>
                    <a:pt x="511" y="64"/>
                    <a:pt x="490" y="150"/>
                    <a:pt x="459" y="235"/>
                  </a:cubicBezTo>
                  <a:cubicBezTo>
                    <a:pt x="395" y="448"/>
                    <a:pt x="341" y="661"/>
                    <a:pt x="288" y="874"/>
                  </a:cubicBezTo>
                  <a:cubicBezTo>
                    <a:pt x="256" y="980"/>
                    <a:pt x="224" y="1097"/>
                    <a:pt x="224" y="1214"/>
                  </a:cubicBezTo>
                  <a:cubicBezTo>
                    <a:pt x="213" y="1811"/>
                    <a:pt x="213" y="2417"/>
                    <a:pt x="203" y="3013"/>
                  </a:cubicBezTo>
                  <a:cubicBezTo>
                    <a:pt x="182" y="3972"/>
                    <a:pt x="160" y="4920"/>
                    <a:pt x="203" y="5878"/>
                  </a:cubicBezTo>
                  <a:cubicBezTo>
                    <a:pt x="224" y="6538"/>
                    <a:pt x="224" y="7199"/>
                    <a:pt x="213" y="7859"/>
                  </a:cubicBezTo>
                  <a:cubicBezTo>
                    <a:pt x="203" y="8327"/>
                    <a:pt x="149" y="8796"/>
                    <a:pt x="128" y="9264"/>
                  </a:cubicBezTo>
                  <a:cubicBezTo>
                    <a:pt x="118" y="9658"/>
                    <a:pt x="0" y="12022"/>
                    <a:pt x="75" y="12426"/>
                  </a:cubicBezTo>
                  <a:cubicBezTo>
                    <a:pt x="75" y="12448"/>
                    <a:pt x="64" y="12480"/>
                    <a:pt x="64" y="12523"/>
                  </a:cubicBezTo>
                  <a:cubicBezTo>
                    <a:pt x="197" y="12623"/>
                    <a:pt x="335" y="12645"/>
                    <a:pt x="475" y="12645"/>
                  </a:cubicBezTo>
                  <a:cubicBezTo>
                    <a:pt x="526" y="12645"/>
                    <a:pt x="577" y="12642"/>
                    <a:pt x="629" y="12639"/>
                  </a:cubicBezTo>
                  <a:cubicBezTo>
                    <a:pt x="821" y="12629"/>
                    <a:pt x="873" y="12511"/>
                    <a:pt x="873" y="12373"/>
                  </a:cubicBezTo>
                  <a:lnTo>
                    <a:pt x="873" y="12000"/>
                  </a:lnTo>
                  <a:cubicBezTo>
                    <a:pt x="906" y="11361"/>
                    <a:pt x="1022" y="8753"/>
                    <a:pt x="1055" y="8114"/>
                  </a:cubicBezTo>
                  <a:cubicBezTo>
                    <a:pt x="1065" y="7784"/>
                    <a:pt x="1065" y="7454"/>
                    <a:pt x="1086" y="7124"/>
                  </a:cubicBezTo>
                  <a:cubicBezTo>
                    <a:pt x="1140" y="6070"/>
                    <a:pt x="1140" y="5015"/>
                    <a:pt x="1086" y="3962"/>
                  </a:cubicBezTo>
                  <a:cubicBezTo>
                    <a:pt x="1044" y="3077"/>
                    <a:pt x="1012" y="2194"/>
                    <a:pt x="959" y="1321"/>
                  </a:cubicBezTo>
                  <a:cubicBezTo>
                    <a:pt x="959" y="1172"/>
                    <a:pt x="927" y="1033"/>
                    <a:pt x="895" y="905"/>
                  </a:cubicBezTo>
                  <a:cubicBezTo>
                    <a:pt x="863" y="756"/>
                    <a:pt x="810" y="618"/>
                    <a:pt x="767" y="479"/>
                  </a:cubicBezTo>
                  <a:cubicBezTo>
                    <a:pt x="735" y="351"/>
                    <a:pt x="693" y="224"/>
                    <a:pt x="660" y="96"/>
                  </a:cubicBezTo>
                  <a:cubicBezTo>
                    <a:pt x="650" y="64"/>
                    <a:pt x="618" y="32"/>
                    <a:pt x="597" y="0"/>
                  </a:cubicBezTo>
                  <a:close/>
                </a:path>
              </a:pathLst>
            </a:custGeom>
            <a:solidFill>
              <a:srgbClr val="FFBB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1"/>
            <p:cNvSpPr/>
            <p:nvPr/>
          </p:nvSpPr>
          <p:spPr>
            <a:xfrm>
              <a:off x="4410050" y="2286000"/>
              <a:ext cx="15450" cy="24475"/>
            </a:xfrm>
            <a:custGeom>
              <a:avLst/>
              <a:gdLst/>
              <a:ahLst/>
              <a:cxnLst/>
              <a:rect l="l" t="t" r="r" b="b"/>
              <a:pathLst>
                <a:path w="618" h="979" extrusionOk="0">
                  <a:moveTo>
                    <a:pt x="320" y="0"/>
                  </a:moveTo>
                  <a:cubicBezTo>
                    <a:pt x="234" y="64"/>
                    <a:pt x="213" y="150"/>
                    <a:pt x="182" y="235"/>
                  </a:cubicBezTo>
                  <a:cubicBezTo>
                    <a:pt x="118" y="448"/>
                    <a:pt x="64" y="661"/>
                    <a:pt x="11" y="874"/>
                  </a:cubicBezTo>
                  <a:cubicBezTo>
                    <a:pt x="0" y="884"/>
                    <a:pt x="0" y="905"/>
                    <a:pt x="0" y="916"/>
                  </a:cubicBezTo>
                  <a:cubicBezTo>
                    <a:pt x="73" y="952"/>
                    <a:pt x="173" y="978"/>
                    <a:pt x="296" y="978"/>
                  </a:cubicBezTo>
                  <a:cubicBezTo>
                    <a:pt x="390" y="978"/>
                    <a:pt x="498" y="963"/>
                    <a:pt x="618" y="926"/>
                  </a:cubicBezTo>
                  <a:lnTo>
                    <a:pt x="618" y="905"/>
                  </a:lnTo>
                  <a:cubicBezTo>
                    <a:pt x="586" y="756"/>
                    <a:pt x="533" y="618"/>
                    <a:pt x="490" y="479"/>
                  </a:cubicBezTo>
                  <a:cubicBezTo>
                    <a:pt x="458" y="351"/>
                    <a:pt x="416" y="224"/>
                    <a:pt x="383" y="96"/>
                  </a:cubicBezTo>
                  <a:cubicBezTo>
                    <a:pt x="373" y="64"/>
                    <a:pt x="341" y="32"/>
                    <a:pt x="320" y="0"/>
                  </a:cubicBezTo>
                  <a:close/>
                </a:path>
              </a:pathLst>
            </a:custGeom>
            <a:solidFill>
              <a:srgbClr val="F4DAD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1"/>
            <p:cNvSpPr/>
            <p:nvPr/>
          </p:nvSpPr>
          <p:spPr>
            <a:xfrm>
              <a:off x="4410625" y="2308825"/>
              <a:ext cx="15150" cy="2825"/>
            </a:xfrm>
            <a:custGeom>
              <a:avLst/>
              <a:gdLst/>
              <a:ahLst/>
              <a:cxnLst/>
              <a:rect l="l" t="t" r="r" b="b"/>
              <a:pathLst>
                <a:path w="606" h="113" extrusionOk="0">
                  <a:moveTo>
                    <a:pt x="592" y="1"/>
                  </a:moveTo>
                  <a:cubicBezTo>
                    <a:pt x="590" y="1"/>
                    <a:pt x="588" y="2"/>
                    <a:pt x="584" y="3"/>
                  </a:cubicBezTo>
                  <a:cubicBezTo>
                    <a:pt x="479" y="38"/>
                    <a:pt x="384" y="63"/>
                    <a:pt x="287" y="63"/>
                  </a:cubicBezTo>
                  <a:cubicBezTo>
                    <a:pt x="208" y="63"/>
                    <a:pt x="128" y="46"/>
                    <a:pt x="41" y="3"/>
                  </a:cubicBezTo>
                  <a:cubicBezTo>
                    <a:pt x="37" y="2"/>
                    <a:pt x="34" y="1"/>
                    <a:pt x="31" y="1"/>
                  </a:cubicBezTo>
                  <a:cubicBezTo>
                    <a:pt x="7" y="1"/>
                    <a:pt x="1" y="36"/>
                    <a:pt x="20" y="46"/>
                  </a:cubicBezTo>
                  <a:cubicBezTo>
                    <a:pt x="110" y="85"/>
                    <a:pt x="220" y="112"/>
                    <a:pt x="328" y="112"/>
                  </a:cubicBezTo>
                  <a:cubicBezTo>
                    <a:pt x="425" y="112"/>
                    <a:pt x="519" y="90"/>
                    <a:pt x="595" y="35"/>
                  </a:cubicBezTo>
                  <a:cubicBezTo>
                    <a:pt x="604" y="26"/>
                    <a:pt x="606" y="1"/>
                    <a:pt x="592" y="1"/>
                  </a:cubicBezTo>
                  <a:close/>
                </a:path>
              </a:pathLst>
            </a:custGeom>
            <a:solidFill>
              <a:srgbClr val="3824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1"/>
            <p:cNvSpPr/>
            <p:nvPr/>
          </p:nvSpPr>
          <p:spPr>
            <a:xfrm>
              <a:off x="4404825" y="2576600"/>
              <a:ext cx="21350" cy="5025"/>
            </a:xfrm>
            <a:custGeom>
              <a:avLst/>
              <a:gdLst/>
              <a:ahLst/>
              <a:cxnLst/>
              <a:rect l="l" t="t" r="r" b="b"/>
              <a:pathLst>
                <a:path w="854" h="201" extrusionOk="0">
                  <a:moveTo>
                    <a:pt x="27" y="1"/>
                  </a:moveTo>
                  <a:cubicBezTo>
                    <a:pt x="11" y="1"/>
                    <a:pt x="0" y="16"/>
                    <a:pt x="17" y="25"/>
                  </a:cubicBezTo>
                  <a:cubicBezTo>
                    <a:pt x="161" y="143"/>
                    <a:pt x="328" y="200"/>
                    <a:pt x="500" y="200"/>
                  </a:cubicBezTo>
                  <a:cubicBezTo>
                    <a:pt x="609" y="200"/>
                    <a:pt x="719" y="177"/>
                    <a:pt x="827" y="132"/>
                  </a:cubicBezTo>
                  <a:cubicBezTo>
                    <a:pt x="854" y="123"/>
                    <a:pt x="836" y="84"/>
                    <a:pt x="811" y="84"/>
                  </a:cubicBezTo>
                  <a:cubicBezTo>
                    <a:pt x="806" y="84"/>
                    <a:pt x="800" y="86"/>
                    <a:pt x="795" y="89"/>
                  </a:cubicBezTo>
                  <a:cubicBezTo>
                    <a:pt x="696" y="134"/>
                    <a:pt x="595" y="156"/>
                    <a:pt x="494" y="156"/>
                  </a:cubicBezTo>
                  <a:cubicBezTo>
                    <a:pt x="334" y="156"/>
                    <a:pt x="176" y="102"/>
                    <a:pt x="39" y="4"/>
                  </a:cubicBezTo>
                  <a:cubicBezTo>
                    <a:pt x="35" y="2"/>
                    <a:pt x="30" y="1"/>
                    <a:pt x="27" y="1"/>
                  </a:cubicBezTo>
                  <a:close/>
                </a:path>
              </a:pathLst>
            </a:custGeom>
            <a:solidFill>
              <a:srgbClr val="3824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1"/>
            <p:cNvSpPr/>
            <p:nvPr/>
          </p:nvSpPr>
          <p:spPr>
            <a:xfrm>
              <a:off x="4414575" y="2313150"/>
              <a:ext cx="9325" cy="261900"/>
            </a:xfrm>
            <a:custGeom>
              <a:avLst/>
              <a:gdLst/>
              <a:ahLst/>
              <a:cxnLst/>
              <a:rect l="l" t="t" r="r" b="b"/>
              <a:pathLst>
                <a:path w="373" h="10476" extrusionOk="0">
                  <a:moveTo>
                    <a:pt x="39" y="0"/>
                  </a:moveTo>
                  <a:cubicBezTo>
                    <a:pt x="22" y="0"/>
                    <a:pt x="6" y="11"/>
                    <a:pt x="11" y="32"/>
                  </a:cubicBezTo>
                  <a:cubicBezTo>
                    <a:pt x="75" y="927"/>
                    <a:pt x="192" y="1832"/>
                    <a:pt x="171" y="2726"/>
                  </a:cubicBezTo>
                  <a:cubicBezTo>
                    <a:pt x="150" y="3610"/>
                    <a:pt x="117" y="4430"/>
                    <a:pt x="202" y="5313"/>
                  </a:cubicBezTo>
                  <a:cubicBezTo>
                    <a:pt x="288" y="6113"/>
                    <a:pt x="96" y="6911"/>
                    <a:pt x="64" y="7710"/>
                  </a:cubicBezTo>
                  <a:cubicBezTo>
                    <a:pt x="32" y="8614"/>
                    <a:pt x="22" y="9530"/>
                    <a:pt x="1" y="10436"/>
                  </a:cubicBezTo>
                  <a:cubicBezTo>
                    <a:pt x="1" y="10462"/>
                    <a:pt x="22" y="10475"/>
                    <a:pt x="43" y="10475"/>
                  </a:cubicBezTo>
                  <a:cubicBezTo>
                    <a:pt x="64" y="10475"/>
                    <a:pt x="86" y="10462"/>
                    <a:pt x="86" y="10436"/>
                  </a:cubicBezTo>
                  <a:cubicBezTo>
                    <a:pt x="117" y="9530"/>
                    <a:pt x="139" y="8614"/>
                    <a:pt x="171" y="7710"/>
                  </a:cubicBezTo>
                  <a:cubicBezTo>
                    <a:pt x="192" y="6911"/>
                    <a:pt x="373" y="6113"/>
                    <a:pt x="288" y="5313"/>
                  </a:cubicBezTo>
                  <a:cubicBezTo>
                    <a:pt x="202" y="4430"/>
                    <a:pt x="235" y="3610"/>
                    <a:pt x="256" y="2726"/>
                  </a:cubicBezTo>
                  <a:cubicBezTo>
                    <a:pt x="266" y="1832"/>
                    <a:pt x="150" y="927"/>
                    <a:pt x="75" y="32"/>
                  </a:cubicBezTo>
                  <a:cubicBezTo>
                    <a:pt x="75" y="11"/>
                    <a:pt x="56" y="0"/>
                    <a:pt x="39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9" name="Google Shape;1229;p41"/>
          <p:cNvSpPr txBox="1"/>
          <p:nvPr/>
        </p:nvSpPr>
        <p:spPr>
          <a:xfrm>
            <a:off x="3201775" y="1649425"/>
            <a:ext cx="2428800" cy="2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lt1"/>
                </a:solidFill>
                <a:latin typeface="Gorditas"/>
                <a:ea typeface="Gorditas"/>
                <a:cs typeface="Gorditas"/>
                <a:sym typeface="Gorditas"/>
              </a:rPr>
              <a:t>Реклама</a:t>
            </a:r>
            <a:endParaRPr sz="2000" b="1" dirty="0">
              <a:solidFill>
                <a:schemeClr val="lt1"/>
              </a:solidFill>
              <a:latin typeface="Gorditas"/>
              <a:ea typeface="Gorditas"/>
              <a:cs typeface="Gorditas"/>
              <a:sym typeface="Gordita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34"/>
          <p:cNvSpPr/>
          <p:nvPr/>
        </p:nvSpPr>
        <p:spPr>
          <a:xfrm>
            <a:off x="2225500" y="2817525"/>
            <a:ext cx="4711200" cy="6333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6" name="Google Shape;846;p34"/>
          <p:cNvSpPr/>
          <p:nvPr/>
        </p:nvSpPr>
        <p:spPr>
          <a:xfrm>
            <a:off x="2282878" y="2869349"/>
            <a:ext cx="4596300" cy="5298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7" name="Google Shape;847;p34"/>
          <p:cNvSpPr txBox="1">
            <a:spLocks noGrp="1"/>
          </p:cNvSpPr>
          <p:nvPr>
            <p:ph type="body" idx="1"/>
          </p:nvPr>
        </p:nvSpPr>
        <p:spPr>
          <a:xfrm>
            <a:off x="2385250" y="1711500"/>
            <a:ext cx="4373400" cy="172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Учебно-тематический план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lt1"/>
                </a:solidFill>
              </a:rPr>
              <a:t>Приложение</a:t>
            </a:r>
            <a:endParaRPr dirty="0">
              <a:solidFill>
                <a:schemeClr val="lt1"/>
              </a:solidFill>
            </a:endParaRPr>
          </a:p>
        </p:txBody>
      </p:sp>
      <p:grpSp>
        <p:nvGrpSpPr>
          <p:cNvPr id="848" name="Google Shape;848;p34"/>
          <p:cNvGrpSpPr/>
          <p:nvPr/>
        </p:nvGrpSpPr>
        <p:grpSpPr>
          <a:xfrm flipH="1">
            <a:off x="2307325" y="515573"/>
            <a:ext cx="820647" cy="572699"/>
            <a:chOff x="2497400" y="238075"/>
            <a:chExt cx="235075" cy="164050"/>
          </a:xfrm>
        </p:grpSpPr>
        <p:sp>
          <p:nvSpPr>
            <p:cNvPr id="849" name="Google Shape;849;p34"/>
            <p:cNvSpPr/>
            <p:nvPr/>
          </p:nvSpPr>
          <p:spPr>
            <a:xfrm>
              <a:off x="2543200" y="307600"/>
              <a:ext cx="93725" cy="94525"/>
            </a:xfrm>
            <a:custGeom>
              <a:avLst/>
              <a:gdLst/>
              <a:ahLst/>
              <a:cxnLst/>
              <a:rect l="l" t="t" r="r" b="b"/>
              <a:pathLst>
                <a:path w="3749" h="3781" extrusionOk="0">
                  <a:moveTo>
                    <a:pt x="0" y="1"/>
                  </a:moveTo>
                  <a:lnTo>
                    <a:pt x="735" y="3780"/>
                  </a:lnTo>
                  <a:lnTo>
                    <a:pt x="3749" y="178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4"/>
            <p:cNvSpPr/>
            <p:nvPr/>
          </p:nvSpPr>
          <p:spPr>
            <a:xfrm>
              <a:off x="2561550" y="330225"/>
              <a:ext cx="75375" cy="71900"/>
            </a:xfrm>
            <a:custGeom>
              <a:avLst/>
              <a:gdLst/>
              <a:ahLst/>
              <a:cxnLst/>
              <a:rect l="l" t="t" r="r" b="b"/>
              <a:pathLst>
                <a:path w="3015" h="2876" extrusionOk="0">
                  <a:moveTo>
                    <a:pt x="1162" y="0"/>
                  </a:moveTo>
                  <a:lnTo>
                    <a:pt x="587" y="22"/>
                  </a:lnTo>
                  <a:lnTo>
                    <a:pt x="1" y="2875"/>
                  </a:lnTo>
                  <a:lnTo>
                    <a:pt x="3015" y="884"/>
                  </a:lnTo>
                  <a:lnTo>
                    <a:pt x="11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4"/>
            <p:cNvSpPr/>
            <p:nvPr/>
          </p:nvSpPr>
          <p:spPr>
            <a:xfrm>
              <a:off x="2497400" y="238100"/>
              <a:ext cx="235075" cy="137400"/>
            </a:xfrm>
            <a:custGeom>
              <a:avLst/>
              <a:gdLst/>
              <a:ahLst/>
              <a:cxnLst/>
              <a:rect l="l" t="t" r="r" b="b"/>
              <a:pathLst>
                <a:path w="9403" h="5496" extrusionOk="0">
                  <a:moveTo>
                    <a:pt x="9168" y="0"/>
                  </a:moveTo>
                  <a:cubicBezTo>
                    <a:pt x="8049" y="0"/>
                    <a:pt x="1" y="1481"/>
                    <a:pt x="1" y="1481"/>
                  </a:cubicBezTo>
                  <a:lnTo>
                    <a:pt x="5676" y="5495"/>
                  </a:lnTo>
                  <a:cubicBezTo>
                    <a:pt x="5676" y="5495"/>
                    <a:pt x="9403" y="257"/>
                    <a:pt x="9296" y="22"/>
                  </a:cubicBezTo>
                  <a:cubicBezTo>
                    <a:pt x="9290" y="7"/>
                    <a:pt x="9246" y="0"/>
                    <a:pt x="91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4"/>
            <p:cNvSpPr/>
            <p:nvPr/>
          </p:nvSpPr>
          <p:spPr>
            <a:xfrm>
              <a:off x="2497400" y="238075"/>
              <a:ext cx="232425" cy="69550"/>
            </a:xfrm>
            <a:custGeom>
              <a:avLst/>
              <a:gdLst/>
              <a:ahLst/>
              <a:cxnLst/>
              <a:rect l="l" t="t" r="r" b="b"/>
              <a:pathLst>
                <a:path w="9297" h="2782" extrusionOk="0">
                  <a:moveTo>
                    <a:pt x="9168" y="1"/>
                  </a:moveTo>
                  <a:cubicBezTo>
                    <a:pt x="8042" y="1"/>
                    <a:pt x="1" y="1482"/>
                    <a:pt x="1" y="1482"/>
                  </a:cubicBezTo>
                  <a:lnTo>
                    <a:pt x="1832" y="2782"/>
                  </a:lnTo>
                  <a:lnTo>
                    <a:pt x="9296" y="23"/>
                  </a:lnTo>
                  <a:lnTo>
                    <a:pt x="9286" y="13"/>
                  </a:lnTo>
                  <a:cubicBezTo>
                    <a:pt x="9267" y="5"/>
                    <a:pt x="9227" y="1"/>
                    <a:pt x="9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4"/>
            <p:cNvSpPr/>
            <p:nvPr/>
          </p:nvSpPr>
          <p:spPr>
            <a:xfrm>
              <a:off x="2576200" y="238650"/>
              <a:ext cx="156275" cy="136850"/>
            </a:xfrm>
            <a:custGeom>
              <a:avLst/>
              <a:gdLst/>
              <a:ahLst/>
              <a:cxnLst/>
              <a:rect l="l" t="t" r="r" b="b"/>
              <a:pathLst>
                <a:path w="6251" h="5474" extrusionOk="0">
                  <a:moveTo>
                    <a:pt x="6144" y="0"/>
                  </a:moveTo>
                  <a:lnTo>
                    <a:pt x="1" y="3685"/>
                  </a:lnTo>
                  <a:lnTo>
                    <a:pt x="2524" y="5473"/>
                  </a:lnTo>
                  <a:cubicBezTo>
                    <a:pt x="2524" y="5473"/>
                    <a:pt x="6251" y="235"/>
                    <a:pt x="61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4" name="Google Shape;854;p34"/>
          <p:cNvSpPr/>
          <p:nvPr/>
        </p:nvSpPr>
        <p:spPr>
          <a:xfrm flipH="1">
            <a:off x="2976813" y="-244627"/>
            <a:ext cx="3283075" cy="1761200"/>
          </a:xfrm>
          <a:custGeom>
            <a:avLst/>
            <a:gdLst/>
            <a:ahLst/>
            <a:cxnLst/>
            <a:rect l="l" t="t" r="r" b="b"/>
            <a:pathLst>
              <a:path w="131323" h="70448" extrusionOk="0">
                <a:moveTo>
                  <a:pt x="0" y="3149"/>
                </a:moveTo>
                <a:cubicBezTo>
                  <a:pt x="6635" y="-3486"/>
                  <a:pt x="22063" y="1454"/>
                  <a:pt x="27515" y="9090"/>
                </a:cubicBezTo>
                <a:cubicBezTo>
                  <a:pt x="39845" y="26359"/>
                  <a:pt x="48657" y="50847"/>
                  <a:pt x="68788" y="57554"/>
                </a:cubicBezTo>
                <a:cubicBezTo>
                  <a:pt x="78084" y="60651"/>
                  <a:pt x="91252" y="64795"/>
                  <a:pt x="98180" y="57867"/>
                </a:cubicBezTo>
                <a:cubicBezTo>
                  <a:pt x="101203" y="54844"/>
                  <a:pt x="102315" y="46959"/>
                  <a:pt x="98492" y="45047"/>
                </a:cubicBezTo>
                <a:cubicBezTo>
                  <a:pt x="94241" y="42921"/>
                  <a:pt x="86237" y="44290"/>
                  <a:pt x="84735" y="48799"/>
                </a:cubicBezTo>
                <a:cubicBezTo>
                  <a:pt x="82880" y="54366"/>
                  <a:pt x="86093" y="61705"/>
                  <a:pt x="90676" y="65371"/>
                </a:cubicBezTo>
                <a:cubicBezTo>
                  <a:pt x="95947" y="69587"/>
                  <a:pt x="103716" y="71172"/>
                  <a:pt x="110374" y="70061"/>
                </a:cubicBezTo>
                <a:cubicBezTo>
                  <a:pt x="119030" y="68617"/>
                  <a:pt x="125118" y="60320"/>
                  <a:pt x="131323" y="54115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dot"/>
            <a:round/>
            <a:headEnd type="none" w="med" len="med"/>
            <a:tailEnd type="none" w="med" len="med"/>
          </a:ln>
        </p:spPr>
      </p:sp>
      <p:grpSp>
        <p:nvGrpSpPr>
          <p:cNvPr id="855" name="Google Shape;855;p34"/>
          <p:cNvGrpSpPr/>
          <p:nvPr/>
        </p:nvGrpSpPr>
        <p:grpSpPr>
          <a:xfrm>
            <a:off x="5780150" y="3872398"/>
            <a:ext cx="820647" cy="572699"/>
            <a:chOff x="2497400" y="238075"/>
            <a:chExt cx="235075" cy="164050"/>
          </a:xfrm>
        </p:grpSpPr>
        <p:sp>
          <p:nvSpPr>
            <p:cNvPr id="856" name="Google Shape;856;p34"/>
            <p:cNvSpPr/>
            <p:nvPr/>
          </p:nvSpPr>
          <p:spPr>
            <a:xfrm>
              <a:off x="2543200" y="307600"/>
              <a:ext cx="93725" cy="94525"/>
            </a:xfrm>
            <a:custGeom>
              <a:avLst/>
              <a:gdLst/>
              <a:ahLst/>
              <a:cxnLst/>
              <a:rect l="l" t="t" r="r" b="b"/>
              <a:pathLst>
                <a:path w="3749" h="3781" extrusionOk="0">
                  <a:moveTo>
                    <a:pt x="0" y="1"/>
                  </a:moveTo>
                  <a:lnTo>
                    <a:pt x="735" y="3780"/>
                  </a:lnTo>
                  <a:lnTo>
                    <a:pt x="3749" y="178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4"/>
            <p:cNvSpPr/>
            <p:nvPr/>
          </p:nvSpPr>
          <p:spPr>
            <a:xfrm>
              <a:off x="2561550" y="330225"/>
              <a:ext cx="75375" cy="71900"/>
            </a:xfrm>
            <a:custGeom>
              <a:avLst/>
              <a:gdLst/>
              <a:ahLst/>
              <a:cxnLst/>
              <a:rect l="l" t="t" r="r" b="b"/>
              <a:pathLst>
                <a:path w="3015" h="2876" extrusionOk="0">
                  <a:moveTo>
                    <a:pt x="1162" y="0"/>
                  </a:moveTo>
                  <a:lnTo>
                    <a:pt x="587" y="22"/>
                  </a:lnTo>
                  <a:lnTo>
                    <a:pt x="1" y="2875"/>
                  </a:lnTo>
                  <a:lnTo>
                    <a:pt x="3015" y="884"/>
                  </a:lnTo>
                  <a:lnTo>
                    <a:pt x="11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4"/>
            <p:cNvSpPr/>
            <p:nvPr/>
          </p:nvSpPr>
          <p:spPr>
            <a:xfrm>
              <a:off x="2497400" y="238100"/>
              <a:ext cx="235075" cy="137400"/>
            </a:xfrm>
            <a:custGeom>
              <a:avLst/>
              <a:gdLst/>
              <a:ahLst/>
              <a:cxnLst/>
              <a:rect l="l" t="t" r="r" b="b"/>
              <a:pathLst>
                <a:path w="9403" h="5496" extrusionOk="0">
                  <a:moveTo>
                    <a:pt x="9168" y="0"/>
                  </a:moveTo>
                  <a:cubicBezTo>
                    <a:pt x="8049" y="0"/>
                    <a:pt x="1" y="1481"/>
                    <a:pt x="1" y="1481"/>
                  </a:cubicBezTo>
                  <a:lnTo>
                    <a:pt x="5676" y="5495"/>
                  </a:lnTo>
                  <a:cubicBezTo>
                    <a:pt x="5676" y="5495"/>
                    <a:pt x="9403" y="257"/>
                    <a:pt x="9296" y="22"/>
                  </a:cubicBezTo>
                  <a:cubicBezTo>
                    <a:pt x="9290" y="7"/>
                    <a:pt x="9246" y="0"/>
                    <a:pt x="91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4"/>
            <p:cNvSpPr/>
            <p:nvPr/>
          </p:nvSpPr>
          <p:spPr>
            <a:xfrm>
              <a:off x="2497400" y="238075"/>
              <a:ext cx="232425" cy="69550"/>
            </a:xfrm>
            <a:custGeom>
              <a:avLst/>
              <a:gdLst/>
              <a:ahLst/>
              <a:cxnLst/>
              <a:rect l="l" t="t" r="r" b="b"/>
              <a:pathLst>
                <a:path w="9297" h="2782" extrusionOk="0">
                  <a:moveTo>
                    <a:pt x="9168" y="1"/>
                  </a:moveTo>
                  <a:cubicBezTo>
                    <a:pt x="8042" y="1"/>
                    <a:pt x="1" y="1482"/>
                    <a:pt x="1" y="1482"/>
                  </a:cubicBezTo>
                  <a:lnTo>
                    <a:pt x="1832" y="2782"/>
                  </a:lnTo>
                  <a:lnTo>
                    <a:pt x="9296" y="23"/>
                  </a:lnTo>
                  <a:lnTo>
                    <a:pt x="9286" y="13"/>
                  </a:lnTo>
                  <a:cubicBezTo>
                    <a:pt x="9267" y="5"/>
                    <a:pt x="9227" y="1"/>
                    <a:pt x="9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4"/>
            <p:cNvSpPr/>
            <p:nvPr/>
          </p:nvSpPr>
          <p:spPr>
            <a:xfrm>
              <a:off x="2576200" y="238650"/>
              <a:ext cx="156275" cy="136850"/>
            </a:xfrm>
            <a:custGeom>
              <a:avLst/>
              <a:gdLst/>
              <a:ahLst/>
              <a:cxnLst/>
              <a:rect l="l" t="t" r="r" b="b"/>
              <a:pathLst>
                <a:path w="6251" h="5474" extrusionOk="0">
                  <a:moveTo>
                    <a:pt x="6144" y="0"/>
                  </a:moveTo>
                  <a:lnTo>
                    <a:pt x="1" y="3685"/>
                  </a:lnTo>
                  <a:lnTo>
                    <a:pt x="2524" y="5473"/>
                  </a:lnTo>
                  <a:cubicBezTo>
                    <a:pt x="2524" y="5473"/>
                    <a:pt x="6251" y="235"/>
                    <a:pt x="61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1" name="Google Shape;861;p34"/>
          <p:cNvSpPr/>
          <p:nvPr/>
        </p:nvSpPr>
        <p:spPr>
          <a:xfrm>
            <a:off x="2256075" y="3846062"/>
            <a:ext cx="3681650" cy="1377300"/>
          </a:xfrm>
          <a:custGeom>
            <a:avLst/>
            <a:gdLst/>
            <a:ahLst/>
            <a:cxnLst/>
            <a:rect l="l" t="t" r="r" b="b"/>
            <a:pathLst>
              <a:path w="147266" h="55092" extrusionOk="0">
                <a:moveTo>
                  <a:pt x="0" y="55092"/>
                </a:moveTo>
                <a:cubicBezTo>
                  <a:pt x="0" y="50534"/>
                  <a:pt x="6751" y="48778"/>
                  <a:pt x="10828" y="46739"/>
                </a:cubicBezTo>
                <a:cubicBezTo>
                  <a:pt x="16049" y="44128"/>
                  <a:pt x="20897" y="40805"/>
                  <a:pt x="25679" y="37457"/>
                </a:cubicBezTo>
                <a:cubicBezTo>
                  <a:pt x="33698" y="31843"/>
                  <a:pt x="49577" y="18159"/>
                  <a:pt x="53214" y="27247"/>
                </a:cubicBezTo>
                <a:cubicBezTo>
                  <a:pt x="54404" y="30220"/>
                  <a:pt x="53737" y="35405"/>
                  <a:pt x="50739" y="36529"/>
                </a:cubicBezTo>
                <a:cubicBezTo>
                  <a:pt x="44925" y="38709"/>
                  <a:pt x="37406" y="32336"/>
                  <a:pt x="34960" y="26629"/>
                </a:cubicBezTo>
                <a:cubicBezTo>
                  <a:pt x="31197" y="17850"/>
                  <a:pt x="37760" y="2957"/>
                  <a:pt x="47026" y="640"/>
                </a:cubicBezTo>
                <a:cubicBezTo>
                  <a:pt x="67314" y="-4434"/>
                  <a:pt x="81774" y="23985"/>
                  <a:pt x="99931" y="34363"/>
                </a:cubicBezTo>
                <a:cubicBezTo>
                  <a:pt x="113826" y="42305"/>
                  <a:pt x="132086" y="31390"/>
                  <a:pt x="147266" y="26319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dot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График занятий:</a:t>
            </a:r>
            <a:endParaRPr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A906FCF1-CE2B-43C0-B794-F6D8E665A4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53383"/>
              </p:ext>
            </p:extLst>
          </p:nvPr>
        </p:nvGraphicFramePr>
        <p:xfrm>
          <a:off x="721449" y="1264792"/>
          <a:ext cx="7702551" cy="883540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540406">
                  <a:extLst>
                    <a:ext uri="{9D8B030D-6E8A-4147-A177-3AD203B41FA5}">
                      <a16:colId xmlns:a16="http://schemas.microsoft.com/office/drawing/2014/main" val="132775042"/>
                    </a:ext>
                  </a:extLst>
                </a:gridCol>
                <a:gridCol w="1540406">
                  <a:extLst>
                    <a:ext uri="{9D8B030D-6E8A-4147-A177-3AD203B41FA5}">
                      <a16:colId xmlns:a16="http://schemas.microsoft.com/office/drawing/2014/main" val="2610877932"/>
                    </a:ext>
                  </a:extLst>
                </a:gridCol>
                <a:gridCol w="1540406">
                  <a:extLst>
                    <a:ext uri="{9D8B030D-6E8A-4147-A177-3AD203B41FA5}">
                      <a16:colId xmlns:a16="http://schemas.microsoft.com/office/drawing/2014/main" val="2968180242"/>
                    </a:ext>
                  </a:extLst>
                </a:gridCol>
                <a:gridCol w="1540406">
                  <a:extLst>
                    <a:ext uri="{9D8B030D-6E8A-4147-A177-3AD203B41FA5}">
                      <a16:colId xmlns:a16="http://schemas.microsoft.com/office/drawing/2014/main" val="3998266588"/>
                    </a:ext>
                  </a:extLst>
                </a:gridCol>
                <a:gridCol w="1540927">
                  <a:extLst>
                    <a:ext uri="{9D8B030D-6E8A-4147-A177-3AD203B41FA5}">
                      <a16:colId xmlns:a16="http://schemas.microsoft.com/office/drawing/2014/main" val="594118417"/>
                    </a:ext>
                  </a:extLst>
                </a:gridCol>
              </a:tblGrid>
              <a:tr h="2344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extLst>
                  <a:ext uri="{0D108BD9-81ED-4DB2-BD59-A6C34878D82A}">
                    <a16:rowId xmlns:a16="http://schemas.microsoft.com/office/drawing/2014/main" val="1917616790"/>
                  </a:ext>
                </a:extLst>
              </a:tr>
              <a:tr h="4260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«Скорочтение» 16.00-16.30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«Скорочтение» 16.00-16.30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261" marR="56261" marT="0" marB="0"/>
                </a:tc>
                <a:extLst>
                  <a:ext uri="{0D108BD9-81ED-4DB2-BD59-A6C34878D82A}">
                    <a16:rowId xmlns:a16="http://schemas.microsoft.com/office/drawing/2014/main" val="3562785854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5F99629-BD71-4701-AB7A-25AE9395E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810888"/>
              </p:ext>
            </p:extLst>
          </p:nvPr>
        </p:nvGraphicFramePr>
        <p:xfrm>
          <a:off x="721450" y="2798120"/>
          <a:ext cx="7702550" cy="1475023"/>
        </p:xfrm>
        <a:graphic>
          <a:graphicData uri="http://schemas.openxmlformats.org/drawingml/2006/table">
            <a:tbl>
              <a:tblPr firstRow="1" firstCol="1" bandRow="1">
                <a:tableStyleId>{99CB0172-F862-44AC-84D9-0D539393C618}</a:tableStyleId>
              </a:tblPr>
              <a:tblGrid>
                <a:gridCol w="3851275">
                  <a:extLst>
                    <a:ext uri="{9D8B030D-6E8A-4147-A177-3AD203B41FA5}">
                      <a16:colId xmlns:a16="http://schemas.microsoft.com/office/drawing/2014/main" val="3396527377"/>
                    </a:ext>
                  </a:extLst>
                </a:gridCol>
                <a:gridCol w="3851275">
                  <a:extLst>
                    <a:ext uri="{9D8B030D-6E8A-4147-A177-3AD203B41FA5}">
                      <a16:colId xmlns:a16="http://schemas.microsoft.com/office/drawing/2014/main" val="2988731366"/>
                    </a:ext>
                  </a:extLst>
                </a:gridCol>
              </a:tblGrid>
              <a:tr h="311779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нагрузки (во вторую половину дня):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093" marR="95093" marT="47547" marB="47547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72048"/>
                  </a:ext>
                </a:extLst>
              </a:tr>
              <a:tr h="5396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объем нагрузки на одном занятии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093" marR="95093" marT="47547" marB="47547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минут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093" marR="95093" marT="47547" marB="47547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7230573"/>
                  </a:ext>
                </a:extLst>
              </a:tr>
              <a:tr h="311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объем нагрузки в неделю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093" marR="95093" marT="47547" marB="47547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минут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093" marR="95093" marT="47547" marB="47547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5071044"/>
                  </a:ext>
                </a:extLst>
              </a:tr>
              <a:tr h="311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объем нагрузки в месяц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093" marR="95093" marT="47547" marB="47547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 минут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093" marR="95093" marT="47547" marB="47547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1478259"/>
                  </a:ext>
                </a:extLst>
              </a:tr>
            </a:tbl>
          </a:graphicData>
        </a:graphic>
      </p:graphicFrame>
      <p:grpSp>
        <p:nvGrpSpPr>
          <p:cNvPr id="8" name="Google Shape;2155;p53">
            <a:extLst>
              <a:ext uri="{FF2B5EF4-FFF2-40B4-BE49-F238E27FC236}">
                <a16:creationId xmlns:a16="http://schemas.microsoft.com/office/drawing/2014/main" id="{960739DA-6330-4F10-A121-51C87BA09151}"/>
              </a:ext>
            </a:extLst>
          </p:cNvPr>
          <p:cNvGrpSpPr/>
          <p:nvPr/>
        </p:nvGrpSpPr>
        <p:grpSpPr>
          <a:xfrm>
            <a:off x="6462556" y="3141788"/>
            <a:ext cx="1699933" cy="1265394"/>
            <a:chOff x="904213" y="3120125"/>
            <a:chExt cx="740550" cy="551250"/>
          </a:xfrm>
        </p:grpSpPr>
        <p:sp>
          <p:nvSpPr>
            <p:cNvPr id="9" name="Google Shape;2156;p53">
              <a:extLst>
                <a:ext uri="{FF2B5EF4-FFF2-40B4-BE49-F238E27FC236}">
                  <a16:creationId xmlns:a16="http://schemas.microsoft.com/office/drawing/2014/main" id="{EC7DB871-A9D0-4C89-BB50-6272BE19A8B9}"/>
                </a:ext>
              </a:extLst>
            </p:cNvPr>
            <p:cNvSpPr/>
            <p:nvPr/>
          </p:nvSpPr>
          <p:spPr>
            <a:xfrm>
              <a:off x="1513963" y="3123275"/>
              <a:ext cx="127300" cy="55950"/>
            </a:xfrm>
            <a:custGeom>
              <a:avLst/>
              <a:gdLst/>
              <a:ahLst/>
              <a:cxnLst/>
              <a:rect l="l" t="t" r="r" b="b"/>
              <a:pathLst>
                <a:path w="5092" h="2238" extrusionOk="0">
                  <a:moveTo>
                    <a:pt x="529" y="0"/>
                  </a:moveTo>
                  <a:cubicBezTo>
                    <a:pt x="458" y="0"/>
                    <a:pt x="389" y="10"/>
                    <a:pt x="324" y="37"/>
                  </a:cubicBezTo>
                  <a:cubicBezTo>
                    <a:pt x="32" y="166"/>
                    <a:pt x="0" y="566"/>
                    <a:pt x="11" y="878"/>
                  </a:cubicBezTo>
                  <a:lnTo>
                    <a:pt x="4789" y="2237"/>
                  </a:lnTo>
                  <a:cubicBezTo>
                    <a:pt x="4941" y="1892"/>
                    <a:pt x="5092" y="1482"/>
                    <a:pt x="4865" y="1180"/>
                  </a:cubicBezTo>
                  <a:cubicBezTo>
                    <a:pt x="4725" y="997"/>
                    <a:pt x="4487" y="932"/>
                    <a:pt x="4261" y="878"/>
                  </a:cubicBezTo>
                  <a:cubicBezTo>
                    <a:pt x="3117" y="598"/>
                    <a:pt x="1974" y="328"/>
                    <a:pt x="842" y="48"/>
                  </a:cubicBezTo>
                  <a:cubicBezTo>
                    <a:pt x="739" y="22"/>
                    <a:pt x="632" y="0"/>
                    <a:pt x="529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157;p53">
              <a:extLst>
                <a:ext uri="{FF2B5EF4-FFF2-40B4-BE49-F238E27FC236}">
                  <a16:creationId xmlns:a16="http://schemas.microsoft.com/office/drawing/2014/main" id="{81752A69-E7CA-482D-911B-2AA2A7875DAF}"/>
                </a:ext>
              </a:extLst>
            </p:cNvPr>
            <p:cNvSpPr/>
            <p:nvPr/>
          </p:nvSpPr>
          <p:spPr>
            <a:xfrm>
              <a:off x="1510438" y="3120125"/>
              <a:ext cx="134325" cy="62075"/>
            </a:xfrm>
            <a:custGeom>
              <a:avLst/>
              <a:gdLst/>
              <a:ahLst/>
              <a:cxnLst/>
              <a:rect l="l" t="t" r="r" b="b"/>
              <a:pathLst>
                <a:path w="5373" h="2483" extrusionOk="0">
                  <a:moveTo>
                    <a:pt x="676" y="1"/>
                  </a:moveTo>
                  <a:cubicBezTo>
                    <a:pt x="592" y="1"/>
                    <a:pt x="506" y="15"/>
                    <a:pt x="422" y="55"/>
                  </a:cubicBezTo>
                  <a:cubicBezTo>
                    <a:pt x="1" y="239"/>
                    <a:pt x="22" y="821"/>
                    <a:pt x="22" y="1015"/>
                  </a:cubicBezTo>
                  <a:cubicBezTo>
                    <a:pt x="33" y="1080"/>
                    <a:pt x="87" y="1133"/>
                    <a:pt x="152" y="1133"/>
                  </a:cubicBezTo>
                  <a:cubicBezTo>
                    <a:pt x="216" y="1133"/>
                    <a:pt x="271" y="1069"/>
                    <a:pt x="271" y="1004"/>
                  </a:cubicBezTo>
                  <a:cubicBezTo>
                    <a:pt x="259" y="594"/>
                    <a:pt x="335" y="357"/>
                    <a:pt x="518" y="282"/>
                  </a:cubicBezTo>
                  <a:cubicBezTo>
                    <a:pt x="564" y="261"/>
                    <a:pt x="615" y="253"/>
                    <a:pt x="670" y="253"/>
                  </a:cubicBezTo>
                  <a:cubicBezTo>
                    <a:pt x="756" y="253"/>
                    <a:pt x="851" y="273"/>
                    <a:pt x="950" y="292"/>
                  </a:cubicBezTo>
                  <a:lnTo>
                    <a:pt x="4370" y="1123"/>
                  </a:lnTo>
                  <a:cubicBezTo>
                    <a:pt x="4596" y="1177"/>
                    <a:pt x="4801" y="1241"/>
                    <a:pt x="4909" y="1382"/>
                  </a:cubicBezTo>
                  <a:cubicBezTo>
                    <a:pt x="5092" y="1630"/>
                    <a:pt x="4962" y="2008"/>
                    <a:pt x="4823" y="2310"/>
                  </a:cubicBezTo>
                  <a:cubicBezTo>
                    <a:pt x="4790" y="2374"/>
                    <a:pt x="4811" y="2439"/>
                    <a:pt x="4876" y="2471"/>
                  </a:cubicBezTo>
                  <a:cubicBezTo>
                    <a:pt x="4898" y="2482"/>
                    <a:pt x="4909" y="2482"/>
                    <a:pt x="4930" y="2482"/>
                  </a:cubicBezTo>
                  <a:cubicBezTo>
                    <a:pt x="4974" y="2482"/>
                    <a:pt x="5017" y="2461"/>
                    <a:pt x="5038" y="2406"/>
                  </a:cubicBezTo>
                  <a:cubicBezTo>
                    <a:pt x="5211" y="2051"/>
                    <a:pt x="5372" y="1576"/>
                    <a:pt x="5103" y="1231"/>
                  </a:cubicBezTo>
                  <a:cubicBezTo>
                    <a:pt x="4941" y="1026"/>
                    <a:pt x="4693" y="951"/>
                    <a:pt x="4423" y="886"/>
                  </a:cubicBezTo>
                  <a:lnTo>
                    <a:pt x="1004" y="55"/>
                  </a:lnTo>
                  <a:cubicBezTo>
                    <a:pt x="909" y="29"/>
                    <a:pt x="795" y="1"/>
                    <a:pt x="676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158;p53">
              <a:extLst>
                <a:ext uri="{FF2B5EF4-FFF2-40B4-BE49-F238E27FC236}">
                  <a16:creationId xmlns:a16="http://schemas.microsoft.com/office/drawing/2014/main" id="{D432BB54-2FD0-4B8E-8A8C-9E3BB853AB95}"/>
                </a:ext>
              </a:extLst>
            </p:cNvPr>
            <p:cNvSpPr/>
            <p:nvPr/>
          </p:nvSpPr>
          <p:spPr>
            <a:xfrm>
              <a:off x="1431438" y="3145525"/>
              <a:ext cx="200925" cy="359725"/>
            </a:xfrm>
            <a:custGeom>
              <a:avLst/>
              <a:gdLst/>
              <a:ahLst/>
              <a:cxnLst/>
              <a:rect l="l" t="t" r="r" b="b"/>
              <a:pathLst>
                <a:path w="8037" h="14389" extrusionOk="0">
                  <a:moveTo>
                    <a:pt x="3551" y="0"/>
                  </a:moveTo>
                  <a:cubicBezTo>
                    <a:pt x="3485" y="0"/>
                    <a:pt x="3422" y="12"/>
                    <a:pt x="3366" y="42"/>
                  </a:cubicBezTo>
                  <a:cubicBezTo>
                    <a:pt x="3225" y="107"/>
                    <a:pt x="3161" y="258"/>
                    <a:pt x="3107" y="398"/>
                  </a:cubicBezTo>
                  <a:cubicBezTo>
                    <a:pt x="2039" y="3171"/>
                    <a:pt x="960" y="5964"/>
                    <a:pt x="334" y="8866"/>
                  </a:cubicBezTo>
                  <a:cubicBezTo>
                    <a:pt x="140" y="9772"/>
                    <a:pt x="0" y="10764"/>
                    <a:pt x="389" y="11616"/>
                  </a:cubicBezTo>
                  <a:cubicBezTo>
                    <a:pt x="550" y="11973"/>
                    <a:pt x="809" y="12275"/>
                    <a:pt x="960" y="12641"/>
                  </a:cubicBezTo>
                  <a:cubicBezTo>
                    <a:pt x="1111" y="12997"/>
                    <a:pt x="993" y="13526"/>
                    <a:pt x="938" y="13871"/>
                  </a:cubicBezTo>
                  <a:lnTo>
                    <a:pt x="2632" y="14389"/>
                  </a:lnTo>
                  <a:cubicBezTo>
                    <a:pt x="2772" y="14065"/>
                    <a:pt x="2956" y="13558"/>
                    <a:pt x="3268" y="13332"/>
                  </a:cubicBezTo>
                  <a:cubicBezTo>
                    <a:pt x="3592" y="13116"/>
                    <a:pt x="3970" y="12987"/>
                    <a:pt x="4304" y="12771"/>
                  </a:cubicBezTo>
                  <a:cubicBezTo>
                    <a:pt x="5081" y="12263"/>
                    <a:pt x="5490" y="11347"/>
                    <a:pt x="5814" y="10473"/>
                  </a:cubicBezTo>
                  <a:cubicBezTo>
                    <a:pt x="6828" y="7679"/>
                    <a:pt x="7411" y="4756"/>
                    <a:pt x="7983" y="1843"/>
                  </a:cubicBezTo>
                  <a:cubicBezTo>
                    <a:pt x="8015" y="1692"/>
                    <a:pt x="8036" y="1531"/>
                    <a:pt x="7961" y="1402"/>
                  </a:cubicBezTo>
                  <a:cubicBezTo>
                    <a:pt x="7885" y="1272"/>
                    <a:pt x="7745" y="1218"/>
                    <a:pt x="7616" y="1175"/>
                  </a:cubicBezTo>
                  <a:cubicBezTo>
                    <a:pt x="6893" y="916"/>
                    <a:pt x="4520" y="204"/>
                    <a:pt x="3776" y="31"/>
                  </a:cubicBezTo>
                  <a:cubicBezTo>
                    <a:pt x="3702" y="14"/>
                    <a:pt x="3625" y="0"/>
                    <a:pt x="3551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159;p53">
              <a:extLst>
                <a:ext uri="{FF2B5EF4-FFF2-40B4-BE49-F238E27FC236}">
                  <a16:creationId xmlns:a16="http://schemas.microsoft.com/office/drawing/2014/main" id="{BEB63BA5-1914-4FB5-BADA-8C688A5E7608}"/>
                </a:ext>
              </a:extLst>
            </p:cNvPr>
            <p:cNvSpPr/>
            <p:nvPr/>
          </p:nvSpPr>
          <p:spPr>
            <a:xfrm>
              <a:off x="1428213" y="3142475"/>
              <a:ext cx="207375" cy="366025"/>
            </a:xfrm>
            <a:custGeom>
              <a:avLst/>
              <a:gdLst/>
              <a:ahLst/>
              <a:cxnLst/>
              <a:rect l="l" t="t" r="r" b="b"/>
              <a:pathLst>
                <a:path w="8295" h="14641" extrusionOk="0">
                  <a:moveTo>
                    <a:pt x="3667" y="1"/>
                  </a:moveTo>
                  <a:cubicBezTo>
                    <a:pt x="3587" y="1"/>
                    <a:pt x="3507" y="15"/>
                    <a:pt x="3430" y="57"/>
                  </a:cubicBezTo>
                  <a:cubicBezTo>
                    <a:pt x="3246" y="143"/>
                    <a:pt x="3171" y="347"/>
                    <a:pt x="3117" y="477"/>
                  </a:cubicBezTo>
                  <a:cubicBezTo>
                    <a:pt x="2071" y="3217"/>
                    <a:pt x="981" y="6043"/>
                    <a:pt x="345" y="8955"/>
                  </a:cubicBezTo>
                  <a:cubicBezTo>
                    <a:pt x="140" y="9916"/>
                    <a:pt x="0" y="10918"/>
                    <a:pt x="410" y="11781"/>
                  </a:cubicBezTo>
                  <a:cubicBezTo>
                    <a:pt x="485" y="11965"/>
                    <a:pt x="582" y="12126"/>
                    <a:pt x="679" y="12278"/>
                  </a:cubicBezTo>
                  <a:cubicBezTo>
                    <a:pt x="798" y="12461"/>
                    <a:pt x="895" y="12623"/>
                    <a:pt x="971" y="12806"/>
                  </a:cubicBezTo>
                  <a:cubicBezTo>
                    <a:pt x="1089" y="13087"/>
                    <a:pt x="1024" y="13497"/>
                    <a:pt x="971" y="13820"/>
                  </a:cubicBezTo>
                  <a:cubicBezTo>
                    <a:pt x="960" y="13874"/>
                    <a:pt x="949" y="13928"/>
                    <a:pt x="938" y="13971"/>
                  </a:cubicBezTo>
                  <a:cubicBezTo>
                    <a:pt x="928" y="14047"/>
                    <a:pt x="981" y="14101"/>
                    <a:pt x="1046" y="14111"/>
                  </a:cubicBezTo>
                  <a:cubicBezTo>
                    <a:pt x="1053" y="14112"/>
                    <a:pt x="1060" y="14113"/>
                    <a:pt x="1067" y="14113"/>
                  </a:cubicBezTo>
                  <a:cubicBezTo>
                    <a:pt x="1124" y="14113"/>
                    <a:pt x="1177" y="14072"/>
                    <a:pt x="1187" y="14015"/>
                  </a:cubicBezTo>
                  <a:cubicBezTo>
                    <a:pt x="1197" y="13960"/>
                    <a:pt x="1197" y="13917"/>
                    <a:pt x="1208" y="13864"/>
                  </a:cubicBezTo>
                  <a:cubicBezTo>
                    <a:pt x="1273" y="13497"/>
                    <a:pt x="1348" y="13054"/>
                    <a:pt x="1197" y="12709"/>
                  </a:cubicBezTo>
                  <a:cubicBezTo>
                    <a:pt x="1122" y="12515"/>
                    <a:pt x="1003" y="12332"/>
                    <a:pt x="895" y="12148"/>
                  </a:cubicBezTo>
                  <a:cubicBezTo>
                    <a:pt x="798" y="11987"/>
                    <a:pt x="701" y="11846"/>
                    <a:pt x="626" y="11685"/>
                  </a:cubicBezTo>
                  <a:cubicBezTo>
                    <a:pt x="259" y="10886"/>
                    <a:pt x="388" y="9926"/>
                    <a:pt x="582" y="9010"/>
                  </a:cubicBezTo>
                  <a:cubicBezTo>
                    <a:pt x="1218" y="6107"/>
                    <a:pt x="2297" y="3293"/>
                    <a:pt x="3354" y="563"/>
                  </a:cubicBezTo>
                  <a:cubicBezTo>
                    <a:pt x="3397" y="434"/>
                    <a:pt x="3452" y="315"/>
                    <a:pt x="3548" y="272"/>
                  </a:cubicBezTo>
                  <a:cubicBezTo>
                    <a:pt x="3585" y="254"/>
                    <a:pt x="3627" y="247"/>
                    <a:pt x="3673" y="247"/>
                  </a:cubicBezTo>
                  <a:cubicBezTo>
                    <a:pt x="3735" y="247"/>
                    <a:pt x="3804" y="260"/>
                    <a:pt x="3872" y="272"/>
                  </a:cubicBezTo>
                  <a:cubicBezTo>
                    <a:pt x="4606" y="445"/>
                    <a:pt x="6947" y="1146"/>
                    <a:pt x="7702" y="1416"/>
                  </a:cubicBezTo>
                  <a:cubicBezTo>
                    <a:pt x="7820" y="1459"/>
                    <a:pt x="7928" y="1502"/>
                    <a:pt x="7982" y="1577"/>
                  </a:cubicBezTo>
                  <a:cubicBezTo>
                    <a:pt x="8036" y="1675"/>
                    <a:pt x="8014" y="1804"/>
                    <a:pt x="7993" y="1933"/>
                  </a:cubicBezTo>
                  <a:cubicBezTo>
                    <a:pt x="7421" y="4803"/>
                    <a:pt x="6839" y="7769"/>
                    <a:pt x="5825" y="10552"/>
                  </a:cubicBezTo>
                  <a:cubicBezTo>
                    <a:pt x="5501" y="11436"/>
                    <a:pt x="5102" y="12310"/>
                    <a:pt x="4368" y="12795"/>
                  </a:cubicBezTo>
                  <a:cubicBezTo>
                    <a:pt x="4217" y="12882"/>
                    <a:pt x="4056" y="12968"/>
                    <a:pt x="3894" y="13044"/>
                  </a:cubicBezTo>
                  <a:cubicBezTo>
                    <a:pt x="3699" y="13140"/>
                    <a:pt x="3505" y="13238"/>
                    <a:pt x="3333" y="13356"/>
                  </a:cubicBezTo>
                  <a:cubicBezTo>
                    <a:pt x="3020" y="13572"/>
                    <a:pt x="2848" y="13982"/>
                    <a:pt x="2718" y="14327"/>
                  </a:cubicBezTo>
                  <a:cubicBezTo>
                    <a:pt x="2697" y="14370"/>
                    <a:pt x="2675" y="14425"/>
                    <a:pt x="2654" y="14468"/>
                  </a:cubicBezTo>
                  <a:cubicBezTo>
                    <a:pt x="2621" y="14532"/>
                    <a:pt x="2654" y="14597"/>
                    <a:pt x="2718" y="14629"/>
                  </a:cubicBezTo>
                  <a:cubicBezTo>
                    <a:pt x="2729" y="14629"/>
                    <a:pt x="2750" y="14640"/>
                    <a:pt x="2761" y="14640"/>
                  </a:cubicBezTo>
                  <a:cubicBezTo>
                    <a:pt x="2815" y="14640"/>
                    <a:pt x="2858" y="14607"/>
                    <a:pt x="2880" y="14564"/>
                  </a:cubicBezTo>
                  <a:cubicBezTo>
                    <a:pt x="2901" y="14521"/>
                    <a:pt x="2923" y="14468"/>
                    <a:pt x="2944" y="14413"/>
                  </a:cubicBezTo>
                  <a:cubicBezTo>
                    <a:pt x="3063" y="14111"/>
                    <a:pt x="3225" y="13734"/>
                    <a:pt x="3473" y="13562"/>
                  </a:cubicBezTo>
                  <a:cubicBezTo>
                    <a:pt x="3635" y="13442"/>
                    <a:pt x="3807" y="13356"/>
                    <a:pt x="4001" y="13270"/>
                  </a:cubicBezTo>
                  <a:cubicBezTo>
                    <a:pt x="4164" y="13184"/>
                    <a:pt x="4336" y="13097"/>
                    <a:pt x="4498" y="13001"/>
                  </a:cubicBezTo>
                  <a:cubicBezTo>
                    <a:pt x="5296" y="12483"/>
                    <a:pt x="5717" y="11555"/>
                    <a:pt x="6051" y="10638"/>
                  </a:cubicBezTo>
                  <a:cubicBezTo>
                    <a:pt x="7076" y="7833"/>
                    <a:pt x="7669" y="4856"/>
                    <a:pt x="8230" y="1987"/>
                  </a:cubicBezTo>
                  <a:cubicBezTo>
                    <a:pt x="8263" y="1847"/>
                    <a:pt x="8295" y="1631"/>
                    <a:pt x="8198" y="1459"/>
                  </a:cubicBezTo>
                  <a:cubicBezTo>
                    <a:pt x="8100" y="1308"/>
                    <a:pt x="7939" y="1232"/>
                    <a:pt x="7788" y="1178"/>
                  </a:cubicBezTo>
                  <a:cubicBezTo>
                    <a:pt x="7086" y="930"/>
                    <a:pt x="4713" y="208"/>
                    <a:pt x="3926" y="35"/>
                  </a:cubicBezTo>
                  <a:cubicBezTo>
                    <a:pt x="3842" y="18"/>
                    <a:pt x="3754" y="1"/>
                    <a:pt x="3667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160;p53">
              <a:extLst>
                <a:ext uri="{FF2B5EF4-FFF2-40B4-BE49-F238E27FC236}">
                  <a16:creationId xmlns:a16="http://schemas.microsoft.com/office/drawing/2014/main" id="{0859DFEC-A051-4054-9321-26F5A100C2FF}"/>
                </a:ext>
              </a:extLst>
            </p:cNvPr>
            <p:cNvSpPr/>
            <p:nvPr/>
          </p:nvSpPr>
          <p:spPr>
            <a:xfrm>
              <a:off x="1431438" y="3283825"/>
              <a:ext cx="147800" cy="221425"/>
            </a:xfrm>
            <a:custGeom>
              <a:avLst/>
              <a:gdLst/>
              <a:ahLst/>
              <a:cxnLst/>
              <a:rect l="l" t="t" r="r" b="b"/>
              <a:pathLst>
                <a:path w="5912" h="8857" extrusionOk="0">
                  <a:moveTo>
                    <a:pt x="1240" y="0"/>
                  </a:moveTo>
                  <a:cubicBezTo>
                    <a:pt x="895" y="1090"/>
                    <a:pt x="583" y="2201"/>
                    <a:pt x="334" y="3334"/>
                  </a:cubicBezTo>
                  <a:cubicBezTo>
                    <a:pt x="140" y="4240"/>
                    <a:pt x="0" y="5232"/>
                    <a:pt x="389" y="6084"/>
                  </a:cubicBezTo>
                  <a:cubicBezTo>
                    <a:pt x="550" y="6441"/>
                    <a:pt x="809" y="6743"/>
                    <a:pt x="960" y="7109"/>
                  </a:cubicBezTo>
                  <a:cubicBezTo>
                    <a:pt x="1111" y="7465"/>
                    <a:pt x="993" y="7994"/>
                    <a:pt x="938" y="8339"/>
                  </a:cubicBezTo>
                  <a:lnTo>
                    <a:pt x="2632" y="8857"/>
                  </a:lnTo>
                  <a:cubicBezTo>
                    <a:pt x="2772" y="8533"/>
                    <a:pt x="2956" y="8026"/>
                    <a:pt x="3268" y="7800"/>
                  </a:cubicBezTo>
                  <a:cubicBezTo>
                    <a:pt x="3592" y="7584"/>
                    <a:pt x="3970" y="7455"/>
                    <a:pt x="4304" y="7239"/>
                  </a:cubicBezTo>
                  <a:cubicBezTo>
                    <a:pt x="5081" y="6731"/>
                    <a:pt x="5490" y="5815"/>
                    <a:pt x="5814" y="4941"/>
                  </a:cubicBezTo>
                  <a:cubicBezTo>
                    <a:pt x="5847" y="4844"/>
                    <a:pt x="5879" y="4758"/>
                    <a:pt x="5912" y="4660"/>
                  </a:cubicBezTo>
                  <a:cubicBezTo>
                    <a:pt x="3678" y="4294"/>
                    <a:pt x="2147" y="1975"/>
                    <a:pt x="1240" y="0"/>
                  </a:cubicBezTo>
                  <a:close/>
                </a:path>
              </a:pathLst>
            </a:custGeom>
            <a:solidFill>
              <a:srgbClr val="A45D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161;p53">
              <a:extLst>
                <a:ext uri="{FF2B5EF4-FFF2-40B4-BE49-F238E27FC236}">
                  <a16:creationId xmlns:a16="http://schemas.microsoft.com/office/drawing/2014/main" id="{7F48FE43-8BF5-4607-BFE0-E6D85736CE8C}"/>
                </a:ext>
              </a:extLst>
            </p:cNvPr>
            <p:cNvSpPr/>
            <p:nvPr/>
          </p:nvSpPr>
          <p:spPr>
            <a:xfrm>
              <a:off x="1428213" y="3280575"/>
              <a:ext cx="154275" cy="227925"/>
            </a:xfrm>
            <a:custGeom>
              <a:avLst/>
              <a:gdLst/>
              <a:ahLst/>
              <a:cxnLst/>
              <a:rect l="l" t="t" r="r" b="b"/>
              <a:pathLst>
                <a:path w="6171" h="9117" extrusionOk="0">
                  <a:moveTo>
                    <a:pt x="1391" y="465"/>
                  </a:moveTo>
                  <a:cubicBezTo>
                    <a:pt x="2287" y="2309"/>
                    <a:pt x="3754" y="4456"/>
                    <a:pt x="5878" y="4888"/>
                  </a:cubicBezTo>
                  <a:cubicBezTo>
                    <a:pt x="5857" y="4931"/>
                    <a:pt x="5846" y="4984"/>
                    <a:pt x="5825" y="5028"/>
                  </a:cubicBezTo>
                  <a:cubicBezTo>
                    <a:pt x="5501" y="5912"/>
                    <a:pt x="5102" y="6786"/>
                    <a:pt x="4368" y="7271"/>
                  </a:cubicBezTo>
                  <a:cubicBezTo>
                    <a:pt x="4217" y="7358"/>
                    <a:pt x="4056" y="7444"/>
                    <a:pt x="3894" y="7520"/>
                  </a:cubicBezTo>
                  <a:cubicBezTo>
                    <a:pt x="3699" y="7616"/>
                    <a:pt x="3505" y="7714"/>
                    <a:pt x="3333" y="7832"/>
                  </a:cubicBezTo>
                  <a:cubicBezTo>
                    <a:pt x="3020" y="8048"/>
                    <a:pt x="2848" y="8458"/>
                    <a:pt x="2718" y="8803"/>
                  </a:cubicBezTo>
                  <a:cubicBezTo>
                    <a:pt x="2707" y="8814"/>
                    <a:pt x="2697" y="8825"/>
                    <a:pt x="2697" y="8836"/>
                  </a:cubicBezTo>
                  <a:lnTo>
                    <a:pt x="1197" y="8383"/>
                  </a:lnTo>
                  <a:cubicBezTo>
                    <a:pt x="1208" y="8372"/>
                    <a:pt x="1208" y="8350"/>
                    <a:pt x="1208" y="8340"/>
                  </a:cubicBezTo>
                  <a:cubicBezTo>
                    <a:pt x="1273" y="7973"/>
                    <a:pt x="1348" y="7530"/>
                    <a:pt x="1197" y="7185"/>
                  </a:cubicBezTo>
                  <a:cubicBezTo>
                    <a:pt x="1122" y="6991"/>
                    <a:pt x="1003" y="6808"/>
                    <a:pt x="895" y="6624"/>
                  </a:cubicBezTo>
                  <a:cubicBezTo>
                    <a:pt x="798" y="6463"/>
                    <a:pt x="701" y="6322"/>
                    <a:pt x="626" y="6161"/>
                  </a:cubicBezTo>
                  <a:cubicBezTo>
                    <a:pt x="259" y="5362"/>
                    <a:pt x="388" y="4402"/>
                    <a:pt x="582" y="3486"/>
                  </a:cubicBezTo>
                  <a:cubicBezTo>
                    <a:pt x="798" y="2536"/>
                    <a:pt x="1057" y="1544"/>
                    <a:pt x="1391" y="465"/>
                  </a:cubicBezTo>
                  <a:close/>
                  <a:moveTo>
                    <a:pt x="1369" y="1"/>
                  </a:moveTo>
                  <a:cubicBezTo>
                    <a:pt x="1316" y="12"/>
                    <a:pt x="1273" y="44"/>
                    <a:pt x="1251" y="87"/>
                  </a:cubicBezTo>
                  <a:cubicBezTo>
                    <a:pt x="873" y="1295"/>
                    <a:pt x="571" y="2385"/>
                    <a:pt x="345" y="3431"/>
                  </a:cubicBezTo>
                  <a:cubicBezTo>
                    <a:pt x="140" y="4392"/>
                    <a:pt x="0" y="5394"/>
                    <a:pt x="410" y="6257"/>
                  </a:cubicBezTo>
                  <a:cubicBezTo>
                    <a:pt x="485" y="6441"/>
                    <a:pt x="582" y="6602"/>
                    <a:pt x="679" y="6754"/>
                  </a:cubicBezTo>
                  <a:cubicBezTo>
                    <a:pt x="798" y="6937"/>
                    <a:pt x="895" y="7099"/>
                    <a:pt x="971" y="7282"/>
                  </a:cubicBezTo>
                  <a:cubicBezTo>
                    <a:pt x="1089" y="7563"/>
                    <a:pt x="1024" y="7973"/>
                    <a:pt x="971" y="8296"/>
                  </a:cubicBezTo>
                  <a:cubicBezTo>
                    <a:pt x="960" y="8350"/>
                    <a:pt x="949" y="8404"/>
                    <a:pt x="938" y="8447"/>
                  </a:cubicBezTo>
                  <a:cubicBezTo>
                    <a:pt x="928" y="8512"/>
                    <a:pt x="971" y="8566"/>
                    <a:pt x="1024" y="8587"/>
                  </a:cubicBezTo>
                  <a:lnTo>
                    <a:pt x="2729" y="9105"/>
                  </a:lnTo>
                  <a:cubicBezTo>
                    <a:pt x="2740" y="9116"/>
                    <a:pt x="2750" y="9116"/>
                    <a:pt x="2761" y="9116"/>
                  </a:cubicBezTo>
                  <a:cubicBezTo>
                    <a:pt x="2815" y="9116"/>
                    <a:pt x="2858" y="9083"/>
                    <a:pt x="2880" y="9040"/>
                  </a:cubicBezTo>
                  <a:cubicBezTo>
                    <a:pt x="2901" y="8997"/>
                    <a:pt x="2923" y="8944"/>
                    <a:pt x="2944" y="8889"/>
                  </a:cubicBezTo>
                  <a:cubicBezTo>
                    <a:pt x="3063" y="8587"/>
                    <a:pt x="3225" y="8210"/>
                    <a:pt x="3473" y="8038"/>
                  </a:cubicBezTo>
                  <a:cubicBezTo>
                    <a:pt x="3635" y="7918"/>
                    <a:pt x="3807" y="7832"/>
                    <a:pt x="4001" y="7746"/>
                  </a:cubicBezTo>
                  <a:cubicBezTo>
                    <a:pt x="4164" y="7660"/>
                    <a:pt x="4336" y="7573"/>
                    <a:pt x="4498" y="7477"/>
                  </a:cubicBezTo>
                  <a:cubicBezTo>
                    <a:pt x="5296" y="6959"/>
                    <a:pt x="5717" y="6031"/>
                    <a:pt x="6051" y="5114"/>
                  </a:cubicBezTo>
                  <a:cubicBezTo>
                    <a:pt x="6084" y="5049"/>
                    <a:pt x="6105" y="4984"/>
                    <a:pt x="6127" y="4920"/>
                  </a:cubicBezTo>
                  <a:lnTo>
                    <a:pt x="6159" y="4833"/>
                  </a:lnTo>
                  <a:cubicBezTo>
                    <a:pt x="6170" y="4802"/>
                    <a:pt x="6159" y="4758"/>
                    <a:pt x="6148" y="4726"/>
                  </a:cubicBezTo>
                  <a:cubicBezTo>
                    <a:pt x="6127" y="4704"/>
                    <a:pt x="6094" y="4682"/>
                    <a:pt x="6062" y="4672"/>
                  </a:cubicBezTo>
                  <a:cubicBezTo>
                    <a:pt x="3862" y="4305"/>
                    <a:pt x="2362" y="1975"/>
                    <a:pt x="1489" y="77"/>
                  </a:cubicBezTo>
                  <a:cubicBezTo>
                    <a:pt x="1467" y="34"/>
                    <a:pt x="1424" y="1"/>
                    <a:pt x="1369" y="1"/>
                  </a:cubicBezTo>
                  <a:close/>
                </a:path>
              </a:pathLst>
            </a:custGeom>
            <a:solidFill>
              <a:srgbClr val="A45D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162;p53">
              <a:extLst>
                <a:ext uri="{FF2B5EF4-FFF2-40B4-BE49-F238E27FC236}">
                  <a16:creationId xmlns:a16="http://schemas.microsoft.com/office/drawing/2014/main" id="{7791386D-4F57-4D51-A6C9-9A4675F2E900}"/>
                </a:ext>
              </a:extLst>
            </p:cNvPr>
            <p:cNvSpPr/>
            <p:nvPr/>
          </p:nvSpPr>
          <p:spPr>
            <a:xfrm>
              <a:off x="1246713" y="3513850"/>
              <a:ext cx="243800" cy="154400"/>
            </a:xfrm>
            <a:custGeom>
              <a:avLst/>
              <a:gdLst/>
              <a:ahLst/>
              <a:cxnLst/>
              <a:rect l="l" t="t" r="r" b="b"/>
              <a:pathLst>
                <a:path w="9752" h="6176" extrusionOk="0">
                  <a:moveTo>
                    <a:pt x="8327" y="1"/>
                  </a:moveTo>
                  <a:cubicBezTo>
                    <a:pt x="8198" y="335"/>
                    <a:pt x="7788" y="476"/>
                    <a:pt x="7421" y="476"/>
                  </a:cubicBezTo>
                  <a:cubicBezTo>
                    <a:pt x="7073" y="465"/>
                    <a:pt x="6734" y="367"/>
                    <a:pt x="6387" y="367"/>
                  </a:cubicBezTo>
                  <a:cubicBezTo>
                    <a:pt x="6368" y="367"/>
                    <a:pt x="6350" y="367"/>
                    <a:pt x="6332" y="368"/>
                  </a:cubicBezTo>
                  <a:cubicBezTo>
                    <a:pt x="5782" y="378"/>
                    <a:pt x="5242" y="691"/>
                    <a:pt x="4952" y="1155"/>
                  </a:cubicBezTo>
                  <a:cubicBezTo>
                    <a:pt x="4714" y="1543"/>
                    <a:pt x="4617" y="2050"/>
                    <a:pt x="4240" y="2309"/>
                  </a:cubicBezTo>
                  <a:cubicBezTo>
                    <a:pt x="4027" y="2453"/>
                    <a:pt x="3779" y="2488"/>
                    <a:pt x="3521" y="2488"/>
                  </a:cubicBezTo>
                  <a:cubicBezTo>
                    <a:pt x="3334" y="2488"/>
                    <a:pt x="3142" y="2469"/>
                    <a:pt x="2956" y="2460"/>
                  </a:cubicBezTo>
                  <a:cubicBezTo>
                    <a:pt x="2904" y="2458"/>
                    <a:pt x="2852" y="2457"/>
                    <a:pt x="2800" y="2457"/>
                  </a:cubicBezTo>
                  <a:cubicBezTo>
                    <a:pt x="2266" y="2457"/>
                    <a:pt x="1723" y="2560"/>
                    <a:pt x="1251" y="2816"/>
                  </a:cubicBezTo>
                  <a:cubicBezTo>
                    <a:pt x="734" y="3096"/>
                    <a:pt x="302" y="3571"/>
                    <a:pt x="151" y="4143"/>
                  </a:cubicBezTo>
                  <a:cubicBezTo>
                    <a:pt x="0" y="4704"/>
                    <a:pt x="141" y="5362"/>
                    <a:pt x="572" y="5771"/>
                  </a:cubicBezTo>
                  <a:cubicBezTo>
                    <a:pt x="862" y="6035"/>
                    <a:pt x="1259" y="6175"/>
                    <a:pt x="1653" y="6175"/>
                  </a:cubicBezTo>
                  <a:cubicBezTo>
                    <a:pt x="1728" y="6175"/>
                    <a:pt x="1803" y="6170"/>
                    <a:pt x="1877" y="6160"/>
                  </a:cubicBezTo>
                  <a:cubicBezTo>
                    <a:pt x="2341" y="6085"/>
                    <a:pt x="2762" y="5826"/>
                    <a:pt x="3064" y="5459"/>
                  </a:cubicBezTo>
                  <a:cubicBezTo>
                    <a:pt x="3355" y="5092"/>
                    <a:pt x="3549" y="4596"/>
                    <a:pt x="3981" y="4412"/>
                  </a:cubicBezTo>
                  <a:cubicBezTo>
                    <a:pt x="4100" y="4365"/>
                    <a:pt x="4225" y="4346"/>
                    <a:pt x="4352" y="4346"/>
                  </a:cubicBezTo>
                  <a:cubicBezTo>
                    <a:pt x="4627" y="4346"/>
                    <a:pt x="4912" y="4433"/>
                    <a:pt x="5178" y="4499"/>
                  </a:cubicBezTo>
                  <a:cubicBezTo>
                    <a:pt x="5340" y="4538"/>
                    <a:pt x="5515" y="4567"/>
                    <a:pt x="5684" y="4567"/>
                  </a:cubicBezTo>
                  <a:cubicBezTo>
                    <a:pt x="5931" y="4567"/>
                    <a:pt x="6166" y="4505"/>
                    <a:pt x="6332" y="4326"/>
                  </a:cubicBezTo>
                  <a:cubicBezTo>
                    <a:pt x="6774" y="3863"/>
                    <a:pt x="6364" y="3000"/>
                    <a:pt x="6785" y="2514"/>
                  </a:cubicBezTo>
                  <a:cubicBezTo>
                    <a:pt x="6967" y="2296"/>
                    <a:pt x="7252" y="2230"/>
                    <a:pt x="7543" y="2230"/>
                  </a:cubicBezTo>
                  <a:cubicBezTo>
                    <a:pt x="7684" y="2230"/>
                    <a:pt x="7827" y="2245"/>
                    <a:pt x="7961" y="2266"/>
                  </a:cubicBezTo>
                  <a:cubicBezTo>
                    <a:pt x="8194" y="2308"/>
                    <a:pt x="8437" y="2356"/>
                    <a:pt x="8670" y="2356"/>
                  </a:cubicBezTo>
                  <a:cubicBezTo>
                    <a:pt x="8858" y="2356"/>
                    <a:pt x="9038" y="2325"/>
                    <a:pt x="9202" y="2233"/>
                  </a:cubicBezTo>
                  <a:cubicBezTo>
                    <a:pt x="9471" y="2072"/>
                    <a:pt x="9633" y="1770"/>
                    <a:pt x="9687" y="1457"/>
                  </a:cubicBezTo>
                  <a:cubicBezTo>
                    <a:pt x="9751" y="1144"/>
                    <a:pt x="9708" y="831"/>
                    <a:pt x="9676" y="519"/>
                  </a:cubicBezTo>
                  <a:lnTo>
                    <a:pt x="8327" y="1"/>
                  </a:ln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163;p53">
              <a:extLst>
                <a:ext uri="{FF2B5EF4-FFF2-40B4-BE49-F238E27FC236}">
                  <a16:creationId xmlns:a16="http://schemas.microsoft.com/office/drawing/2014/main" id="{FCCB84B3-8BCB-475F-BFD1-4669A214ACAA}"/>
                </a:ext>
              </a:extLst>
            </p:cNvPr>
            <p:cNvSpPr/>
            <p:nvPr/>
          </p:nvSpPr>
          <p:spPr>
            <a:xfrm>
              <a:off x="1243213" y="3510725"/>
              <a:ext cx="250275" cy="160650"/>
            </a:xfrm>
            <a:custGeom>
              <a:avLst/>
              <a:gdLst/>
              <a:ahLst/>
              <a:cxnLst/>
              <a:rect l="l" t="t" r="r" b="b"/>
              <a:pathLst>
                <a:path w="10011" h="6426" extrusionOk="0">
                  <a:moveTo>
                    <a:pt x="8480" y="0"/>
                  </a:moveTo>
                  <a:cubicBezTo>
                    <a:pt x="8427" y="0"/>
                    <a:pt x="8377" y="29"/>
                    <a:pt x="8360" y="72"/>
                  </a:cubicBezTo>
                  <a:cubicBezTo>
                    <a:pt x="8236" y="361"/>
                    <a:pt x="7885" y="472"/>
                    <a:pt x="7600" y="472"/>
                  </a:cubicBezTo>
                  <a:cubicBezTo>
                    <a:pt x="7587" y="472"/>
                    <a:pt x="7574" y="472"/>
                    <a:pt x="7561" y="471"/>
                  </a:cubicBezTo>
                  <a:cubicBezTo>
                    <a:pt x="7400" y="471"/>
                    <a:pt x="7238" y="450"/>
                    <a:pt x="7065" y="428"/>
                  </a:cubicBezTo>
                  <a:cubicBezTo>
                    <a:pt x="6896" y="400"/>
                    <a:pt x="6728" y="372"/>
                    <a:pt x="6552" y="372"/>
                  </a:cubicBezTo>
                  <a:cubicBezTo>
                    <a:pt x="6526" y="372"/>
                    <a:pt x="6499" y="372"/>
                    <a:pt x="6472" y="374"/>
                  </a:cubicBezTo>
                  <a:cubicBezTo>
                    <a:pt x="5879" y="385"/>
                    <a:pt x="5296" y="719"/>
                    <a:pt x="4994" y="1215"/>
                  </a:cubicBezTo>
                  <a:cubicBezTo>
                    <a:pt x="4908" y="1356"/>
                    <a:pt x="4843" y="1507"/>
                    <a:pt x="4778" y="1646"/>
                  </a:cubicBezTo>
                  <a:cubicBezTo>
                    <a:pt x="4649" y="1927"/>
                    <a:pt x="4531" y="2186"/>
                    <a:pt x="4304" y="2337"/>
                  </a:cubicBezTo>
                  <a:cubicBezTo>
                    <a:pt x="4122" y="2461"/>
                    <a:pt x="3890" y="2491"/>
                    <a:pt x="3649" y="2491"/>
                  </a:cubicBezTo>
                  <a:cubicBezTo>
                    <a:pt x="3534" y="2491"/>
                    <a:pt x="3416" y="2484"/>
                    <a:pt x="3301" y="2477"/>
                  </a:cubicBezTo>
                  <a:cubicBezTo>
                    <a:pt x="3236" y="2477"/>
                    <a:pt x="3172" y="2466"/>
                    <a:pt x="3107" y="2466"/>
                  </a:cubicBezTo>
                  <a:cubicBezTo>
                    <a:pt x="3040" y="2463"/>
                    <a:pt x="2974" y="2462"/>
                    <a:pt x="2909" y="2462"/>
                  </a:cubicBezTo>
                  <a:cubicBezTo>
                    <a:pt x="2317" y="2462"/>
                    <a:pt x="1773" y="2591"/>
                    <a:pt x="1327" y="2833"/>
                  </a:cubicBezTo>
                  <a:cubicBezTo>
                    <a:pt x="744" y="3146"/>
                    <a:pt x="324" y="3653"/>
                    <a:pt x="173" y="4235"/>
                  </a:cubicBezTo>
                  <a:cubicBezTo>
                    <a:pt x="0" y="4861"/>
                    <a:pt x="183" y="5563"/>
                    <a:pt x="636" y="5983"/>
                  </a:cubicBezTo>
                  <a:cubicBezTo>
                    <a:pt x="938" y="6263"/>
                    <a:pt x="1348" y="6425"/>
                    <a:pt x="1780" y="6425"/>
                  </a:cubicBezTo>
                  <a:cubicBezTo>
                    <a:pt x="1866" y="6425"/>
                    <a:pt x="1952" y="6414"/>
                    <a:pt x="2039" y="6404"/>
                  </a:cubicBezTo>
                  <a:cubicBezTo>
                    <a:pt x="2513" y="6328"/>
                    <a:pt x="2977" y="6059"/>
                    <a:pt x="3290" y="5659"/>
                  </a:cubicBezTo>
                  <a:cubicBezTo>
                    <a:pt x="3387" y="5551"/>
                    <a:pt x="3462" y="5422"/>
                    <a:pt x="3538" y="5314"/>
                  </a:cubicBezTo>
                  <a:cubicBezTo>
                    <a:pt x="3721" y="5034"/>
                    <a:pt x="3894" y="4764"/>
                    <a:pt x="4174" y="4656"/>
                  </a:cubicBezTo>
                  <a:cubicBezTo>
                    <a:pt x="4277" y="4615"/>
                    <a:pt x="4387" y="4598"/>
                    <a:pt x="4503" y="4598"/>
                  </a:cubicBezTo>
                  <a:cubicBezTo>
                    <a:pt x="4715" y="4598"/>
                    <a:pt x="4943" y="4654"/>
                    <a:pt x="5167" y="4710"/>
                  </a:cubicBezTo>
                  <a:lnTo>
                    <a:pt x="5296" y="4743"/>
                  </a:lnTo>
                  <a:cubicBezTo>
                    <a:pt x="5493" y="4790"/>
                    <a:pt x="5672" y="4814"/>
                    <a:pt x="5833" y="4814"/>
                  </a:cubicBezTo>
                  <a:cubicBezTo>
                    <a:pt x="6146" y="4814"/>
                    <a:pt x="6391" y="4723"/>
                    <a:pt x="6569" y="4537"/>
                  </a:cubicBezTo>
                  <a:cubicBezTo>
                    <a:pt x="6818" y="4268"/>
                    <a:pt x="6828" y="3901"/>
                    <a:pt x="6828" y="3545"/>
                  </a:cubicBezTo>
                  <a:cubicBezTo>
                    <a:pt x="6839" y="3221"/>
                    <a:pt x="6839" y="2931"/>
                    <a:pt x="7012" y="2715"/>
                  </a:cubicBezTo>
                  <a:cubicBezTo>
                    <a:pt x="7150" y="2561"/>
                    <a:pt x="7371" y="2484"/>
                    <a:pt x="7675" y="2484"/>
                  </a:cubicBezTo>
                  <a:cubicBezTo>
                    <a:pt x="7797" y="2484"/>
                    <a:pt x="7931" y="2496"/>
                    <a:pt x="8079" y="2521"/>
                  </a:cubicBezTo>
                  <a:lnTo>
                    <a:pt x="8177" y="2531"/>
                  </a:lnTo>
                  <a:cubicBezTo>
                    <a:pt x="8379" y="2570"/>
                    <a:pt x="8596" y="2608"/>
                    <a:pt x="8810" y="2608"/>
                  </a:cubicBezTo>
                  <a:cubicBezTo>
                    <a:pt x="9017" y="2608"/>
                    <a:pt x="9221" y="2572"/>
                    <a:pt x="9406" y="2466"/>
                  </a:cubicBezTo>
                  <a:cubicBezTo>
                    <a:pt x="9687" y="2305"/>
                    <a:pt x="9881" y="1992"/>
                    <a:pt x="9956" y="1603"/>
                  </a:cubicBezTo>
                  <a:cubicBezTo>
                    <a:pt x="10010" y="1280"/>
                    <a:pt x="9978" y="946"/>
                    <a:pt x="9946" y="633"/>
                  </a:cubicBezTo>
                  <a:cubicBezTo>
                    <a:pt x="9936" y="565"/>
                    <a:pt x="9882" y="523"/>
                    <a:pt x="9824" y="523"/>
                  </a:cubicBezTo>
                  <a:cubicBezTo>
                    <a:pt x="9818" y="523"/>
                    <a:pt x="9811" y="524"/>
                    <a:pt x="9805" y="525"/>
                  </a:cubicBezTo>
                  <a:cubicBezTo>
                    <a:pt x="9740" y="525"/>
                    <a:pt x="9687" y="589"/>
                    <a:pt x="9697" y="654"/>
                  </a:cubicBezTo>
                  <a:cubicBezTo>
                    <a:pt x="9730" y="956"/>
                    <a:pt x="9762" y="1269"/>
                    <a:pt x="9708" y="1560"/>
                  </a:cubicBezTo>
                  <a:cubicBezTo>
                    <a:pt x="9654" y="1873"/>
                    <a:pt x="9493" y="2121"/>
                    <a:pt x="9277" y="2251"/>
                  </a:cubicBezTo>
                  <a:cubicBezTo>
                    <a:pt x="9133" y="2333"/>
                    <a:pt x="8969" y="2361"/>
                    <a:pt x="8797" y="2361"/>
                  </a:cubicBezTo>
                  <a:cubicBezTo>
                    <a:pt x="8609" y="2361"/>
                    <a:pt x="8411" y="2327"/>
                    <a:pt x="8220" y="2294"/>
                  </a:cubicBezTo>
                  <a:lnTo>
                    <a:pt x="8122" y="2272"/>
                  </a:lnTo>
                  <a:cubicBezTo>
                    <a:pt x="7964" y="2247"/>
                    <a:pt x="7817" y="2234"/>
                    <a:pt x="7683" y="2234"/>
                  </a:cubicBezTo>
                  <a:cubicBezTo>
                    <a:pt x="7297" y="2234"/>
                    <a:pt x="7012" y="2340"/>
                    <a:pt x="6828" y="2564"/>
                  </a:cubicBezTo>
                  <a:cubicBezTo>
                    <a:pt x="6591" y="2833"/>
                    <a:pt x="6591" y="3189"/>
                    <a:pt x="6580" y="3535"/>
                  </a:cubicBezTo>
                  <a:cubicBezTo>
                    <a:pt x="6580" y="3858"/>
                    <a:pt x="6569" y="4171"/>
                    <a:pt x="6386" y="4365"/>
                  </a:cubicBezTo>
                  <a:cubicBezTo>
                    <a:pt x="6242" y="4514"/>
                    <a:pt x="6030" y="4563"/>
                    <a:pt x="5813" y="4563"/>
                  </a:cubicBezTo>
                  <a:cubicBezTo>
                    <a:pt x="5654" y="4563"/>
                    <a:pt x="5491" y="4537"/>
                    <a:pt x="5351" y="4505"/>
                  </a:cubicBezTo>
                  <a:lnTo>
                    <a:pt x="5221" y="4473"/>
                  </a:lnTo>
                  <a:cubicBezTo>
                    <a:pt x="4998" y="4412"/>
                    <a:pt x="4754" y="4351"/>
                    <a:pt x="4510" y="4351"/>
                  </a:cubicBezTo>
                  <a:cubicBezTo>
                    <a:pt x="4364" y="4351"/>
                    <a:pt x="4219" y="4373"/>
                    <a:pt x="4078" y="4429"/>
                  </a:cubicBezTo>
                  <a:cubicBezTo>
                    <a:pt x="3733" y="4570"/>
                    <a:pt x="3527" y="4883"/>
                    <a:pt x="3333" y="5174"/>
                  </a:cubicBezTo>
                  <a:cubicBezTo>
                    <a:pt x="3258" y="5292"/>
                    <a:pt x="3182" y="5400"/>
                    <a:pt x="3107" y="5508"/>
                  </a:cubicBezTo>
                  <a:cubicBezTo>
                    <a:pt x="2815" y="5853"/>
                    <a:pt x="2417" y="6091"/>
                    <a:pt x="1995" y="6155"/>
                  </a:cubicBezTo>
                  <a:cubicBezTo>
                    <a:pt x="1922" y="6166"/>
                    <a:pt x="1849" y="6172"/>
                    <a:pt x="1775" y="6172"/>
                  </a:cubicBezTo>
                  <a:cubicBezTo>
                    <a:pt x="1412" y="6172"/>
                    <a:pt x="1049" y="6041"/>
                    <a:pt x="799" y="5800"/>
                  </a:cubicBezTo>
                  <a:cubicBezTo>
                    <a:pt x="421" y="5443"/>
                    <a:pt x="259" y="4839"/>
                    <a:pt x="410" y="4300"/>
                  </a:cubicBezTo>
                  <a:cubicBezTo>
                    <a:pt x="550" y="3782"/>
                    <a:pt x="928" y="3329"/>
                    <a:pt x="1446" y="3049"/>
                  </a:cubicBezTo>
                  <a:cubicBezTo>
                    <a:pt x="1859" y="2828"/>
                    <a:pt x="2349" y="2709"/>
                    <a:pt x="2894" y="2709"/>
                  </a:cubicBezTo>
                  <a:cubicBezTo>
                    <a:pt x="2960" y="2709"/>
                    <a:pt x="3028" y="2711"/>
                    <a:pt x="3096" y="2715"/>
                  </a:cubicBezTo>
                  <a:cubicBezTo>
                    <a:pt x="3160" y="2715"/>
                    <a:pt x="3215" y="2715"/>
                    <a:pt x="3279" y="2725"/>
                  </a:cubicBezTo>
                  <a:cubicBezTo>
                    <a:pt x="3410" y="2732"/>
                    <a:pt x="3542" y="2740"/>
                    <a:pt x="3670" y="2740"/>
                  </a:cubicBezTo>
                  <a:cubicBezTo>
                    <a:pt x="3945" y="2740"/>
                    <a:pt x="4210" y="2704"/>
                    <a:pt x="4444" y="2542"/>
                  </a:cubicBezTo>
                  <a:cubicBezTo>
                    <a:pt x="4725" y="2348"/>
                    <a:pt x="4865" y="2046"/>
                    <a:pt x="4994" y="1744"/>
                  </a:cubicBezTo>
                  <a:cubicBezTo>
                    <a:pt x="5059" y="1615"/>
                    <a:pt x="5124" y="1474"/>
                    <a:pt x="5200" y="1344"/>
                  </a:cubicBezTo>
                  <a:cubicBezTo>
                    <a:pt x="5469" y="913"/>
                    <a:pt x="5965" y="633"/>
                    <a:pt x="6472" y="611"/>
                  </a:cubicBezTo>
                  <a:cubicBezTo>
                    <a:pt x="6655" y="611"/>
                    <a:pt x="6839" y="644"/>
                    <a:pt x="7033" y="665"/>
                  </a:cubicBezTo>
                  <a:cubicBezTo>
                    <a:pt x="7206" y="697"/>
                    <a:pt x="7378" y="719"/>
                    <a:pt x="7561" y="719"/>
                  </a:cubicBezTo>
                  <a:cubicBezTo>
                    <a:pt x="7574" y="719"/>
                    <a:pt x="7586" y="719"/>
                    <a:pt x="7598" y="719"/>
                  </a:cubicBezTo>
                  <a:cubicBezTo>
                    <a:pt x="7951" y="719"/>
                    <a:pt x="8420" y="565"/>
                    <a:pt x="8587" y="169"/>
                  </a:cubicBezTo>
                  <a:cubicBezTo>
                    <a:pt x="8608" y="104"/>
                    <a:pt x="8575" y="40"/>
                    <a:pt x="8522" y="7"/>
                  </a:cubicBezTo>
                  <a:cubicBezTo>
                    <a:pt x="8508" y="2"/>
                    <a:pt x="8494" y="0"/>
                    <a:pt x="8480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164;p53">
              <a:extLst>
                <a:ext uri="{FF2B5EF4-FFF2-40B4-BE49-F238E27FC236}">
                  <a16:creationId xmlns:a16="http://schemas.microsoft.com/office/drawing/2014/main" id="{15A9AD43-F266-4E50-8BA6-DB5A2397AD28}"/>
                </a:ext>
              </a:extLst>
            </p:cNvPr>
            <p:cNvSpPr/>
            <p:nvPr/>
          </p:nvSpPr>
          <p:spPr>
            <a:xfrm>
              <a:off x="1481063" y="3220525"/>
              <a:ext cx="104650" cy="171075"/>
            </a:xfrm>
            <a:custGeom>
              <a:avLst/>
              <a:gdLst/>
              <a:ahLst/>
              <a:cxnLst/>
              <a:rect l="l" t="t" r="r" b="b"/>
              <a:pathLst>
                <a:path w="4186" h="6843" extrusionOk="0">
                  <a:moveTo>
                    <a:pt x="2815" y="0"/>
                  </a:moveTo>
                  <a:cubicBezTo>
                    <a:pt x="1980" y="0"/>
                    <a:pt x="994" y="1260"/>
                    <a:pt x="518" y="2985"/>
                  </a:cubicBezTo>
                  <a:cubicBezTo>
                    <a:pt x="0" y="4862"/>
                    <a:pt x="281" y="6567"/>
                    <a:pt x="1154" y="6815"/>
                  </a:cubicBezTo>
                  <a:cubicBezTo>
                    <a:pt x="1221" y="6834"/>
                    <a:pt x="1290" y="6843"/>
                    <a:pt x="1360" y="6843"/>
                  </a:cubicBezTo>
                  <a:cubicBezTo>
                    <a:pt x="2188" y="6843"/>
                    <a:pt x="3180" y="5579"/>
                    <a:pt x="3668" y="3848"/>
                  </a:cubicBezTo>
                  <a:cubicBezTo>
                    <a:pt x="4185" y="1983"/>
                    <a:pt x="3894" y="267"/>
                    <a:pt x="3031" y="30"/>
                  </a:cubicBezTo>
                  <a:cubicBezTo>
                    <a:pt x="2960" y="10"/>
                    <a:pt x="2888" y="0"/>
                    <a:pt x="2815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165;p53">
              <a:extLst>
                <a:ext uri="{FF2B5EF4-FFF2-40B4-BE49-F238E27FC236}">
                  <a16:creationId xmlns:a16="http://schemas.microsoft.com/office/drawing/2014/main" id="{BB5F5094-51DD-42EA-8F79-1CB986AA701C}"/>
                </a:ext>
              </a:extLst>
            </p:cNvPr>
            <p:cNvSpPr/>
            <p:nvPr/>
          </p:nvSpPr>
          <p:spPr>
            <a:xfrm>
              <a:off x="1477288" y="3217475"/>
              <a:ext cx="106525" cy="177225"/>
            </a:xfrm>
            <a:custGeom>
              <a:avLst/>
              <a:gdLst/>
              <a:ahLst/>
              <a:cxnLst/>
              <a:rect l="l" t="t" r="r" b="b"/>
              <a:pathLst>
                <a:path w="4261" h="7089" extrusionOk="0">
                  <a:moveTo>
                    <a:pt x="2977" y="238"/>
                  </a:moveTo>
                  <a:cubicBezTo>
                    <a:pt x="3031" y="238"/>
                    <a:pt x="3096" y="249"/>
                    <a:pt x="3150" y="271"/>
                  </a:cubicBezTo>
                  <a:cubicBezTo>
                    <a:pt x="3517" y="368"/>
                    <a:pt x="3786" y="810"/>
                    <a:pt x="3894" y="1468"/>
                  </a:cubicBezTo>
                  <a:cubicBezTo>
                    <a:pt x="4013" y="2180"/>
                    <a:pt x="3937" y="3054"/>
                    <a:pt x="3700" y="3938"/>
                  </a:cubicBezTo>
                  <a:cubicBezTo>
                    <a:pt x="3239" y="5589"/>
                    <a:pt x="2278" y="6841"/>
                    <a:pt x="1513" y="6841"/>
                  </a:cubicBezTo>
                  <a:cubicBezTo>
                    <a:pt x="1453" y="6841"/>
                    <a:pt x="1395" y="6834"/>
                    <a:pt x="1338" y="6818"/>
                  </a:cubicBezTo>
                  <a:cubicBezTo>
                    <a:pt x="550" y="6592"/>
                    <a:pt x="291" y="4909"/>
                    <a:pt x="787" y="3140"/>
                  </a:cubicBezTo>
                  <a:cubicBezTo>
                    <a:pt x="1036" y="2245"/>
                    <a:pt x="1424" y="1458"/>
                    <a:pt x="1887" y="918"/>
                  </a:cubicBezTo>
                  <a:cubicBezTo>
                    <a:pt x="2254" y="475"/>
                    <a:pt x="2643" y="238"/>
                    <a:pt x="2977" y="238"/>
                  </a:cubicBezTo>
                  <a:close/>
                  <a:moveTo>
                    <a:pt x="2964" y="0"/>
                  </a:moveTo>
                  <a:cubicBezTo>
                    <a:pt x="2555" y="0"/>
                    <a:pt x="2115" y="256"/>
                    <a:pt x="1704" y="756"/>
                  </a:cubicBezTo>
                  <a:cubicBezTo>
                    <a:pt x="1208" y="1328"/>
                    <a:pt x="809" y="2148"/>
                    <a:pt x="550" y="3076"/>
                  </a:cubicBezTo>
                  <a:cubicBezTo>
                    <a:pt x="0" y="5039"/>
                    <a:pt x="324" y="6786"/>
                    <a:pt x="1273" y="7055"/>
                  </a:cubicBezTo>
                  <a:cubicBezTo>
                    <a:pt x="1348" y="7077"/>
                    <a:pt x="1434" y="7088"/>
                    <a:pt x="1510" y="7088"/>
                  </a:cubicBezTo>
                  <a:cubicBezTo>
                    <a:pt x="2405" y="7088"/>
                    <a:pt x="3430" y="5815"/>
                    <a:pt x="3927" y="4014"/>
                  </a:cubicBezTo>
                  <a:cubicBezTo>
                    <a:pt x="4185" y="3086"/>
                    <a:pt x="4261" y="2169"/>
                    <a:pt x="4142" y="1425"/>
                  </a:cubicBezTo>
                  <a:cubicBezTo>
                    <a:pt x="4013" y="659"/>
                    <a:pt x="3678" y="163"/>
                    <a:pt x="3215" y="34"/>
                  </a:cubicBezTo>
                  <a:cubicBezTo>
                    <a:pt x="3133" y="11"/>
                    <a:pt x="3049" y="0"/>
                    <a:pt x="2964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166;p53">
              <a:extLst>
                <a:ext uri="{FF2B5EF4-FFF2-40B4-BE49-F238E27FC236}">
                  <a16:creationId xmlns:a16="http://schemas.microsoft.com/office/drawing/2014/main" id="{6E7583B0-11AC-4834-AF63-408C938F013A}"/>
                </a:ext>
              </a:extLst>
            </p:cNvPr>
            <p:cNvSpPr/>
            <p:nvPr/>
          </p:nvSpPr>
          <p:spPr>
            <a:xfrm>
              <a:off x="1496163" y="3248850"/>
              <a:ext cx="72825" cy="119325"/>
            </a:xfrm>
            <a:custGeom>
              <a:avLst/>
              <a:gdLst/>
              <a:ahLst/>
              <a:cxnLst/>
              <a:rect l="l" t="t" r="r" b="b"/>
              <a:pathLst>
                <a:path w="2913" h="4773" extrusionOk="0">
                  <a:moveTo>
                    <a:pt x="1970" y="0"/>
                  </a:moveTo>
                  <a:cubicBezTo>
                    <a:pt x="1382" y="0"/>
                    <a:pt x="694" y="874"/>
                    <a:pt x="356" y="2079"/>
                  </a:cubicBezTo>
                  <a:cubicBezTo>
                    <a:pt x="0" y="3384"/>
                    <a:pt x="194" y="4582"/>
                    <a:pt x="798" y="4755"/>
                  </a:cubicBezTo>
                  <a:cubicBezTo>
                    <a:pt x="845" y="4767"/>
                    <a:pt x="892" y="4773"/>
                    <a:pt x="940" y="4773"/>
                  </a:cubicBezTo>
                  <a:cubicBezTo>
                    <a:pt x="1521" y="4773"/>
                    <a:pt x="2217" y="3899"/>
                    <a:pt x="2546" y="2683"/>
                  </a:cubicBezTo>
                  <a:cubicBezTo>
                    <a:pt x="2913" y="1378"/>
                    <a:pt x="2719" y="191"/>
                    <a:pt x="2114" y="19"/>
                  </a:cubicBezTo>
                  <a:cubicBezTo>
                    <a:pt x="2067" y="6"/>
                    <a:pt x="2019" y="0"/>
                    <a:pt x="19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167;p53">
              <a:extLst>
                <a:ext uri="{FF2B5EF4-FFF2-40B4-BE49-F238E27FC236}">
                  <a16:creationId xmlns:a16="http://schemas.microsoft.com/office/drawing/2014/main" id="{419345DA-6167-48DF-895C-F0CD59AB0A18}"/>
                </a:ext>
              </a:extLst>
            </p:cNvPr>
            <p:cNvSpPr/>
            <p:nvPr/>
          </p:nvSpPr>
          <p:spPr>
            <a:xfrm>
              <a:off x="1492638" y="3245775"/>
              <a:ext cx="76075" cy="125450"/>
            </a:xfrm>
            <a:custGeom>
              <a:avLst/>
              <a:gdLst/>
              <a:ahLst/>
              <a:cxnLst/>
              <a:rect l="l" t="t" r="r" b="b"/>
              <a:pathLst>
                <a:path w="3043" h="5018" extrusionOk="0">
                  <a:moveTo>
                    <a:pt x="2104" y="250"/>
                  </a:moveTo>
                  <a:cubicBezTo>
                    <a:pt x="2136" y="250"/>
                    <a:pt x="2180" y="250"/>
                    <a:pt x="2212" y="261"/>
                  </a:cubicBezTo>
                  <a:cubicBezTo>
                    <a:pt x="2460" y="326"/>
                    <a:pt x="2633" y="628"/>
                    <a:pt x="2709" y="1069"/>
                  </a:cubicBezTo>
                  <a:cubicBezTo>
                    <a:pt x="2795" y="1555"/>
                    <a:pt x="2740" y="2159"/>
                    <a:pt x="2568" y="2774"/>
                  </a:cubicBezTo>
                  <a:cubicBezTo>
                    <a:pt x="2406" y="3389"/>
                    <a:pt x="2136" y="3939"/>
                    <a:pt x="1813" y="4317"/>
                  </a:cubicBezTo>
                  <a:cubicBezTo>
                    <a:pt x="1564" y="4612"/>
                    <a:pt x="1307" y="4772"/>
                    <a:pt x="1083" y="4772"/>
                  </a:cubicBezTo>
                  <a:cubicBezTo>
                    <a:pt x="1045" y="4772"/>
                    <a:pt x="1007" y="4768"/>
                    <a:pt x="971" y="4758"/>
                  </a:cubicBezTo>
                  <a:cubicBezTo>
                    <a:pt x="443" y="4607"/>
                    <a:pt x="281" y="3454"/>
                    <a:pt x="616" y="2234"/>
                  </a:cubicBezTo>
                  <a:cubicBezTo>
                    <a:pt x="928" y="1102"/>
                    <a:pt x="1587" y="250"/>
                    <a:pt x="2104" y="250"/>
                  </a:cubicBezTo>
                  <a:close/>
                  <a:moveTo>
                    <a:pt x="2111" y="1"/>
                  </a:moveTo>
                  <a:cubicBezTo>
                    <a:pt x="1461" y="1"/>
                    <a:pt x="734" y="895"/>
                    <a:pt x="379" y="2170"/>
                  </a:cubicBezTo>
                  <a:cubicBezTo>
                    <a:pt x="1" y="3562"/>
                    <a:pt x="228" y="4802"/>
                    <a:pt x="907" y="4996"/>
                  </a:cubicBezTo>
                  <a:cubicBezTo>
                    <a:pt x="971" y="5007"/>
                    <a:pt x="1026" y="5017"/>
                    <a:pt x="1090" y="5017"/>
                  </a:cubicBezTo>
                  <a:cubicBezTo>
                    <a:pt x="1381" y="5017"/>
                    <a:pt x="1705" y="4834"/>
                    <a:pt x="1997" y="4478"/>
                  </a:cubicBezTo>
                  <a:cubicBezTo>
                    <a:pt x="2342" y="4068"/>
                    <a:pt x="2633" y="3497"/>
                    <a:pt x="2805" y="2838"/>
                  </a:cubicBezTo>
                  <a:cubicBezTo>
                    <a:pt x="2989" y="2191"/>
                    <a:pt x="3042" y="1555"/>
                    <a:pt x="2956" y="1026"/>
                  </a:cubicBezTo>
                  <a:cubicBezTo>
                    <a:pt x="2860" y="477"/>
                    <a:pt x="2622" y="120"/>
                    <a:pt x="2287" y="23"/>
                  </a:cubicBezTo>
                  <a:cubicBezTo>
                    <a:pt x="2229" y="8"/>
                    <a:pt x="2170" y="1"/>
                    <a:pt x="21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68;p53">
              <a:extLst>
                <a:ext uri="{FF2B5EF4-FFF2-40B4-BE49-F238E27FC236}">
                  <a16:creationId xmlns:a16="http://schemas.microsoft.com/office/drawing/2014/main" id="{36A70FCC-546A-4C5A-8E74-0BD860763B63}"/>
                </a:ext>
              </a:extLst>
            </p:cNvPr>
            <p:cNvSpPr/>
            <p:nvPr/>
          </p:nvSpPr>
          <p:spPr>
            <a:xfrm>
              <a:off x="1440063" y="3490125"/>
              <a:ext cx="58825" cy="43975"/>
            </a:xfrm>
            <a:custGeom>
              <a:avLst/>
              <a:gdLst/>
              <a:ahLst/>
              <a:cxnLst/>
              <a:rect l="l" t="t" r="r" b="b"/>
              <a:pathLst>
                <a:path w="2353" h="1759" extrusionOk="0">
                  <a:moveTo>
                    <a:pt x="378" y="1"/>
                  </a:moveTo>
                  <a:lnTo>
                    <a:pt x="1" y="1090"/>
                  </a:lnTo>
                  <a:lnTo>
                    <a:pt x="1985" y="1759"/>
                  </a:lnTo>
                  <a:lnTo>
                    <a:pt x="2352" y="670"/>
                  </a:lnTo>
                  <a:lnTo>
                    <a:pt x="378" y="1"/>
                  </a:ln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169;p53">
              <a:extLst>
                <a:ext uri="{FF2B5EF4-FFF2-40B4-BE49-F238E27FC236}">
                  <a16:creationId xmlns:a16="http://schemas.microsoft.com/office/drawing/2014/main" id="{DC3284A7-08E8-4BBB-AC2F-E5F3EB06ACA5}"/>
                </a:ext>
              </a:extLst>
            </p:cNvPr>
            <p:cNvSpPr/>
            <p:nvPr/>
          </p:nvSpPr>
          <p:spPr>
            <a:xfrm>
              <a:off x="1436838" y="3486950"/>
              <a:ext cx="65525" cy="50125"/>
            </a:xfrm>
            <a:custGeom>
              <a:avLst/>
              <a:gdLst/>
              <a:ahLst/>
              <a:cxnLst/>
              <a:rect l="l" t="t" r="r" b="b"/>
              <a:pathLst>
                <a:path w="2621" h="2005" extrusionOk="0">
                  <a:moveTo>
                    <a:pt x="583" y="279"/>
                  </a:moveTo>
                  <a:lnTo>
                    <a:pt x="2330" y="872"/>
                  </a:lnTo>
                  <a:lnTo>
                    <a:pt x="2038" y="1735"/>
                  </a:lnTo>
                  <a:lnTo>
                    <a:pt x="291" y="1142"/>
                  </a:lnTo>
                  <a:lnTo>
                    <a:pt x="583" y="279"/>
                  </a:lnTo>
                  <a:close/>
                  <a:moveTo>
                    <a:pt x="496" y="1"/>
                  </a:moveTo>
                  <a:cubicBezTo>
                    <a:pt x="480" y="1"/>
                    <a:pt x="464" y="3"/>
                    <a:pt x="453" y="9"/>
                  </a:cubicBezTo>
                  <a:cubicBezTo>
                    <a:pt x="420" y="30"/>
                    <a:pt x="399" y="52"/>
                    <a:pt x="389" y="85"/>
                  </a:cubicBezTo>
                  <a:lnTo>
                    <a:pt x="22" y="1174"/>
                  </a:lnTo>
                  <a:cubicBezTo>
                    <a:pt x="0" y="1238"/>
                    <a:pt x="32" y="1303"/>
                    <a:pt x="97" y="1325"/>
                  </a:cubicBezTo>
                  <a:lnTo>
                    <a:pt x="2071" y="2005"/>
                  </a:lnTo>
                  <a:lnTo>
                    <a:pt x="2114" y="2005"/>
                  </a:lnTo>
                  <a:cubicBezTo>
                    <a:pt x="2158" y="2005"/>
                    <a:pt x="2211" y="1972"/>
                    <a:pt x="2222" y="1929"/>
                  </a:cubicBezTo>
                  <a:lnTo>
                    <a:pt x="2599" y="840"/>
                  </a:lnTo>
                  <a:cubicBezTo>
                    <a:pt x="2621" y="775"/>
                    <a:pt x="2589" y="699"/>
                    <a:pt x="2524" y="677"/>
                  </a:cubicBezTo>
                  <a:lnTo>
                    <a:pt x="540" y="9"/>
                  </a:lnTo>
                  <a:cubicBezTo>
                    <a:pt x="529" y="3"/>
                    <a:pt x="513" y="1"/>
                    <a:pt x="496" y="1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170;p53">
              <a:extLst>
                <a:ext uri="{FF2B5EF4-FFF2-40B4-BE49-F238E27FC236}">
                  <a16:creationId xmlns:a16="http://schemas.microsoft.com/office/drawing/2014/main" id="{40F6F284-744B-49E0-91B6-79250AE729A7}"/>
                </a:ext>
              </a:extLst>
            </p:cNvPr>
            <p:cNvSpPr/>
            <p:nvPr/>
          </p:nvSpPr>
          <p:spPr>
            <a:xfrm>
              <a:off x="987563" y="3281100"/>
              <a:ext cx="7575" cy="27550"/>
            </a:xfrm>
            <a:custGeom>
              <a:avLst/>
              <a:gdLst/>
              <a:ahLst/>
              <a:cxnLst/>
              <a:rect l="l" t="t" r="r" b="b"/>
              <a:pathLst>
                <a:path w="303" h="1102" extrusionOk="0">
                  <a:moveTo>
                    <a:pt x="175" y="0"/>
                  </a:moveTo>
                  <a:cubicBezTo>
                    <a:pt x="118" y="0"/>
                    <a:pt x="64" y="41"/>
                    <a:pt x="54" y="99"/>
                  </a:cubicBezTo>
                  <a:cubicBezTo>
                    <a:pt x="54" y="121"/>
                    <a:pt x="0" y="487"/>
                    <a:pt x="32" y="994"/>
                  </a:cubicBezTo>
                  <a:cubicBezTo>
                    <a:pt x="32" y="1059"/>
                    <a:pt x="87" y="1102"/>
                    <a:pt x="151" y="1102"/>
                  </a:cubicBezTo>
                  <a:lnTo>
                    <a:pt x="162" y="1102"/>
                  </a:lnTo>
                  <a:cubicBezTo>
                    <a:pt x="227" y="1102"/>
                    <a:pt x="281" y="1048"/>
                    <a:pt x="270" y="972"/>
                  </a:cubicBezTo>
                  <a:cubicBezTo>
                    <a:pt x="238" y="498"/>
                    <a:pt x="291" y="142"/>
                    <a:pt x="291" y="142"/>
                  </a:cubicBezTo>
                  <a:cubicBezTo>
                    <a:pt x="303" y="66"/>
                    <a:pt x="259" y="13"/>
                    <a:pt x="195" y="2"/>
                  </a:cubicBezTo>
                  <a:cubicBezTo>
                    <a:pt x="188" y="1"/>
                    <a:pt x="182" y="0"/>
                    <a:pt x="175" y="0"/>
                  </a:cubicBezTo>
                  <a:close/>
                </a:path>
              </a:pathLst>
            </a:custGeom>
            <a:solidFill>
              <a:srgbClr val="8FCA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171;p53">
              <a:extLst>
                <a:ext uri="{FF2B5EF4-FFF2-40B4-BE49-F238E27FC236}">
                  <a16:creationId xmlns:a16="http://schemas.microsoft.com/office/drawing/2014/main" id="{986CC94B-A3A3-4840-A712-CBCCA20E225E}"/>
                </a:ext>
              </a:extLst>
            </p:cNvPr>
            <p:cNvSpPr/>
            <p:nvPr/>
          </p:nvSpPr>
          <p:spPr>
            <a:xfrm>
              <a:off x="1156913" y="3191050"/>
              <a:ext cx="186350" cy="195275"/>
            </a:xfrm>
            <a:custGeom>
              <a:avLst/>
              <a:gdLst/>
              <a:ahLst/>
              <a:cxnLst/>
              <a:rect l="l" t="t" r="r" b="b"/>
              <a:pathLst>
                <a:path w="7454" h="7811" extrusionOk="0">
                  <a:moveTo>
                    <a:pt x="3905" y="1"/>
                  </a:moveTo>
                  <a:lnTo>
                    <a:pt x="2772" y="5298"/>
                  </a:lnTo>
                  <a:lnTo>
                    <a:pt x="1" y="7681"/>
                  </a:lnTo>
                  <a:lnTo>
                    <a:pt x="4088" y="7810"/>
                  </a:lnTo>
                  <a:lnTo>
                    <a:pt x="4153" y="7584"/>
                  </a:lnTo>
                  <a:cubicBezTo>
                    <a:pt x="7454" y="3237"/>
                    <a:pt x="3905" y="1"/>
                    <a:pt x="3905" y="1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172;p53">
              <a:extLst>
                <a:ext uri="{FF2B5EF4-FFF2-40B4-BE49-F238E27FC236}">
                  <a16:creationId xmlns:a16="http://schemas.microsoft.com/office/drawing/2014/main" id="{4517F697-9BB0-4A06-BEFC-1CE6F3F838BE}"/>
                </a:ext>
              </a:extLst>
            </p:cNvPr>
            <p:cNvSpPr/>
            <p:nvPr/>
          </p:nvSpPr>
          <p:spPr>
            <a:xfrm>
              <a:off x="1153688" y="3188000"/>
              <a:ext cx="192825" cy="201300"/>
            </a:xfrm>
            <a:custGeom>
              <a:avLst/>
              <a:gdLst/>
              <a:ahLst/>
              <a:cxnLst/>
              <a:rect l="l" t="t" r="r" b="b"/>
              <a:pathLst>
                <a:path w="7713" h="8052" extrusionOk="0">
                  <a:moveTo>
                    <a:pt x="4109" y="371"/>
                  </a:moveTo>
                  <a:cubicBezTo>
                    <a:pt x="4746" y="1062"/>
                    <a:pt x="6979" y="3953"/>
                    <a:pt x="4185" y="7630"/>
                  </a:cubicBezTo>
                  <a:cubicBezTo>
                    <a:pt x="4153" y="7685"/>
                    <a:pt x="4164" y="7760"/>
                    <a:pt x="4217" y="7803"/>
                  </a:cubicBezTo>
                  <a:lnTo>
                    <a:pt x="453" y="7685"/>
                  </a:lnTo>
                  <a:lnTo>
                    <a:pt x="2977" y="5516"/>
                  </a:lnTo>
                  <a:cubicBezTo>
                    <a:pt x="2999" y="5495"/>
                    <a:pt x="3009" y="5473"/>
                    <a:pt x="3020" y="5451"/>
                  </a:cubicBezTo>
                  <a:lnTo>
                    <a:pt x="4109" y="371"/>
                  </a:lnTo>
                  <a:close/>
                  <a:moveTo>
                    <a:pt x="4028" y="0"/>
                  </a:moveTo>
                  <a:cubicBezTo>
                    <a:pt x="4015" y="0"/>
                    <a:pt x="4003" y="2"/>
                    <a:pt x="3991" y="5"/>
                  </a:cubicBezTo>
                  <a:cubicBezTo>
                    <a:pt x="3958" y="15"/>
                    <a:pt x="3926" y="48"/>
                    <a:pt x="3915" y="91"/>
                  </a:cubicBezTo>
                  <a:lnTo>
                    <a:pt x="2783" y="5355"/>
                  </a:lnTo>
                  <a:lnTo>
                    <a:pt x="54" y="7706"/>
                  </a:lnTo>
                  <a:cubicBezTo>
                    <a:pt x="10" y="7738"/>
                    <a:pt x="0" y="7793"/>
                    <a:pt x="10" y="7846"/>
                  </a:cubicBezTo>
                  <a:cubicBezTo>
                    <a:pt x="32" y="7889"/>
                    <a:pt x="75" y="7922"/>
                    <a:pt x="130" y="7922"/>
                  </a:cubicBezTo>
                  <a:lnTo>
                    <a:pt x="4207" y="8051"/>
                  </a:lnTo>
                  <a:lnTo>
                    <a:pt x="4217" y="8051"/>
                  </a:lnTo>
                  <a:cubicBezTo>
                    <a:pt x="4282" y="8051"/>
                    <a:pt x="4336" y="7997"/>
                    <a:pt x="4336" y="7932"/>
                  </a:cubicBezTo>
                  <a:cubicBezTo>
                    <a:pt x="4336" y="7889"/>
                    <a:pt x="4315" y="7846"/>
                    <a:pt x="4282" y="7825"/>
                  </a:cubicBezTo>
                  <a:cubicBezTo>
                    <a:pt x="4315" y="7825"/>
                    <a:pt x="4358" y="7814"/>
                    <a:pt x="4390" y="7771"/>
                  </a:cubicBezTo>
                  <a:cubicBezTo>
                    <a:pt x="7712" y="3392"/>
                    <a:pt x="4153" y="58"/>
                    <a:pt x="4121" y="26"/>
                  </a:cubicBezTo>
                  <a:cubicBezTo>
                    <a:pt x="4097" y="10"/>
                    <a:pt x="4062" y="0"/>
                    <a:pt x="4028" y="0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173;p53">
              <a:extLst>
                <a:ext uri="{FF2B5EF4-FFF2-40B4-BE49-F238E27FC236}">
                  <a16:creationId xmlns:a16="http://schemas.microsoft.com/office/drawing/2014/main" id="{4B5AC3D8-80AD-44B6-80B5-C7FFDA7F496B}"/>
                </a:ext>
              </a:extLst>
            </p:cNvPr>
            <p:cNvSpPr/>
            <p:nvPr/>
          </p:nvSpPr>
          <p:spPr>
            <a:xfrm>
              <a:off x="1175513" y="3344300"/>
              <a:ext cx="104925" cy="42025"/>
            </a:xfrm>
            <a:custGeom>
              <a:avLst/>
              <a:gdLst/>
              <a:ahLst/>
              <a:cxnLst/>
              <a:rect l="l" t="t" r="r" b="b"/>
              <a:pathLst>
                <a:path w="4197" h="1681" extrusionOk="0">
                  <a:moveTo>
                    <a:pt x="2764" y="0"/>
                  </a:moveTo>
                  <a:cubicBezTo>
                    <a:pt x="1869" y="0"/>
                    <a:pt x="1284" y="235"/>
                    <a:pt x="1284" y="235"/>
                  </a:cubicBezTo>
                  <a:lnTo>
                    <a:pt x="22" y="968"/>
                  </a:lnTo>
                  <a:lnTo>
                    <a:pt x="0" y="1573"/>
                  </a:lnTo>
                  <a:lnTo>
                    <a:pt x="3344" y="1680"/>
                  </a:lnTo>
                  <a:lnTo>
                    <a:pt x="3409" y="1454"/>
                  </a:lnTo>
                  <a:cubicBezTo>
                    <a:pt x="3744" y="1023"/>
                    <a:pt x="3991" y="602"/>
                    <a:pt x="4197" y="203"/>
                  </a:cubicBezTo>
                  <a:cubicBezTo>
                    <a:pt x="3670" y="52"/>
                    <a:pt x="3183" y="0"/>
                    <a:pt x="2764" y="0"/>
                  </a:cubicBezTo>
                  <a:close/>
                </a:path>
              </a:pathLst>
            </a:custGeom>
            <a:solidFill>
              <a:srgbClr val="80C1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174;p53">
              <a:extLst>
                <a:ext uri="{FF2B5EF4-FFF2-40B4-BE49-F238E27FC236}">
                  <a16:creationId xmlns:a16="http://schemas.microsoft.com/office/drawing/2014/main" id="{E5D02C00-31B0-46BB-87AE-C70A862131C5}"/>
                </a:ext>
              </a:extLst>
            </p:cNvPr>
            <p:cNvSpPr/>
            <p:nvPr/>
          </p:nvSpPr>
          <p:spPr>
            <a:xfrm>
              <a:off x="1172263" y="3341100"/>
              <a:ext cx="111425" cy="48200"/>
            </a:xfrm>
            <a:custGeom>
              <a:avLst/>
              <a:gdLst/>
              <a:ahLst/>
              <a:cxnLst/>
              <a:rect l="l" t="t" r="r" b="b"/>
              <a:pathLst>
                <a:path w="4457" h="1928" extrusionOk="0">
                  <a:moveTo>
                    <a:pt x="2912" y="248"/>
                  </a:moveTo>
                  <a:cubicBezTo>
                    <a:pt x="3280" y="248"/>
                    <a:pt x="3701" y="289"/>
                    <a:pt x="4154" y="406"/>
                  </a:cubicBezTo>
                  <a:cubicBezTo>
                    <a:pt x="3960" y="773"/>
                    <a:pt x="3723" y="1140"/>
                    <a:pt x="3442" y="1506"/>
                  </a:cubicBezTo>
                  <a:cubicBezTo>
                    <a:pt x="3442" y="1518"/>
                    <a:pt x="3431" y="1528"/>
                    <a:pt x="3431" y="1539"/>
                  </a:cubicBezTo>
                  <a:lnTo>
                    <a:pt x="3388" y="1679"/>
                  </a:lnTo>
                  <a:lnTo>
                    <a:pt x="260" y="1582"/>
                  </a:lnTo>
                  <a:lnTo>
                    <a:pt x="271" y="1172"/>
                  </a:lnTo>
                  <a:lnTo>
                    <a:pt x="1468" y="471"/>
                  </a:lnTo>
                  <a:cubicBezTo>
                    <a:pt x="1542" y="449"/>
                    <a:pt x="2097" y="248"/>
                    <a:pt x="2912" y="248"/>
                  </a:cubicBezTo>
                  <a:close/>
                  <a:moveTo>
                    <a:pt x="2882" y="0"/>
                  </a:moveTo>
                  <a:cubicBezTo>
                    <a:pt x="1993" y="0"/>
                    <a:pt x="1407" y="230"/>
                    <a:pt x="1371" y="245"/>
                  </a:cubicBezTo>
                  <a:cubicBezTo>
                    <a:pt x="1360" y="255"/>
                    <a:pt x="1360" y="255"/>
                    <a:pt x="1350" y="255"/>
                  </a:cubicBezTo>
                  <a:lnTo>
                    <a:pt x="98" y="989"/>
                  </a:lnTo>
                  <a:cubicBezTo>
                    <a:pt x="55" y="1010"/>
                    <a:pt x="34" y="1053"/>
                    <a:pt x="34" y="1096"/>
                  </a:cubicBezTo>
                  <a:lnTo>
                    <a:pt x="1" y="1690"/>
                  </a:lnTo>
                  <a:cubicBezTo>
                    <a:pt x="1" y="1722"/>
                    <a:pt x="12" y="1755"/>
                    <a:pt x="34" y="1787"/>
                  </a:cubicBezTo>
                  <a:cubicBezTo>
                    <a:pt x="55" y="1808"/>
                    <a:pt x="87" y="1820"/>
                    <a:pt x="120" y="1820"/>
                  </a:cubicBezTo>
                  <a:lnTo>
                    <a:pt x="3464" y="1927"/>
                  </a:lnTo>
                  <a:lnTo>
                    <a:pt x="3474" y="1927"/>
                  </a:lnTo>
                  <a:cubicBezTo>
                    <a:pt x="3529" y="1927"/>
                    <a:pt x="3572" y="1895"/>
                    <a:pt x="3593" y="1841"/>
                  </a:cubicBezTo>
                  <a:lnTo>
                    <a:pt x="3658" y="1636"/>
                  </a:lnTo>
                  <a:cubicBezTo>
                    <a:pt x="3960" y="1226"/>
                    <a:pt x="4229" y="806"/>
                    <a:pt x="4435" y="385"/>
                  </a:cubicBezTo>
                  <a:cubicBezTo>
                    <a:pt x="4456" y="353"/>
                    <a:pt x="4456" y="309"/>
                    <a:pt x="4445" y="277"/>
                  </a:cubicBezTo>
                  <a:cubicBezTo>
                    <a:pt x="4424" y="245"/>
                    <a:pt x="4402" y="223"/>
                    <a:pt x="4359" y="212"/>
                  </a:cubicBezTo>
                  <a:cubicBezTo>
                    <a:pt x="3814" y="54"/>
                    <a:pt x="3313" y="0"/>
                    <a:pt x="2882" y="0"/>
                  </a:cubicBezTo>
                  <a:close/>
                </a:path>
              </a:pathLst>
            </a:custGeom>
            <a:solidFill>
              <a:srgbClr val="80C1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175;p53">
              <a:extLst>
                <a:ext uri="{FF2B5EF4-FFF2-40B4-BE49-F238E27FC236}">
                  <a16:creationId xmlns:a16="http://schemas.microsoft.com/office/drawing/2014/main" id="{A48C2BAC-B177-42D9-BE9D-DED4EE3D6E5C}"/>
                </a:ext>
              </a:extLst>
            </p:cNvPr>
            <p:cNvSpPr/>
            <p:nvPr/>
          </p:nvSpPr>
          <p:spPr>
            <a:xfrm>
              <a:off x="1011838" y="3168950"/>
              <a:ext cx="293650" cy="172075"/>
            </a:xfrm>
            <a:custGeom>
              <a:avLst/>
              <a:gdLst/>
              <a:ahLst/>
              <a:cxnLst/>
              <a:rect l="l" t="t" r="r" b="b"/>
              <a:pathLst>
                <a:path w="11746" h="6883" extrusionOk="0">
                  <a:moveTo>
                    <a:pt x="5037" y="0"/>
                  </a:moveTo>
                  <a:lnTo>
                    <a:pt x="0" y="3075"/>
                  </a:lnTo>
                  <a:lnTo>
                    <a:pt x="863" y="6882"/>
                  </a:lnTo>
                  <a:cubicBezTo>
                    <a:pt x="863" y="6882"/>
                    <a:pt x="2199" y="2211"/>
                    <a:pt x="6839" y="2211"/>
                  </a:cubicBezTo>
                  <a:cubicBezTo>
                    <a:pt x="7254" y="2211"/>
                    <a:pt x="7696" y="2249"/>
                    <a:pt x="8165" y="2330"/>
                  </a:cubicBezTo>
                  <a:cubicBezTo>
                    <a:pt x="8904" y="2457"/>
                    <a:pt x="9399" y="2512"/>
                    <a:pt x="9702" y="2512"/>
                  </a:cubicBezTo>
                  <a:cubicBezTo>
                    <a:pt x="11746" y="2512"/>
                    <a:pt x="5037" y="0"/>
                    <a:pt x="5037" y="0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176;p53">
              <a:extLst>
                <a:ext uri="{FF2B5EF4-FFF2-40B4-BE49-F238E27FC236}">
                  <a16:creationId xmlns:a16="http://schemas.microsoft.com/office/drawing/2014/main" id="{44DD0DC5-2EF9-4716-A9DB-1DE945881051}"/>
                </a:ext>
              </a:extLst>
            </p:cNvPr>
            <p:cNvSpPr/>
            <p:nvPr/>
          </p:nvSpPr>
          <p:spPr>
            <a:xfrm>
              <a:off x="1008588" y="3165800"/>
              <a:ext cx="261075" cy="178200"/>
            </a:xfrm>
            <a:custGeom>
              <a:avLst/>
              <a:gdLst/>
              <a:ahLst/>
              <a:cxnLst/>
              <a:rect l="l" t="t" r="r" b="b"/>
              <a:pathLst>
                <a:path w="10443" h="7128" extrusionOk="0">
                  <a:moveTo>
                    <a:pt x="5178" y="267"/>
                  </a:moveTo>
                  <a:cubicBezTo>
                    <a:pt x="7444" y="1108"/>
                    <a:pt x="9817" y="2154"/>
                    <a:pt x="10076" y="2489"/>
                  </a:cubicBezTo>
                  <a:cubicBezTo>
                    <a:pt x="10041" y="2500"/>
                    <a:pt x="9973" y="2512"/>
                    <a:pt x="9842" y="2512"/>
                  </a:cubicBezTo>
                  <a:cubicBezTo>
                    <a:pt x="9603" y="2512"/>
                    <a:pt x="9154" y="2474"/>
                    <a:pt x="8317" y="2327"/>
                  </a:cubicBezTo>
                  <a:cubicBezTo>
                    <a:pt x="7847" y="2246"/>
                    <a:pt x="7405" y="2209"/>
                    <a:pt x="6989" y="2209"/>
                  </a:cubicBezTo>
                  <a:cubicBezTo>
                    <a:pt x="3111" y="2209"/>
                    <a:pt x="1482" y="5417"/>
                    <a:pt x="1015" y="6566"/>
                  </a:cubicBezTo>
                  <a:lnTo>
                    <a:pt x="270" y="3254"/>
                  </a:lnTo>
                  <a:lnTo>
                    <a:pt x="5178" y="267"/>
                  </a:lnTo>
                  <a:close/>
                  <a:moveTo>
                    <a:pt x="5166" y="1"/>
                  </a:moveTo>
                  <a:cubicBezTo>
                    <a:pt x="5144" y="1"/>
                    <a:pt x="5122" y="6"/>
                    <a:pt x="5103" y="18"/>
                  </a:cubicBezTo>
                  <a:lnTo>
                    <a:pt x="66" y="3093"/>
                  </a:lnTo>
                  <a:cubicBezTo>
                    <a:pt x="22" y="3115"/>
                    <a:pt x="1" y="3168"/>
                    <a:pt x="11" y="3222"/>
                  </a:cubicBezTo>
                  <a:lnTo>
                    <a:pt x="874" y="7030"/>
                  </a:lnTo>
                  <a:cubicBezTo>
                    <a:pt x="885" y="7084"/>
                    <a:pt x="929" y="7127"/>
                    <a:pt x="982" y="7127"/>
                  </a:cubicBezTo>
                  <a:lnTo>
                    <a:pt x="993" y="7127"/>
                  </a:lnTo>
                  <a:cubicBezTo>
                    <a:pt x="1047" y="7127"/>
                    <a:pt x="1090" y="7095"/>
                    <a:pt x="1111" y="7041"/>
                  </a:cubicBezTo>
                  <a:cubicBezTo>
                    <a:pt x="1122" y="6991"/>
                    <a:pt x="2477" y="2460"/>
                    <a:pt x="6988" y="2460"/>
                  </a:cubicBezTo>
                  <a:cubicBezTo>
                    <a:pt x="7391" y="2460"/>
                    <a:pt x="7819" y="2496"/>
                    <a:pt x="8274" y="2575"/>
                  </a:cubicBezTo>
                  <a:cubicBezTo>
                    <a:pt x="9050" y="2709"/>
                    <a:pt x="9529" y="2760"/>
                    <a:pt x="9828" y="2760"/>
                  </a:cubicBezTo>
                  <a:cubicBezTo>
                    <a:pt x="10227" y="2760"/>
                    <a:pt x="10303" y="2669"/>
                    <a:pt x="10335" y="2564"/>
                  </a:cubicBezTo>
                  <a:cubicBezTo>
                    <a:pt x="10378" y="2424"/>
                    <a:pt x="10442" y="2176"/>
                    <a:pt x="7789" y="1044"/>
                  </a:cubicBezTo>
                  <a:cubicBezTo>
                    <a:pt x="6526" y="504"/>
                    <a:pt x="5222" y="18"/>
                    <a:pt x="5210" y="8"/>
                  </a:cubicBezTo>
                  <a:cubicBezTo>
                    <a:pt x="5197" y="3"/>
                    <a:pt x="5182" y="1"/>
                    <a:pt x="5166" y="1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177;p53">
              <a:extLst>
                <a:ext uri="{FF2B5EF4-FFF2-40B4-BE49-F238E27FC236}">
                  <a16:creationId xmlns:a16="http://schemas.microsoft.com/office/drawing/2014/main" id="{056DD7A4-32D9-4EE4-82E0-DE7F6512ECBC}"/>
                </a:ext>
              </a:extLst>
            </p:cNvPr>
            <p:cNvSpPr/>
            <p:nvPr/>
          </p:nvSpPr>
          <p:spPr>
            <a:xfrm>
              <a:off x="987563" y="3345300"/>
              <a:ext cx="381050" cy="152675"/>
            </a:xfrm>
            <a:custGeom>
              <a:avLst/>
              <a:gdLst/>
              <a:ahLst/>
              <a:cxnLst/>
              <a:rect l="l" t="t" r="r" b="b"/>
              <a:pathLst>
                <a:path w="15242" h="6107" extrusionOk="0">
                  <a:moveTo>
                    <a:pt x="0" y="1"/>
                  </a:moveTo>
                  <a:lnTo>
                    <a:pt x="0" y="1"/>
                  </a:lnTo>
                  <a:cubicBezTo>
                    <a:pt x="550" y="1716"/>
                    <a:pt x="1985" y="3054"/>
                    <a:pt x="3625" y="3787"/>
                  </a:cubicBezTo>
                  <a:cubicBezTo>
                    <a:pt x="5275" y="4531"/>
                    <a:pt x="7109" y="4737"/>
                    <a:pt x="8910" y="4758"/>
                  </a:cubicBezTo>
                  <a:cubicBezTo>
                    <a:pt x="9697" y="4769"/>
                    <a:pt x="10496" y="4747"/>
                    <a:pt x="11272" y="4909"/>
                  </a:cubicBezTo>
                  <a:cubicBezTo>
                    <a:pt x="12049" y="5071"/>
                    <a:pt x="12815" y="5449"/>
                    <a:pt x="13257" y="6106"/>
                  </a:cubicBezTo>
                  <a:cubicBezTo>
                    <a:pt x="13311" y="5492"/>
                    <a:pt x="13225" y="4866"/>
                    <a:pt x="13009" y="4294"/>
                  </a:cubicBezTo>
                  <a:lnTo>
                    <a:pt x="13009" y="4294"/>
                  </a:lnTo>
                  <a:cubicBezTo>
                    <a:pt x="13441" y="4586"/>
                    <a:pt x="13872" y="4876"/>
                    <a:pt x="14292" y="5168"/>
                  </a:cubicBezTo>
                  <a:cubicBezTo>
                    <a:pt x="14228" y="4661"/>
                    <a:pt x="14012" y="4165"/>
                    <a:pt x="13688" y="3766"/>
                  </a:cubicBezTo>
                  <a:lnTo>
                    <a:pt x="13688" y="3766"/>
                  </a:lnTo>
                  <a:cubicBezTo>
                    <a:pt x="14206" y="3927"/>
                    <a:pt x="14724" y="4100"/>
                    <a:pt x="15242" y="4272"/>
                  </a:cubicBezTo>
                  <a:cubicBezTo>
                    <a:pt x="14390" y="2946"/>
                    <a:pt x="12955" y="2062"/>
                    <a:pt x="11423" y="1684"/>
                  </a:cubicBezTo>
                  <a:cubicBezTo>
                    <a:pt x="10782" y="1526"/>
                    <a:pt x="10126" y="1455"/>
                    <a:pt x="9468" y="1455"/>
                  </a:cubicBezTo>
                  <a:cubicBezTo>
                    <a:pt x="8554" y="1455"/>
                    <a:pt x="7637" y="1592"/>
                    <a:pt x="6753" y="182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178;p53">
              <a:extLst>
                <a:ext uri="{FF2B5EF4-FFF2-40B4-BE49-F238E27FC236}">
                  <a16:creationId xmlns:a16="http://schemas.microsoft.com/office/drawing/2014/main" id="{C1FB7C19-D6A2-466D-9CFC-8D5CE6DBF2A7}"/>
                </a:ext>
              </a:extLst>
            </p:cNvPr>
            <p:cNvSpPr/>
            <p:nvPr/>
          </p:nvSpPr>
          <p:spPr>
            <a:xfrm>
              <a:off x="984038" y="3342175"/>
              <a:ext cx="387825" cy="158775"/>
            </a:xfrm>
            <a:custGeom>
              <a:avLst/>
              <a:gdLst/>
              <a:ahLst/>
              <a:cxnLst/>
              <a:rect l="l" t="t" r="r" b="b"/>
              <a:pathLst>
                <a:path w="15513" h="6351" extrusionOk="0">
                  <a:moveTo>
                    <a:pt x="149" y="1"/>
                  </a:moveTo>
                  <a:cubicBezTo>
                    <a:pt x="136" y="1"/>
                    <a:pt x="122" y="3"/>
                    <a:pt x="109" y="8"/>
                  </a:cubicBezTo>
                  <a:cubicBezTo>
                    <a:pt x="44" y="29"/>
                    <a:pt x="1" y="94"/>
                    <a:pt x="22" y="159"/>
                  </a:cubicBezTo>
                  <a:cubicBezTo>
                    <a:pt x="540" y="1798"/>
                    <a:pt x="1889" y="3200"/>
                    <a:pt x="3723" y="4031"/>
                  </a:cubicBezTo>
                  <a:cubicBezTo>
                    <a:pt x="5147" y="4667"/>
                    <a:pt x="6840" y="4980"/>
                    <a:pt x="9051" y="5013"/>
                  </a:cubicBezTo>
                  <a:lnTo>
                    <a:pt x="9407" y="5013"/>
                  </a:lnTo>
                  <a:cubicBezTo>
                    <a:pt x="10065" y="5013"/>
                    <a:pt x="10744" y="5013"/>
                    <a:pt x="11392" y="5152"/>
                  </a:cubicBezTo>
                  <a:cubicBezTo>
                    <a:pt x="12244" y="5325"/>
                    <a:pt x="12923" y="5735"/>
                    <a:pt x="13301" y="6296"/>
                  </a:cubicBezTo>
                  <a:cubicBezTo>
                    <a:pt x="13323" y="6329"/>
                    <a:pt x="13366" y="6350"/>
                    <a:pt x="13398" y="6350"/>
                  </a:cubicBezTo>
                  <a:lnTo>
                    <a:pt x="13431" y="6350"/>
                  </a:lnTo>
                  <a:cubicBezTo>
                    <a:pt x="13484" y="6329"/>
                    <a:pt x="13517" y="6285"/>
                    <a:pt x="13527" y="6242"/>
                  </a:cubicBezTo>
                  <a:cubicBezTo>
                    <a:pt x="13571" y="5735"/>
                    <a:pt x="13517" y="5217"/>
                    <a:pt x="13376" y="4721"/>
                  </a:cubicBezTo>
                  <a:lnTo>
                    <a:pt x="13376" y="4721"/>
                  </a:lnTo>
                  <a:lnTo>
                    <a:pt x="14369" y="5401"/>
                  </a:lnTo>
                  <a:cubicBezTo>
                    <a:pt x="14390" y="5412"/>
                    <a:pt x="14415" y="5417"/>
                    <a:pt x="14438" y="5417"/>
                  </a:cubicBezTo>
                  <a:cubicBezTo>
                    <a:pt x="14461" y="5417"/>
                    <a:pt x="14482" y="5412"/>
                    <a:pt x="14498" y="5401"/>
                  </a:cubicBezTo>
                  <a:cubicBezTo>
                    <a:pt x="14541" y="5379"/>
                    <a:pt x="14563" y="5325"/>
                    <a:pt x="14563" y="5282"/>
                  </a:cubicBezTo>
                  <a:cubicBezTo>
                    <a:pt x="14509" y="4872"/>
                    <a:pt x="14358" y="4473"/>
                    <a:pt x="14143" y="4117"/>
                  </a:cubicBezTo>
                  <a:lnTo>
                    <a:pt x="14143" y="4117"/>
                  </a:lnTo>
                  <a:lnTo>
                    <a:pt x="15340" y="4516"/>
                  </a:lnTo>
                  <a:cubicBezTo>
                    <a:pt x="15352" y="4519"/>
                    <a:pt x="15365" y="4520"/>
                    <a:pt x="15377" y="4520"/>
                  </a:cubicBezTo>
                  <a:cubicBezTo>
                    <a:pt x="15418" y="4520"/>
                    <a:pt x="15455" y="4506"/>
                    <a:pt x="15480" y="4473"/>
                  </a:cubicBezTo>
                  <a:cubicBezTo>
                    <a:pt x="15512" y="4430"/>
                    <a:pt x="15512" y="4376"/>
                    <a:pt x="15480" y="4333"/>
                  </a:cubicBezTo>
                  <a:cubicBezTo>
                    <a:pt x="14660" y="3049"/>
                    <a:pt x="13247" y="2089"/>
                    <a:pt x="11597" y="1690"/>
                  </a:cubicBezTo>
                  <a:cubicBezTo>
                    <a:pt x="10963" y="1538"/>
                    <a:pt x="10297" y="1461"/>
                    <a:pt x="9605" y="1461"/>
                  </a:cubicBezTo>
                  <a:cubicBezTo>
                    <a:pt x="8730" y="1461"/>
                    <a:pt x="7812" y="1584"/>
                    <a:pt x="6861" y="1830"/>
                  </a:cubicBezTo>
                  <a:cubicBezTo>
                    <a:pt x="6796" y="1841"/>
                    <a:pt x="6765" y="1916"/>
                    <a:pt x="6775" y="1981"/>
                  </a:cubicBezTo>
                  <a:cubicBezTo>
                    <a:pt x="6793" y="2034"/>
                    <a:pt x="6840" y="2073"/>
                    <a:pt x="6892" y="2073"/>
                  </a:cubicBezTo>
                  <a:cubicBezTo>
                    <a:pt x="6903" y="2073"/>
                    <a:pt x="6914" y="2071"/>
                    <a:pt x="6926" y="2067"/>
                  </a:cubicBezTo>
                  <a:cubicBezTo>
                    <a:pt x="7856" y="1826"/>
                    <a:pt x="8752" y="1706"/>
                    <a:pt x="9605" y="1706"/>
                  </a:cubicBezTo>
                  <a:cubicBezTo>
                    <a:pt x="10275" y="1706"/>
                    <a:pt x="10919" y="1780"/>
                    <a:pt x="11532" y="1928"/>
                  </a:cubicBezTo>
                  <a:cubicBezTo>
                    <a:pt x="12988" y="2283"/>
                    <a:pt x="14261" y="3093"/>
                    <a:pt x="15070" y="4160"/>
                  </a:cubicBezTo>
                  <a:lnTo>
                    <a:pt x="13873" y="3772"/>
                  </a:lnTo>
                  <a:cubicBezTo>
                    <a:pt x="13858" y="3766"/>
                    <a:pt x="13844" y="3763"/>
                    <a:pt x="13830" y="3763"/>
                  </a:cubicBezTo>
                  <a:cubicBezTo>
                    <a:pt x="13792" y="3763"/>
                    <a:pt x="13756" y="3783"/>
                    <a:pt x="13733" y="3815"/>
                  </a:cubicBezTo>
                  <a:cubicBezTo>
                    <a:pt x="13700" y="3858"/>
                    <a:pt x="13700" y="3923"/>
                    <a:pt x="13733" y="3966"/>
                  </a:cubicBezTo>
                  <a:cubicBezTo>
                    <a:pt x="13992" y="4279"/>
                    <a:pt x="14164" y="4646"/>
                    <a:pt x="14261" y="5023"/>
                  </a:cubicBezTo>
                  <a:lnTo>
                    <a:pt x="13225" y="4311"/>
                  </a:lnTo>
                  <a:cubicBezTo>
                    <a:pt x="13201" y="4301"/>
                    <a:pt x="13177" y="4296"/>
                    <a:pt x="13154" y="4296"/>
                  </a:cubicBezTo>
                  <a:cubicBezTo>
                    <a:pt x="13125" y="4296"/>
                    <a:pt x="13098" y="4304"/>
                    <a:pt x="13074" y="4322"/>
                  </a:cubicBezTo>
                  <a:cubicBezTo>
                    <a:pt x="13031" y="4354"/>
                    <a:pt x="13021" y="4409"/>
                    <a:pt x="13031" y="4462"/>
                  </a:cubicBezTo>
                  <a:cubicBezTo>
                    <a:pt x="13204" y="4915"/>
                    <a:pt x="13290" y="5401"/>
                    <a:pt x="13290" y="5897"/>
                  </a:cubicBezTo>
                  <a:cubicBezTo>
                    <a:pt x="12859" y="5423"/>
                    <a:pt x="12211" y="5077"/>
                    <a:pt x="11446" y="4915"/>
                  </a:cubicBezTo>
                  <a:cubicBezTo>
                    <a:pt x="10766" y="4775"/>
                    <a:pt x="10076" y="4764"/>
                    <a:pt x="9407" y="4764"/>
                  </a:cubicBezTo>
                  <a:lnTo>
                    <a:pt x="9051" y="4764"/>
                  </a:lnTo>
                  <a:cubicBezTo>
                    <a:pt x="6883" y="4732"/>
                    <a:pt x="5211" y="4430"/>
                    <a:pt x="3819" y="3805"/>
                  </a:cubicBezTo>
                  <a:cubicBezTo>
                    <a:pt x="2050" y="3006"/>
                    <a:pt x="756" y="1658"/>
                    <a:pt x="260" y="83"/>
                  </a:cubicBezTo>
                  <a:cubicBezTo>
                    <a:pt x="243" y="32"/>
                    <a:pt x="199" y="1"/>
                    <a:pt x="149" y="1"/>
                  </a:cubicBezTo>
                  <a:close/>
                </a:path>
              </a:pathLst>
            </a:custGeom>
            <a:solidFill>
              <a:srgbClr val="9CCF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179;p53">
              <a:extLst>
                <a:ext uri="{FF2B5EF4-FFF2-40B4-BE49-F238E27FC236}">
                  <a16:creationId xmlns:a16="http://schemas.microsoft.com/office/drawing/2014/main" id="{C71755B3-A2A3-41A0-A9F1-9034B70C0C4C}"/>
                </a:ext>
              </a:extLst>
            </p:cNvPr>
            <p:cNvSpPr/>
            <p:nvPr/>
          </p:nvSpPr>
          <p:spPr>
            <a:xfrm>
              <a:off x="957088" y="3152700"/>
              <a:ext cx="336300" cy="246300"/>
            </a:xfrm>
            <a:custGeom>
              <a:avLst/>
              <a:gdLst/>
              <a:ahLst/>
              <a:cxnLst/>
              <a:rect l="l" t="t" r="r" b="b"/>
              <a:pathLst>
                <a:path w="13452" h="9852" extrusionOk="0">
                  <a:moveTo>
                    <a:pt x="7415" y="1332"/>
                  </a:moveTo>
                  <a:cubicBezTo>
                    <a:pt x="8758" y="1332"/>
                    <a:pt x="9916" y="1924"/>
                    <a:pt x="10355" y="2980"/>
                  </a:cubicBezTo>
                  <a:cubicBezTo>
                    <a:pt x="11003" y="4523"/>
                    <a:pt x="9859" y="6475"/>
                    <a:pt x="7799" y="7338"/>
                  </a:cubicBezTo>
                  <a:cubicBezTo>
                    <a:pt x="7139" y="7615"/>
                    <a:pt x="6463" y="7746"/>
                    <a:pt x="5829" y="7746"/>
                  </a:cubicBezTo>
                  <a:cubicBezTo>
                    <a:pt x="4487" y="7746"/>
                    <a:pt x="3331" y="7156"/>
                    <a:pt x="2891" y="6108"/>
                  </a:cubicBezTo>
                  <a:cubicBezTo>
                    <a:pt x="2244" y="4555"/>
                    <a:pt x="3387" y="2603"/>
                    <a:pt x="5448" y="1740"/>
                  </a:cubicBezTo>
                  <a:cubicBezTo>
                    <a:pt x="6108" y="1464"/>
                    <a:pt x="6782" y="1332"/>
                    <a:pt x="7415" y="1332"/>
                  </a:cubicBezTo>
                  <a:close/>
                  <a:moveTo>
                    <a:pt x="7952" y="1"/>
                  </a:moveTo>
                  <a:cubicBezTo>
                    <a:pt x="6980" y="1"/>
                    <a:pt x="5944" y="203"/>
                    <a:pt x="4930" y="629"/>
                  </a:cubicBezTo>
                  <a:cubicBezTo>
                    <a:pt x="1759" y="1956"/>
                    <a:pt x="0" y="4955"/>
                    <a:pt x="993" y="7328"/>
                  </a:cubicBezTo>
                  <a:cubicBezTo>
                    <a:pt x="1667" y="8942"/>
                    <a:pt x="3445" y="9852"/>
                    <a:pt x="5511" y="9852"/>
                  </a:cubicBezTo>
                  <a:cubicBezTo>
                    <a:pt x="6483" y="9852"/>
                    <a:pt x="7518" y="9650"/>
                    <a:pt x="8533" y="9226"/>
                  </a:cubicBezTo>
                  <a:cubicBezTo>
                    <a:pt x="11693" y="7899"/>
                    <a:pt x="13452" y="4900"/>
                    <a:pt x="12459" y="2527"/>
                  </a:cubicBezTo>
                  <a:cubicBezTo>
                    <a:pt x="11785" y="908"/>
                    <a:pt x="10011" y="1"/>
                    <a:pt x="7952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180;p53">
              <a:extLst>
                <a:ext uri="{FF2B5EF4-FFF2-40B4-BE49-F238E27FC236}">
                  <a16:creationId xmlns:a16="http://schemas.microsoft.com/office/drawing/2014/main" id="{BFBF2596-E68C-4720-B15F-791C08ED97BE}"/>
                </a:ext>
              </a:extLst>
            </p:cNvPr>
            <p:cNvSpPr/>
            <p:nvPr/>
          </p:nvSpPr>
          <p:spPr>
            <a:xfrm>
              <a:off x="953588" y="3149675"/>
              <a:ext cx="343300" cy="252300"/>
            </a:xfrm>
            <a:custGeom>
              <a:avLst/>
              <a:gdLst/>
              <a:ahLst/>
              <a:cxnLst/>
              <a:rect l="l" t="t" r="r" b="b"/>
              <a:pathLst>
                <a:path w="13732" h="10092" extrusionOk="0">
                  <a:moveTo>
                    <a:pt x="7551" y="1581"/>
                  </a:moveTo>
                  <a:cubicBezTo>
                    <a:pt x="7896" y="1581"/>
                    <a:pt x="8230" y="1613"/>
                    <a:pt x="8543" y="1699"/>
                  </a:cubicBezTo>
                  <a:cubicBezTo>
                    <a:pt x="9428" y="1915"/>
                    <a:pt x="10086" y="2432"/>
                    <a:pt x="10377" y="3144"/>
                  </a:cubicBezTo>
                  <a:cubicBezTo>
                    <a:pt x="11003" y="4623"/>
                    <a:pt x="9881" y="6510"/>
                    <a:pt x="7885" y="7341"/>
                  </a:cubicBezTo>
                  <a:cubicBezTo>
                    <a:pt x="7255" y="7607"/>
                    <a:pt x="6603" y="7745"/>
                    <a:pt x="5976" y="7745"/>
                  </a:cubicBezTo>
                  <a:cubicBezTo>
                    <a:pt x="5635" y="7745"/>
                    <a:pt x="5302" y="7705"/>
                    <a:pt x="4984" y="7621"/>
                  </a:cubicBezTo>
                  <a:cubicBezTo>
                    <a:pt x="4099" y="7406"/>
                    <a:pt x="3441" y="6888"/>
                    <a:pt x="3150" y="6176"/>
                  </a:cubicBezTo>
                  <a:cubicBezTo>
                    <a:pt x="2848" y="5464"/>
                    <a:pt x="2934" y="4644"/>
                    <a:pt x="3398" y="3846"/>
                  </a:cubicBezTo>
                  <a:cubicBezTo>
                    <a:pt x="3872" y="3048"/>
                    <a:pt x="4671" y="2379"/>
                    <a:pt x="5641" y="1979"/>
                  </a:cubicBezTo>
                  <a:cubicBezTo>
                    <a:pt x="6267" y="1710"/>
                    <a:pt x="6925" y="1581"/>
                    <a:pt x="7551" y="1581"/>
                  </a:cubicBezTo>
                  <a:close/>
                  <a:moveTo>
                    <a:pt x="7546" y="1331"/>
                  </a:moveTo>
                  <a:cubicBezTo>
                    <a:pt x="6886" y="1331"/>
                    <a:pt x="6200" y="1475"/>
                    <a:pt x="5545" y="1753"/>
                  </a:cubicBezTo>
                  <a:cubicBezTo>
                    <a:pt x="4520" y="2174"/>
                    <a:pt x="3689" y="2875"/>
                    <a:pt x="3193" y="3727"/>
                  </a:cubicBezTo>
                  <a:cubicBezTo>
                    <a:pt x="2686" y="4579"/>
                    <a:pt x="2589" y="5486"/>
                    <a:pt x="2923" y="6273"/>
                  </a:cubicBezTo>
                  <a:cubicBezTo>
                    <a:pt x="3247" y="7060"/>
                    <a:pt x="3959" y="7621"/>
                    <a:pt x="4929" y="7869"/>
                  </a:cubicBezTo>
                  <a:cubicBezTo>
                    <a:pt x="5264" y="7945"/>
                    <a:pt x="5609" y="7988"/>
                    <a:pt x="5976" y="7988"/>
                  </a:cubicBezTo>
                  <a:cubicBezTo>
                    <a:pt x="6634" y="7988"/>
                    <a:pt x="7324" y="7847"/>
                    <a:pt x="7983" y="7567"/>
                  </a:cubicBezTo>
                  <a:cubicBezTo>
                    <a:pt x="10107" y="6682"/>
                    <a:pt x="11283" y="4654"/>
                    <a:pt x="10603" y="3048"/>
                  </a:cubicBezTo>
                  <a:cubicBezTo>
                    <a:pt x="10280" y="2271"/>
                    <a:pt x="9568" y="1699"/>
                    <a:pt x="8597" y="1462"/>
                  </a:cubicBezTo>
                  <a:cubicBezTo>
                    <a:pt x="8261" y="1374"/>
                    <a:pt x="7908" y="1331"/>
                    <a:pt x="7546" y="1331"/>
                  </a:cubicBezTo>
                  <a:close/>
                  <a:moveTo>
                    <a:pt x="8079" y="243"/>
                  </a:moveTo>
                  <a:cubicBezTo>
                    <a:pt x="10097" y="243"/>
                    <a:pt x="11833" y="1128"/>
                    <a:pt x="12491" y="2691"/>
                  </a:cubicBezTo>
                  <a:cubicBezTo>
                    <a:pt x="13451" y="5000"/>
                    <a:pt x="11725" y="7934"/>
                    <a:pt x="8619" y="9239"/>
                  </a:cubicBezTo>
                  <a:cubicBezTo>
                    <a:pt x="7624" y="9655"/>
                    <a:pt x="6606" y="9853"/>
                    <a:pt x="5652" y="9853"/>
                  </a:cubicBezTo>
                  <a:cubicBezTo>
                    <a:pt x="3637" y="9853"/>
                    <a:pt x="1903" y="8972"/>
                    <a:pt x="1252" y="7406"/>
                  </a:cubicBezTo>
                  <a:cubicBezTo>
                    <a:pt x="281" y="5097"/>
                    <a:pt x="2017" y="2163"/>
                    <a:pt x="5113" y="858"/>
                  </a:cubicBezTo>
                  <a:cubicBezTo>
                    <a:pt x="6106" y="437"/>
                    <a:pt x="7130" y="243"/>
                    <a:pt x="8079" y="243"/>
                  </a:cubicBezTo>
                  <a:close/>
                  <a:moveTo>
                    <a:pt x="8072" y="0"/>
                  </a:moveTo>
                  <a:cubicBezTo>
                    <a:pt x="7087" y="0"/>
                    <a:pt x="6040" y="203"/>
                    <a:pt x="5016" y="631"/>
                  </a:cubicBezTo>
                  <a:cubicBezTo>
                    <a:pt x="1791" y="1991"/>
                    <a:pt x="0" y="5064"/>
                    <a:pt x="1025" y="7502"/>
                  </a:cubicBezTo>
                  <a:cubicBezTo>
                    <a:pt x="1715" y="9153"/>
                    <a:pt x="3538" y="10091"/>
                    <a:pt x="5653" y="10091"/>
                  </a:cubicBezTo>
                  <a:cubicBezTo>
                    <a:pt x="6645" y="10091"/>
                    <a:pt x="7691" y="9887"/>
                    <a:pt x="8716" y="9465"/>
                  </a:cubicBezTo>
                  <a:cubicBezTo>
                    <a:pt x="11941" y="8106"/>
                    <a:pt x="13731" y="5032"/>
                    <a:pt x="12717" y="2595"/>
                  </a:cubicBezTo>
                  <a:cubicBezTo>
                    <a:pt x="12018" y="938"/>
                    <a:pt x="10189" y="0"/>
                    <a:pt x="8072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181;p53">
              <a:extLst>
                <a:ext uri="{FF2B5EF4-FFF2-40B4-BE49-F238E27FC236}">
                  <a16:creationId xmlns:a16="http://schemas.microsoft.com/office/drawing/2014/main" id="{F44748D7-0AFA-43A7-952D-8E81D47EE1F3}"/>
                </a:ext>
              </a:extLst>
            </p:cNvPr>
            <p:cNvSpPr/>
            <p:nvPr/>
          </p:nvSpPr>
          <p:spPr>
            <a:xfrm>
              <a:off x="998063" y="3326000"/>
              <a:ext cx="72050" cy="45750"/>
            </a:xfrm>
            <a:custGeom>
              <a:avLst/>
              <a:gdLst/>
              <a:ahLst/>
              <a:cxnLst/>
              <a:rect l="l" t="t" r="r" b="b"/>
              <a:pathLst>
                <a:path w="2882" h="1830" extrusionOk="0">
                  <a:moveTo>
                    <a:pt x="130" y="1"/>
                  </a:moveTo>
                  <a:cubicBezTo>
                    <a:pt x="115" y="1"/>
                    <a:pt x="101" y="3"/>
                    <a:pt x="87" y="7"/>
                  </a:cubicBezTo>
                  <a:cubicBezTo>
                    <a:pt x="22" y="39"/>
                    <a:pt x="1" y="115"/>
                    <a:pt x="22" y="169"/>
                  </a:cubicBezTo>
                  <a:cubicBezTo>
                    <a:pt x="475" y="1226"/>
                    <a:pt x="1425" y="1798"/>
                    <a:pt x="2762" y="1830"/>
                  </a:cubicBezTo>
                  <a:cubicBezTo>
                    <a:pt x="2827" y="1830"/>
                    <a:pt x="2881" y="1776"/>
                    <a:pt x="2881" y="1700"/>
                  </a:cubicBezTo>
                  <a:cubicBezTo>
                    <a:pt x="2881" y="1636"/>
                    <a:pt x="2827" y="1582"/>
                    <a:pt x="2762" y="1582"/>
                  </a:cubicBezTo>
                  <a:cubicBezTo>
                    <a:pt x="1511" y="1561"/>
                    <a:pt x="670" y="1053"/>
                    <a:pt x="249" y="72"/>
                  </a:cubicBezTo>
                  <a:cubicBezTo>
                    <a:pt x="232" y="29"/>
                    <a:pt x="182" y="1"/>
                    <a:pt x="130" y="1"/>
                  </a:cubicBezTo>
                  <a:close/>
                </a:path>
              </a:pathLst>
            </a:custGeom>
            <a:solidFill>
              <a:srgbClr val="8FCA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182;p53">
              <a:extLst>
                <a:ext uri="{FF2B5EF4-FFF2-40B4-BE49-F238E27FC236}">
                  <a16:creationId xmlns:a16="http://schemas.microsoft.com/office/drawing/2014/main" id="{EADECEEC-FB08-4D12-B419-104E6728A421}"/>
                </a:ext>
              </a:extLst>
            </p:cNvPr>
            <p:cNvSpPr/>
            <p:nvPr/>
          </p:nvSpPr>
          <p:spPr>
            <a:xfrm>
              <a:off x="1245613" y="3215975"/>
              <a:ext cx="12975" cy="29050"/>
            </a:xfrm>
            <a:custGeom>
              <a:avLst/>
              <a:gdLst/>
              <a:ahLst/>
              <a:cxnLst/>
              <a:rect l="l" t="t" r="r" b="b"/>
              <a:pathLst>
                <a:path w="519" h="1162" extrusionOk="0">
                  <a:moveTo>
                    <a:pt x="140" y="1"/>
                  </a:moveTo>
                  <a:cubicBezTo>
                    <a:pt x="126" y="1"/>
                    <a:pt x="112" y="3"/>
                    <a:pt x="98" y="7"/>
                  </a:cubicBezTo>
                  <a:cubicBezTo>
                    <a:pt x="34" y="29"/>
                    <a:pt x="1" y="104"/>
                    <a:pt x="23" y="169"/>
                  </a:cubicBezTo>
                  <a:cubicBezTo>
                    <a:pt x="120" y="439"/>
                    <a:pt x="206" y="730"/>
                    <a:pt x="260" y="1053"/>
                  </a:cubicBezTo>
                  <a:cubicBezTo>
                    <a:pt x="271" y="1118"/>
                    <a:pt x="325" y="1161"/>
                    <a:pt x="389" y="1161"/>
                  </a:cubicBezTo>
                  <a:lnTo>
                    <a:pt x="411" y="1161"/>
                  </a:lnTo>
                  <a:cubicBezTo>
                    <a:pt x="476" y="1140"/>
                    <a:pt x="519" y="1086"/>
                    <a:pt x="508" y="1010"/>
                  </a:cubicBezTo>
                  <a:cubicBezTo>
                    <a:pt x="444" y="676"/>
                    <a:pt x="357" y="363"/>
                    <a:pt x="260" y="82"/>
                  </a:cubicBezTo>
                  <a:cubicBezTo>
                    <a:pt x="243" y="31"/>
                    <a:pt x="192" y="1"/>
                    <a:pt x="140" y="1"/>
                  </a:cubicBezTo>
                  <a:close/>
                </a:path>
              </a:pathLst>
            </a:custGeom>
            <a:solidFill>
              <a:srgbClr val="8FCA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183;p53">
              <a:extLst>
                <a:ext uri="{FF2B5EF4-FFF2-40B4-BE49-F238E27FC236}">
                  <a16:creationId xmlns:a16="http://schemas.microsoft.com/office/drawing/2014/main" id="{ABB8D292-F139-467B-98C7-191D2C115379}"/>
                </a:ext>
              </a:extLst>
            </p:cNvPr>
            <p:cNvSpPr/>
            <p:nvPr/>
          </p:nvSpPr>
          <p:spPr>
            <a:xfrm>
              <a:off x="1213538" y="3176625"/>
              <a:ext cx="32650" cy="30925"/>
            </a:xfrm>
            <a:custGeom>
              <a:avLst/>
              <a:gdLst/>
              <a:ahLst/>
              <a:cxnLst/>
              <a:rect l="l" t="t" r="r" b="b"/>
              <a:pathLst>
                <a:path w="1306" h="1237" extrusionOk="0">
                  <a:moveTo>
                    <a:pt x="128" y="1"/>
                  </a:moveTo>
                  <a:cubicBezTo>
                    <a:pt x="76" y="1"/>
                    <a:pt x="29" y="40"/>
                    <a:pt x="11" y="93"/>
                  </a:cubicBezTo>
                  <a:cubicBezTo>
                    <a:pt x="1" y="158"/>
                    <a:pt x="33" y="222"/>
                    <a:pt x="97" y="244"/>
                  </a:cubicBezTo>
                  <a:cubicBezTo>
                    <a:pt x="109" y="244"/>
                    <a:pt x="615" y="395"/>
                    <a:pt x="1058" y="1171"/>
                  </a:cubicBezTo>
                  <a:cubicBezTo>
                    <a:pt x="1079" y="1215"/>
                    <a:pt x="1123" y="1236"/>
                    <a:pt x="1166" y="1236"/>
                  </a:cubicBezTo>
                  <a:cubicBezTo>
                    <a:pt x="1176" y="1236"/>
                    <a:pt x="1198" y="1236"/>
                    <a:pt x="1219" y="1225"/>
                  </a:cubicBezTo>
                  <a:cubicBezTo>
                    <a:pt x="1284" y="1182"/>
                    <a:pt x="1306" y="1117"/>
                    <a:pt x="1274" y="1052"/>
                  </a:cubicBezTo>
                  <a:cubicBezTo>
                    <a:pt x="777" y="179"/>
                    <a:pt x="184" y="7"/>
                    <a:pt x="162" y="7"/>
                  </a:cubicBezTo>
                  <a:cubicBezTo>
                    <a:pt x="151" y="3"/>
                    <a:pt x="139" y="1"/>
                    <a:pt x="128" y="1"/>
                  </a:cubicBezTo>
                  <a:close/>
                </a:path>
              </a:pathLst>
            </a:custGeom>
            <a:solidFill>
              <a:srgbClr val="8FCA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184;p53">
              <a:extLst>
                <a:ext uri="{FF2B5EF4-FFF2-40B4-BE49-F238E27FC236}">
                  <a16:creationId xmlns:a16="http://schemas.microsoft.com/office/drawing/2014/main" id="{6B471EA2-848D-4541-9875-8D37D5EEB7C0}"/>
                </a:ext>
              </a:extLst>
            </p:cNvPr>
            <p:cNvSpPr/>
            <p:nvPr/>
          </p:nvSpPr>
          <p:spPr>
            <a:xfrm>
              <a:off x="1002113" y="3533650"/>
              <a:ext cx="80950" cy="46575"/>
            </a:xfrm>
            <a:custGeom>
              <a:avLst/>
              <a:gdLst/>
              <a:ahLst/>
              <a:cxnLst/>
              <a:rect l="l" t="t" r="r" b="b"/>
              <a:pathLst>
                <a:path w="3238" h="1863" extrusionOk="0">
                  <a:moveTo>
                    <a:pt x="3220" y="1"/>
                  </a:moveTo>
                  <a:cubicBezTo>
                    <a:pt x="2970" y="1"/>
                    <a:pt x="1" y="978"/>
                    <a:pt x="1" y="978"/>
                  </a:cubicBezTo>
                  <a:lnTo>
                    <a:pt x="572" y="1863"/>
                  </a:lnTo>
                  <a:cubicBezTo>
                    <a:pt x="572" y="1863"/>
                    <a:pt x="3226" y="104"/>
                    <a:pt x="3237" y="7"/>
                  </a:cubicBezTo>
                  <a:cubicBezTo>
                    <a:pt x="3237" y="3"/>
                    <a:pt x="3232" y="1"/>
                    <a:pt x="3220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185;p53">
              <a:extLst>
                <a:ext uri="{FF2B5EF4-FFF2-40B4-BE49-F238E27FC236}">
                  <a16:creationId xmlns:a16="http://schemas.microsoft.com/office/drawing/2014/main" id="{53086406-D635-4AC2-A4E7-7FF6A78A4CD6}"/>
                </a:ext>
              </a:extLst>
            </p:cNvPr>
            <p:cNvSpPr/>
            <p:nvPr/>
          </p:nvSpPr>
          <p:spPr>
            <a:xfrm>
              <a:off x="998613" y="3530675"/>
              <a:ext cx="87675" cy="52500"/>
            </a:xfrm>
            <a:custGeom>
              <a:avLst/>
              <a:gdLst/>
              <a:ahLst/>
              <a:cxnLst/>
              <a:rect l="l" t="t" r="r" b="b"/>
              <a:pathLst>
                <a:path w="3507" h="2100" extrusionOk="0">
                  <a:moveTo>
                    <a:pt x="3384" y="0"/>
                  </a:moveTo>
                  <a:cubicBezTo>
                    <a:pt x="3224" y="0"/>
                    <a:pt x="2653" y="140"/>
                    <a:pt x="98" y="989"/>
                  </a:cubicBezTo>
                  <a:cubicBezTo>
                    <a:pt x="33" y="1011"/>
                    <a:pt x="0" y="1075"/>
                    <a:pt x="22" y="1140"/>
                  </a:cubicBezTo>
                  <a:cubicBezTo>
                    <a:pt x="39" y="1191"/>
                    <a:pt x="83" y="1222"/>
                    <a:pt x="132" y="1222"/>
                  </a:cubicBezTo>
                  <a:cubicBezTo>
                    <a:pt x="146" y="1222"/>
                    <a:pt x="159" y="1220"/>
                    <a:pt x="173" y="1215"/>
                  </a:cubicBezTo>
                  <a:cubicBezTo>
                    <a:pt x="993" y="946"/>
                    <a:pt x="2201" y="558"/>
                    <a:pt x="2870" y="364"/>
                  </a:cubicBezTo>
                  <a:lnTo>
                    <a:pt x="2870" y="364"/>
                  </a:lnTo>
                  <a:cubicBezTo>
                    <a:pt x="2320" y="752"/>
                    <a:pt x="1328" y="1421"/>
                    <a:pt x="637" y="1874"/>
                  </a:cubicBezTo>
                  <a:cubicBezTo>
                    <a:pt x="583" y="1917"/>
                    <a:pt x="572" y="1992"/>
                    <a:pt x="604" y="2046"/>
                  </a:cubicBezTo>
                  <a:cubicBezTo>
                    <a:pt x="626" y="2078"/>
                    <a:pt x="669" y="2100"/>
                    <a:pt x="712" y="2100"/>
                  </a:cubicBezTo>
                  <a:cubicBezTo>
                    <a:pt x="734" y="2100"/>
                    <a:pt x="755" y="2100"/>
                    <a:pt x="777" y="2078"/>
                  </a:cubicBezTo>
                  <a:cubicBezTo>
                    <a:pt x="3485" y="288"/>
                    <a:pt x="3495" y="201"/>
                    <a:pt x="3495" y="137"/>
                  </a:cubicBezTo>
                  <a:cubicBezTo>
                    <a:pt x="3506" y="93"/>
                    <a:pt x="3485" y="50"/>
                    <a:pt x="3452" y="18"/>
                  </a:cubicBezTo>
                  <a:cubicBezTo>
                    <a:pt x="3439" y="9"/>
                    <a:pt x="3425" y="0"/>
                    <a:pt x="3384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186;p53">
              <a:extLst>
                <a:ext uri="{FF2B5EF4-FFF2-40B4-BE49-F238E27FC236}">
                  <a16:creationId xmlns:a16="http://schemas.microsoft.com/office/drawing/2014/main" id="{2DC7EE4D-00AE-421A-A516-267DC8D262A6}"/>
                </a:ext>
              </a:extLst>
            </p:cNvPr>
            <p:cNvSpPr/>
            <p:nvPr/>
          </p:nvSpPr>
          <p:spPr>
            <a:xfrm>
              <a:off x="907463" y="3532925"/>
              <a:ext cx="117350" cy="108775"/>
            </a:xfrm>
            <a:custGeom>
              <a:avLst/>
              <a:gdLst/>
              <a:ahLst/>
              <a:cxnLst/>
              <a:rect l="l" t="t" r="r" b="b"/>
              <a:pathLst>
                <a:path w="4694" h="4351" extrusionOk="0">
                  <a:moveTo>
                    <a:pt x="2758" y="0"/>
                  </a:moveTo>
                  <a:cubicBezTo>
                    <a:pt x="2718" y="0"/>
                    <a:pt x="2679" y="11"/>
                    <a:pt x="2644" y="36"/>
                  </a:cubicBezTo>
                  <a:cubicBezTo>
                    <a:pt x="2536" y="101"/>
                    <a:pt x="2514" y="241"/>
                    <a:pt x="2493" y="370"/>
                  </a:cubicBezTo>
                  <a:cubicBezTo>
                    <a:pt x="2417" y="1125"/>
                    <a:pt x="2007" y="1999"/>
                    <a:pt x="1392" y="2452"/>
                  </a:cubicBezTo>
                  <a:cubicBezTo>
                    <a:pt x="1232" y="2566"/>
                    <a:pt x="1030" y="2653"/>
                    <a:pt x="833" y="2653"/>
                  </a:cubicBezTo>
                  <a:cubicBezTo>
                    <a:pt x="751" y="2653"/>
                    <a:pt x="670" y="2638"/>
                    <a:pt x="594" y="2603"/>
                  </a:cubicBezTo>
                  <a:cubicBezTo>
                    <a:pt x="497" y="2549"/>
                    <a:pt x="400" y="2463"/>
                    <a:pt x="281" y="2463"/>
                  </a:cubicBezTo>
                  <a:cubicBezTo>
                    <a:pt x="276" y="2462"/>
                    <a:pt x="272" y="2462"/>
                    <a:pt x="267" y="2462"/>
                  </a:cubicBezTo>
                  <a:cubicBezTo>
                    <a:pt x="113" y="2462"/>
                    <a:pt x="0" y="2630"/>
                    <a:pt x="0" y="2786"/>
                  </a:cubicBezTo>
                  <a:cubicBezTo>
                    <a:pt x="0" y="2949"/>
                    <a:pt x="206" y="3326"/>
                    <a:pt x="357" y="3585"/>
                  </a:cubicBezTo>
                  <a:lnTo>
                    <a:pt x="335" y="3596"/>
                  </a:lnTo>
                  <a:cubicBezTo>
                    <a:pt x="304" y="3544"/>
                    <a:pt x="292" y="3525"/>
                    <a:pt x="292" y="3525"/>
                  </a:cubicBezTo>
                  <a:lnTo>
                    <a:pt x="292" y="3525"/>
                  </a:lnTo>
                  <a:cubicBezTo>
                    <a:pt x="291" y="3525"/>
                    <a:pt x="378" y="3672"/>
                    <a:pt x="379" y="3672"/>
                  </a:cubicBezTo>
                  <a:cubicBezTo>
                    <a:pt x="379" y="3672"/>
                    <a:pt x="368" y="3651"/>
                    <a:pt x="335" y="3596"/>
                  </a:cubicBezTo>
                  <a:lnTo>
                    <a:pt x="335" y="3596"/>
                  </a:lnTo>
                  <a:cubicBezTo>
                    <a:pt x="421" y="3736"/>
                    <a:pt x="702" y="4221"/>
                    <a:pt x="842" y="4308"/>
                  </a:cubicBezTo>
                  <a:cubicBezTo>
                    <a:pt x="894" y="4336"/>
                    <a:pt x="957" y="4350"/>
                    <a:pt x="1019" y="4350"/>
                  </a:cubicBezTo>
                  <a:cubicBezTo>
                    <a:pt x="1124" y="4350"/>
                    <a:pt x="1226" y="4309"/>
                    <a:pt x="1273" y="4221"/>
                  </a:cubicBezTo>
                  <a:cubicBezTo>
                    <a:pt x="1328" y="4124"/>
                    <a:pt x="1295" y="3995"/>
                    <a:pt x="1306" y="3876"/>
                  </a:cubicBezTo>
                  <a:cubicBezTo>
                    <a:pt x="1328" y="3596"/>
                    <a:pt x="1575" y="3380"/>
                    <a:pt x="1834" y="3261"/>
                  </a:cubicBezTo>
                  <a:cubicBezTo>
                    <a:pt x="2133" y="3126"/>
                    <a:pt x="2481" y="3065"/>
                    <a:pt x="2838" y="3065"/>
                  </a:cubicBezTo>
                  <a:cubicBezTo>
                    <a:pt x="3306" y="3065"/>
                    <a:pt x="3788" y="3170"/>
                    <a:pt x="4186" y="3347"/>
                  </a:cubicBezTo>
                  <a:cubicBezTo>
                    <a:pt x="4269" y="3378"/>
                    <a:pt x="4363" y="3413"/>
                    <a:pt x="4448" y="3413"/>
                  </a:cubicBezTo>
                  <a:cubicBezTo>
                    <a:pt x="4485" y="3413"/>
                    <a:pt x="4520" y="3407"/>
                    <a:pt x="4552" y="3390"/>
                  </a:cubicBezTo>
                  <a:cubicBezTo>
                    <a:pt x="4682" y="3315"/>
                    <a:pt x="4693" y="3143"/>
                    <a:pt x="4682" y="2992"/>
                  </a:cubicBezTo>
                  <a:cubicBezTo>
                    <a:pt x="4639" y="2474"/>
                    <a:pt x="4294" y="1913"/>
                    <a:pt x="4035" y="1449"/>
                  </a:cubicBezTo>
                  <a:cubicBezTo>
                    <a:pt x="3765" y="1007"/>
                    <a:pt x="3485" y="413"/>
                    <a:pt x="3042" y="111"/>
                  </a:cubicBezTo>
                  <a:cubicBezTo>
                    <a:pt x="2959" y="58"/>
                    <a:pt x="2854" y="0"/>
                    <a:pt x="2758" y="0"/>
                  </a:cubicBezTo>
                  <a:close/>
                </a:path>
              </a:pathLst>
            </a:custGeom>
            <a:solidFill>
              <a:srgbClr val="80C1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187;p53">
              <a:extLst>
                <a:ext uri="{FF2B5EF4-FFF2-40B4-BE49-F238E27FC236}">
                  <a16:creationId xmlns:a16="http://schemas.microsoft.com/office/drawing/2014/main" id="{6AE5C905-62B0-402F-9AD7-4FACF6D08CE6}"/>
                </a:ext>
              </a:extLst>
            </p:cNvPr>
            <p:cNvSpPr/>
            <p:nvPr/>
          </p:nvSpPr>
          <p:spPr>
            <a:xfrm>
              <a:off x="904213" y="3529850"/>
              <a:ext cx="123825" cy="114825"/>
            </a:xfrm>
            <a:custGeom>
              <a:avLst/>
              <a:gdLst/>
              <a:ahLst/>
              <a:cxnLst/>
              <a:rect l="l" t="t" r="r" b="b"/>
              <a:pathLst>
                <a:path w="4953" h="4593" extrusionOk="0">
                  <a:moveTo>
                    <a:pt x="2886" y="243"/>
                  </a:moveTo>
                  <a:cubicBezTo>
                    <a:pt x="2954" y="243"/>
                    <a:pt x="3048" y="300"/>
                    <a:pt x="3108" y="342"/>
                  </a:cubicBezTo>
                  <a:cubicBezTo>
                    <a:pt x="3442" y="569"/>
                    <a:pt x="3690" y="1001"/>
                    <a:pt x="3917" y="1389"/>
                  </a:cubicBezTo>
                  <a:cubicBezTo>
                    <a:pt x="3960" y="1475"/>
                    <a:pt x="4014" y="1561"/>
                    <a:pt x="4057" y="1637"/>
                  </a:cubicBezTo>
                  <a:cubicBezTo>
                    <a:pt x="4090" y="1691"/>
                    <a:pt x="4121" y="1756"/>
                    <a:pt x="4154" y="1809"/>
                  </a:cubicBezTo>
                  <a:cubicBezTo>
                    <a:pt x="4392" y="2219"/>
                    <a:pt x="4661" y="2694"/>
                    <a:pt x="4694" y="3125"/>
                  </a:cubicBezTo>
                  <a:cubicBezTo>
                    <a:pt x="4694" y="3211"/>
                    <a:pt x="4694" y="3362"/>
                    <a:pt x="4618" y="3406"/>
                  </a:cubicBezTo>
                  <a:cubicBezTo>
                    <a:pt x="4604" y="3414"/>
                    <a:pt x="4589" y="3417"/>
                    <a:pt x="4571" y="3417"/>
                  </a:cubicBezTo>
                  <a:cubicBezTo>
                    <a:pt x="4516" y="3417"/>
                    <a:pt x="4443" y="3385"/>
                    <a:pt x="4370" y="3352"/>
                  </a:cubicBezTo>
                  <a:cubicBezTo>
                    <a:pt x="3984" y="3184"/>
                    <a:pt x="3482" y="3069"/>
                    <a:pt x="2978" y="3069"/>
                  </a:cubicBezTo>
                  <a:cubicBezTo>
                    <a:pt x="2609" y="3069"/>
                    <a:pt x="2239" y="3130"/>
                    <a:pt x="1911" y="3276"/>
                  </a:cubicBezTo>
                  <a:cubicBezTo>
                    <a:pt x="1565" y="3438"/>
                    <a:pt x="1338" y="3708"/>
                    <a:pt x="1317" y="3999"/>
                  </a:cubicBezTo>
                  <a:lnTo>
                    <a:pt x="1317" y="4118"/>
                  </a:lnTo>
                  <a:cubicBezTo>
                    <a:pt x="1317" y="4182"/>
                    <a:pt x="1317" y="4247"/>
                    <a:pt x="1295" y="4290"/>
                  </a:cubicBezTo>
                  <a:cubicBezTo>
                    <a:pt x="1285" y="4312"/>
                    <a:pt x="1252" y="4333"/>
                    <a:pt x="1220" y="4344"/>
                  </a:cubicBezTo>
                  <a:cubicBezTo>
                    <a:pt x="1197" y="4348"/>
                    <a:pt x="1173" y="4351"/>
                    <a:pt x="1150" y="4351"/>
                  </a:cubicBezTo>
                  <a:cubicBezTo>
                    <a:pt x="1110" y="4351"/>
                    <a:pt x="1071" y="4343"/>
                    <a:pt x="1036" y="4323"/>
                  </a:cubicBezTo>
                  <a:cubicBezTo>
                    <a:pt x="1015" y="4312"/>
                    <a:pt x="907" y="4237"/>
                    <a:pt x="605" y="3719"/>
                  </a:cubicBezTo>
                  <a:cubicBezTo>
                    <a:pt x="616" y="3697"/>
                    <a:pt x="605" y="3664"/>
                    <a:pt x="595" y="3643"/>
                  </a:cubicBezTo>
                  <a:cubicBezTo>
                    <a:pt x="497" y="3482"/>
                    <a:pt x="249" y="3050"/>
                    <a:pt x="249" y="2909"/>
                  </a:cubicBezTo>
                  <a:cubicBezTo>
                    <a:pt x="249" y="2856"/>
                    <a:pt x="281" y="2780"/>
                    <a:pt x="325" y="2748"/>
                  </a:cubicBezTo>
                  <a:cubicBezTo>
                    <a:pt x="346" y="2715"/>
                    <a:pt x="379" y="2705"/>
                    <a:pt x="411" y="2705"/>
                  </a:cubicBezTo>
                  <a:cubicBezTo>
                    <a:pt x="454" y="2705"/>
                    <a:pt x="508" y="2737"/>
                    <a:pt x="573" y="2770"/>
                  </a:cubicBezTo>
                  <a:lnTo>
                    <a:pt x="670" y="2834"/>
                  </a:lnTo>
                  <a:cubicBezTo>
                    <a:pt x="763" y="2875"/>
                    <a:pt x="863" y="2895"/>
                    <a:pt x="968" y="2895"/>
                  </a:cubicBezTo>
                  <a:cubicBezTo>
                    <a:pt x="1168" y="2895"/>
                    <a:pt x="1385" y="2821"/>
                    <a:pt x="1597" y="2672"/>
                  </a:cubicBezTo>
                  <a:cubicBezTo>
                    <a:pt x="2277" y="2176"/>
                    <a:pt x="2666" y="1227"/>
                    <a:pt x="2752" y="504"/>
                  </a:cubicBezTo>
                  <a:cubicBezTo>
                    <a:pt x="2762" y="397"/>
                    <a:pt x="2774" y="299"/>
                    <a:pt x="2838" y="256"/>
                  </a:cubicBezTo>
                  <a:cubicBezTo>
                    <a:pt x="2852" y="247"/>
                    <a:pt x="2868" y="243"/>
                    <a:pt x="2886" y="243"/>
                  </a:cubicBezTo>
                  <a:close/>
                  <a:moveTo>
                    <a:pt x="2889" y="1"/>
                  </a:moveTo>
                  <a:cubicBezTo>
                    <a:pt x="2823" y="1"/>
                    <a:pt x="2763" y="18"/>
                    <a:pt x="2709" y="51"/>
                  </a:cubicBezTo>
                  <a:cubicBezTo>
                    <a:pt x="2536" y="148"/>
                    <a:pt x="2515" y="353"/>
                    <a:pt x="2503" y="483"/>
                  </a:cubicBezTo>
                  <a:cubicBezTo>
                    <a:pt x="2428" y="1152"/>
                    <a:pt x="2072" y="2025"/>
                    <a:pt x="1446" y="2468"/>
                  </a:cubicBezTo>
                  <a:cubicBezTo>
                    <a:pt x="1380" y="2517"/>
                    <a:pt x="1180" y="2649"/>
                    <a:pt x="969" y="2649"/>
                  </a:cubicBezTo>
                  <a:cubicBezTo>
                    <a:pt x="905" y="2649"/>
                    <a:pt x="840" y="2637"/>
                    <a:pt x="778" y="2607"/>
                  </a:cubicBezTo>
                  <a:cubicBezTo>
                    <a:pt x="746" y="2597"/>
                    <a:pt x="724" y="2575"/>
                    <a:pt x="691" y="2564"/>
                  </a:cubicBezTo>
                  <a:cubicBezTo>
                    <a:pt x="616" y="2511"/>
                    <a:pt x="530" y="2456"/>
                    <a:pt x="411" y="2456"/>
                  </a:cubicBezTo>
                  <a:cubicBezTo>
                    <a:pt x="314" y="2456"/>
                    <a:pt x="228" y="2499"/>
                    <a:pt x="152" y="2564"/>
                  </a:cubicBezTo>
                  <a:cubicBezTo>
                    <a:pt x="66" y="2651"/>
                    <a:pt x="1" y="2780"/>
                    <a:pt x="1" y="2909"/>
                  </a:cubicBezTo>
                  <a:cubicBezTo>
                    <a:pt x="1" y="3060"/>
                    <a:pt x="120" y="3298"/>
                    <a:pt x="303" y="3633"/>
                  </a:cubicBezTo>
                  <a:cubicBezTo>
                    <a:pt x="303" y="3654"/>
                    <a:pt x="303" y="3686"/>
                    <a:pt x="325" y="3708"/>
                  </a:cubicBezTo>
                  <a:lnTo>
                    <a:pt x="314" y="3708"/>
                  </a:lnTo>
                  <a:lnTo>
                    <a:pt x="336" y="3729"/>
                  </a:lnTo>
                  <a:cubicBezTo>
                    <a:pt x="336" y="3740"/>
                    <a:pt x="346" y="3751"/>
                    <a:pt x="346" y="3762"/>
                  </a:cubicBezTo>
                  <a:cubicBezTo>
                    <a:pt x="357" y="3772"/>
                    <a:pt x="357" y="3772"/>
                    <a:pt x="357" y="3784"/>
                  </a:cubicBezTo>
                  <a:cubicBezTo>
                    <a:pt x="368" y="3794"/>
                    <a:pt x="379" y="3815"/>
                    <a:pt x="389" y="3827"/>
                  </a:cubicBezTo>
                  <a:cubicBezTo>
                    <a:pt x="389" y="3837"/>
                    <a:pt x="400" y="3848"/>
                    <a:pt x="400" y="3848"/>
                  </a:cubicBezTo>
                  <a:cubicBezTo>
                    <a:pt x="713" y="4376"/>
                    <a:pt x="842" y="4495"/>
                    <a:pt x="918" y="4539"/>
                  </a:cubicBezTo>
                  <a:cubicBezTo>
                    <a:pt x="983" y="4571"/>
                    <a:pt x="1069" y="4592"/>
                    <a:pt x="1156" y="4592"/>
                  </a:cubicBezTo>
                  <a:cubicBezTo>
                    <a:pt x="1199" y="4592"/>
                    <a:pt x="1242" y="4592"/>
                    <a:pt x="1285" y="4582"/>
                  </a:cubicBezTo>
                  <a:cubicBezTo>
                    <a:pt x="1382" y="4549"/>
                    <a:pt x="1468" y="4484"/>
                    <a:pt x="1511" y="4409"/>
                  </a:cubicBezTo>
                  <a:cubicBezTo>
                    <a:pt x="1565" y="4301"/>
                    <a:pt x="1565" y="4204"/>
                    <a:pt x="1554" y="4107"/>
                  </a:cubicBezTo>
                  <a:cubicBezTo>
                    <a:pt x="1554" y="4074"/>
                    <a:pt x="1554" y="4042"/>
                    <a:pt x="1565" y="4010"/>
                  </a:cubicBezTo>
                  <a:cubicBezTo>
                    <a:pt x="1587" y="3719"/>
                    <a:pt x="1911" y="3546"/>
                    <a:pt x="2018" y="3503"/>
                  </a:cubicBezTo>
                  <a:cubicBezTo>
                    <a:pt x="2311" y="3368"/>
                    <a:pt x="2643" y="3312"/>
                    <a:pt x="2976" y="3312"/>
                  </a:cubicBezTo>
                  <a:cubicBezTo>
                    <a:pt x="3441" y="3312"/>
                    <a:pt x="3908" y="3421"/>
                    <a:pt x="4272" y="3578"/>
                  </a:cubicBezTo>
                  <a:cubicBezTo>
                    <a:pt x="4345" y="3615"/>
                    <a:pt x="4456" y="3661"/>
                    <a:pt x="4571" y="3661"/>
                  </a:cubicBezTo>
                  <a:cubicBezTo>
                    <a:pt x="4627" y="3661"/>
                    <a:pt x="4684" y="3650"/>
                    <a:pt x="4737" y="3621"/>
                  </a:cubicBezTo>
                  <a:cubicBezTo>
                    <a:pt x="4888" y="3535"/>
                    <a:pt x="4952" y="3362"/>
                    <a:pt x="4931" y="3104"/>
                  </a:cubicBezTo>
                  <a:cubicBezTo>
                    <a:pt x="4898" y="2619"/>
                    <a:pt x="4618" y="2122"/>
                    <a:pt x="4370" y="1691"/>
                  </a:cubicBezTo>
                  <a:cubicBezTo>
                    <a:pt x="4337" y="1626"/>
                    <a:pt x="4305" y="1572"/>
                    <a:pt x="4272" y="1518"/>
                  </a:cubicBezTo>
                  <a:cubicBezTo>
                    <a:pt x="4229" y="1432"/>
                    <a:pt x="4176" y="1346"/>
                    <a:pt x="4121" y="1259"/>
                  </a:cubicBezTo>
                  <a:cubicBezTo>
                    <a:pt x="3895" y="860"/>
                    <a:pt x="3625" y="397"/>
                    <a:pt x="3248" y="138"/>
                  </a:cubicBezTo>
                  <a:cubicBezTo>
                    <a:pt x="3116" y="45"/>
                    <a:pt x="2995" y="1"/>
                    <a:pt x="2889" y="1"/>
                  </a:cubicBezTo>
                  <a:close/>
                </a:path>
              </a:pathLst>
            </a:custGeom>
            <a:solidFill>
              <a:srgbClr val="80C1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51667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4" name="Google Shape;2134;p53"/>
          <p:cNvGrpSpPr/>
          <p:nvPr/>
        </p:nvGrpSpPr>
        <p:grpSpPr>
          <a:xfrm>
            <a:off x="2531521" y="1792676"/>
            <a:ext cx="4080920" cy="425773"/>
            <a:chOff x="3010108" y="3386850"/>
            <a:chExt cx="3044100" cy="507900"/>
          </a:xfrm>
        </p:grpSpPr>
        <p:sp>
          <p:nvSpPr>
            <p:cNvPr id="2135" name="Google Shape;2135;p53"/>
            <p:cNvSpPr/>
            <p:nvPr/>
          </p:nvSpPr>
          <p:spPr>
            <a:xfrm>
              <a:off x="3010108" y="3386850"/>
              <a:ext cx="3044100" cy="5079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53"/>
            <p:cNvSpPr/>
            <p:nvPr/>
          </p:nvSpPr>
          <p:spPr>
            <a:xfrm>
              <a:off x="3043278" y="3428400"/>
              <a:ext cx="2977200" cy="424800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37" name="Google Shape;2137;p53"/>
          <p:cNvSpPr txBox="1">
            <a:spLocks noGrp="1"/>
          </p:cNvSpPr>
          <p:nvPr>
            <p:ph type="ctrTitle"/>
          </p:nvPr>
        </p:nvSpPr>
        <p:spPr>
          <a:xfrm>
            <a:off x="1025850" y="944800"/>
            <a:ext cx="7092300" cy="78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2138" name="Google Shape;2138;p53"/>
          <p:cNvSpPr txBox="1">
            <a:spLocks noGrp="1"/>
          </p:cNvSpPr>
          <p:nvPr>
            <p:ph type="subTitle" idx="1"/>
          </p:nvPr>
        </p:nvSpPr>
        <p:spPr>
          <a:xfrm>
            <a:off x="2494192" y="2497343"/>
            <a:ext cx="4548600" cy="7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v-SE" dirty="0"/>
              <a:t>8 (951) 476-17-29</a:t>
            </a:r>
            <a:r>
              <a:rPr lang="ru-RU" dirty="0"/>
              <a:t>;</a:t>
            </a:r>
            <a:r>
              <a:rPr lang="sv-SE" dirty="0"/>
              <a:t> 8 (952) 513-82-08 ds23.kenguru@mail.ru vk.com/ds2</a:t>
            </a:r>
            <a:endParaRPr dirty="0"/>
          </a:p>
        </p:txBody>
      </p:sp>
      <p:sp>
        <p:nvSpPr>
          <p:cNvPr id="2139" name="Google Shape;2139;p53"/>
          <p:cNvSpPr txBox="1">
            <a:spLocks noGrp="1"/>
          </p:cNvSpPr>
          <p:nvPr>
            <p:ph type="subTitle" idx="2"/>
          </p:nvPr>
        </p:nvSpPr>
        <p:spPr>
          <a:xfrm>
            <a:off x="2297664" y="1877150"/>
            <a:ext cx="4548600" cy="2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you have any questions?</a:t>
            </a:r>
            <a:endParaRPr/>
          </a:p>
        </p:txBody>
      </p:sp>
      <p:sp>
        <p:nvSpPr>
          <p:cNvPr id="2141" name="Google Shape;2141;p53"/>
          <p:cNvSpPr/>
          <p:nvPr/>
        </p:nvSpPr>
        <p:spPr>
          <a:xfrm>
            <a:off x="3530098" y="3322450"/>
            <a:ext cx="425278" cy="425748"/>
          </a:xfrm>
          <a:custGeom>
            <a:avLst/>
            <a:gdLst/>
            <a:ahLst/>
            <a:cxnLst/>
            <a:rect l="l" t="t" r="r" b="b"/>
            <a:pathLst>
              <a:path w="10860" h="10872" extrusionOk="0">
                <a:moveTo>
                  <a:pt x="5430" y="1"/>
                </a:moveTo>
                <a:cubicBezTo>
                  <a:pt x="3990" y="1"/>
                  <a:pt x="2608" y="560"/>
                  <a:pt x="1596" y="1584"/>
                </a:cubicBezTo>
                <a:cubicBezTo>
                  <a:pt x="561" y="2620"/>
                  <a:pt x="1" y="3989"/>
                  <a:pt x="1" y="5430"/>
                </a:cubicBezTo>
                <a:cubicBezTo>
                  <a:pt x="1" y="6561"/>
                  <a:pt x="346" y="7645"/>
                  <a:pt x="1001" y="8573"/>
                </a:cubicBezTo>
                <a:cubicBezTo>
                  <a:pt x="1632" y="9466"/>
                  <a:pt x="2513" y="10145"/>
                  <a:pt x="3537" y="10538"/>
                </a:cubicBezTo>
                <a:cubicBezTo>
                  <a:pt x="3559" y="10544"/>
                  <a:pt x="3579" y="10547"/>
                  <a:pt x="3599" y="10547"/>
                </a:cubicBezTo>
                <a:cubicBezTo>
                  <a:pt x="3656" y="10547"/>
                  <a:pt x="3704" y="10522"/>
                  <a:pt x="3740" y="10478"/>
                </a:cubicBezTo>
                <a:cubicBezTo>
                  <a:pt x="3763" y="10443"/>
                  <a:pt x="3763" y="10395"/>
                  <a:pt x="3763" y="10371"/>
                </a:cubicBezTo>
                <a:lnTo>
                  <a:pt x="3763" y="7275"/>
                </a:lnTo>
                <a:cubicBezTo>
                  <a:pt x="3763" y="7180"/>
                  <a:pt x="3692" y="7097"/>
                  <a:pt x="3585" y="7097"/>
                </a:cubicBezTo>
                <a:lnTo>
                  <a:pt x="2156" y="7097"/>
                </a:lnTo>
                <a:lnTo>
                  <a:pt x="2156" y="5835"/>
                </a:lnTo>
                <a:lnTo>
                  <a:pt x="3585" y="5835"/>
                </a:lnTo>
                <a:cubicBezTo>
                  <a:pt x="3680" y="5835"/>
                  <a:pt x="3763" y="5751"/>
                  <a:pt x="3763" y="5656"/>
                </a:cubicBezTo>
                <a:lnTo>
                  <a:pt x="3763" y="5430"/>
                </a:lnTo>
                <a:cubicBezTo>
                  <a:pt x="3763" y="3942"/>
                  <a:pt x="5180" y="2632"/>
                  <a:pt x="6799" y="2632"/>
                </a:cubicBezTo>
                <a:lnTo>
                  <a:pt x="7550" y="2632"/>
                </a:lnTo>
                <a:lnTo>
                  <a:pt x="7550" y="3894"/>
                </a:lnTo>
                <a:lnTo>
                  <a:pt x="6799" y="3894"/>
                </a:lnTo>
                <a:cubicBezTo>
                  <a:pt x="6311" y="3894"/>
                  <a:pt x="5883" y="4025"/>
                  <a:pt x="5561" y="4287"/>
                </a:cubicBezTo>
                <a:cubicBezTo>
                  <a:pt x="5228" y="4561"/>
                  <a:pt x="5025" y="4966"/>
                  <a:pt x="5025" y="5430"/>
                </a:cubicBezTo>
                <a:lnTo>
                  <a:pt x="5025" y="5656"/>
                </a:lnTo>
                <a:cubicBezTo>
                  <a:pt x="5025" y="5740"/>
                  <a:pt x="5109" y="5835"/>
                  <a:pt x="5204" y="5835"/>
                </a:cubicBezTo>
                <a:lnTo>
                  <a:pt x="5883" y="5835"/>
                </a:lnTo>
                <a:cubicBezTo>
                  <a:pt x="5966" y="5835"/>
                  <a:pt x="6061" y="5751"/>
                  <a:pt x="6061" y="5656"/>
                </a:cubicBezTo>
                <a:cubicBezTo>
                  <a:pt x="6061" y="5561"/>
                  <a:pt x="5978" y="5478"/>
                  <a:pt x="5883" y="5478"/>
                </a:cubicBezTo>
                <a:lnTo>
                  <a:pt x="5371" y="5478"/>
                </a:lnTo>
                <a:lnTo>
                  <a:pt x="5371" y="5418"/>
                </a:lnTo>
                <a:cubicBezTo>
                  <a:pt x="5371" y="4525"/>
                  <a:pt x="6145" y="4204"/>
                  <a:pt x="6799" y="4204"/>
                </a:cubicBezTo>
                <a:lnTo>
                  <a:pt x="7704" y="4204"/>
                </a:lnTo>
                <a:cubicBezTo>
                  <a:pt x="7800" y="4204"/>
                  <a:pt x="7883" y="4132"/>
                  <a:pt x="7883" y="4025"/>
                </a:cubicBezTo>
                <a:lnTo>
                  <a:pt x="7883" y="2418"/>
                </a:lnTo>
                <a:cubicBezTo>
                  <a:pt x="7883" y="2334"/>
                  <a:pt x="7811" y="2239"/>
                  <a:pt x="7704" y="2239"/>
                </a:cubicBezTo>
                <a:lnTo>
                  <a:pt x="6799" y="2239"/>
                </a:lnTo>
                <a:cubicBezTo>
                  <a:pt x="5966" y="2239"/>
                  <a:pt x="5121" y="2572"/>
                  <a:pt x="4466" y="3156"/>
                </a:cubicBezTo>
                <a:cubicBezTo>
                  <a:pt x="3799" y="3763"/>
                  <a:pt x="3418" y="4549"/>
                  <a:pt x="3418" y="5382"/>
                </a:cubicBezTo>
                <a:lnTo>
                  <a:pt x="3418" y="5442"/>
                </a:lnTo>
                <a:lnTo>
                  <a:pt x="1989" y="5442"/>
                </a:lnTo>
                <a:cubicBezTo>
                  <a:pt x="1906" y="5442"/>
                  <a:pt x="1811" y="5513"/>
                  <a:pt x="1811" y="5620"/>
                </a:cubicBezTo>
                <a:lnTo>
                  <a:pt x="1811" y="7228"/>
                </a:lnTo>
                <a:cubicBezTo>
                  <a:pt x="1811" y="7323"/>
                  <a:pt x="1894" y="7406"/>
                  <a:pt x="1989" y="7406"/>
                </a:cubicBezTo>
                <a:lnTo>
                  <a:pt x="3418" y="7406"/>
                </a:lnTo>
                <a:lnTo>
                  <a:pt x="3418" y="10085"/>
                </a:lnTo>
                <a:cubicBezTo>
                  <a:pt x="1561" y="9300"/>
                  <a:pt x="346" y="7442"/>
                  <a:pt x="346" y="5418"/>
                </a:cubicBezTo>
                <a:cubicBezTo>
                  <a:pt x="346" y="2596"/>
                  <a:pt x="2620" y="322"/>
                  <a:pt x="5430" y="322"/>
                </a:cubicBezTo>
                <a:cubicBezTo>
                  <a:pt x="8228" y="322"/>
                  <a:pt x="10526" y="2620"/>
                  <a:pt x="10526" y="5418"/>
                </a:cubicBezTo>
                <a:cubicBezTo>
                  <a:pt x="10526" y="8228"/>
                  <a:pt x="8240" y="10502"/>
                  <a:pt x="5430" y="10502"/>
                </a:cubicBezTo>
                <a:lnTo>
                  <a:pt x="5371" y="10502"/>
                </a:lnTo>
                <a:lnTo>
                  <a:pt x="5371" y="7418"/>
                </a:lnTo>
                <a:lnTo>
                  <a:pt x="7728" y="7418"/>
                </a:lnTo>
                <a:cubicBezTo>
                  <a:pt x="7811" y="7418"/>
                  <a:pt x="7907" y="7347"/>
                  <a:pt x="7907" y="7240"/>
                </a:cubicBezTo>
                <a:lnTo>
                  <a:pt x="7907" y="5656"/>
                </a:lnTo>
                <a:cubicBezTo>
                  <a:pt x="7907" y="5561"/>
                  <a:pt x="7823" y="5478"/>
                  <a:pt x="7728" y="5478"/>
                </a:cubicBezTo>
                <a:lnTo>
                  <a:pt x="6728" y="5478"/>
                </a:lnTo>
                <a:cubicBezTo>
                  <a:pt x="6633" y="5478"/>
                  <a:pt x="6549" y="5549"/>
                  <a:pt x="6549" y="5656"/>
                </a:cubicBezTo>
                <a:cubicBezTo>
                  <a:pt x="6549" y="5740"/>
                  <a:pt x="6621" y="5835"/>
                  <a:pt x="6728" y="5835"/>
                </a:cubicBezTo>
                <a:lnTo>
                  <a:pt x="7561" y="5835"/>
                </a:lnTo>
                <a:lnTo>
                  <a:pt x="7561" y="7097"/>
                </a:lnTo>
                <a:lnTo>
                  <a:pt x="5204" y="7097"/>
                </a:lnTo>
                <a:cubicBezTo>
                  <a:pt x="5121" y="7097"/>
                  <a:pt x="5025" y="7168"/>
                  <a:pt x="5025" y="7275"/>
                </a:cubicBezTo>
                <a:lnTo>
                  <a:pt x="5025" y="10693"/>
                </a:lnTo>
                <a:cubicBezTo>
                  <a:pt x="5025" y="10788"/>
                  <a:pt x="5109" y="10859"/>
                  <a:pt x="5192" y="10871"/>
                </a:cubicBezTo>
                <a:lnTo>
                  <a:pt x="5430" y="10871"/>
                </a:lnTo>
                <a:cubicBezTo>
                  <a:pt x="6871" y="10871"/>
                  <a:pt x="8240" y="10312"/>
                  <a:pt x="9276" y="9288"/>
                </a:cubicBezTo>
                <a:cubicBezTo>
                  <a:pt x="10300" y="8252"/>
                  <a:pt x="10859" y="6883"/>
                  <a:pt x="10859" y="5442"/>
                </a:cubicBezTo>
                <a:cubicBezTo>
                  <a:pt x="10859" y="3989"/>
                  <a:pt x="10300" y="2620"/>
                  <a:pt x="9276" y="1584"/>
                </a:cubicBezTo>
                <a:cubicBezTo>
                  <a:pt x="8240" y="560"/>
                  <a:pt x="6871" y="1"/>
                  <a:pt x="543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42" name="Google Shape;2142;p53"/>
          <p:cNvGrpSpPr/>
          <p:nvPr/>
        </p:nvGrpSpPr>
        <p:grpSpPr>
          <a:xfrm>
            <a:off x="4083087" y="3322476"/>
            <a:ext cx="425752" cy="425282"/>
            <a:chOff x="3303268" y="3817349"/>
            <a:chExt cx="346056" cy="345674"/>
          </a:xfrm>
        </p:grpSpPr>
        <p:sp>
          <p:nvSpPr>
            <p:cNvPr id="2143" name="Google Shape;2143;p53"/>
            <p:cNvSpPr/>
            <p:nvPr/>
          </p:nvSpPr>
          <p:spPr>
            <a:xfrm>
              <a:off x="330326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18" y="334"/>
                  </a:moveTo>
                  <a:cubicBezTo>
                    <a:pt x="8228" y="334"/>
                    <a:pt x="10514" y="2608"/>
                    <a:pt x="10514" y="5430"/>
                  </a:cubicBezTo>
                  <a:cubicBezTo>
                    <a:pt x="10514" y="8240"/>
                    <a:pt x="8228" y="10514"/>
                    <a:pt x="5418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18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3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3" y="1"/>
                    <a:pt x="54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53"/>
            <p:cNvSpPr/>
            <p:nvPr/>
          </p:nvSpPr>
          <p:spPr>
            <a:xfrm>
              <a:off x="3368074" y="3882537"/>
              <a:ext cx="215298" cy="215298"/>
            </a:xfrm>
            <a:custGeom>
              <a:avLst/>
              <a:gdLst/>
              <a:ahLst/>
              <a:cxnLst/>
              <a:rect l="l" t="t" r="r" b="b"/>
              <a:pathLst>
                <a:path w="6764" h="6764" extrusionOk="0">
                  <a:moveTo>
                    <a:pt x="5335" y="346"/>
                  </a:moveTo>
                  <a:cubicBezTo>
                    <a:pt x="5930" y="346"/>
                    <a:pt x="6418" y="834"/>
                    <a:pt x="6418" y="1429"/>
                  </a:cubicBezTo>
                  <a:lnTo>
                    <a:pt x="6418" y="5335"/>
                  </a:lnTo>
                  <a:cubicBezTo>
                    <a:pt x="6418" y="5930"/>
                    <a:pt x="5930" y="6418"/>
                    <a:pt x="5335" y="6418"/>
                  </a:cubicBezTo>
                  <a:lnTo>
                    <a:pt x="1429" y="6418"/>
                  </a:lnTo>
                  <a:cubicBezTo>
                    <a:pt x="834" y="6418"/>
                    <a:pt x="346" y="5930"/>
                    <a:pt x="346" y="5335"/>
                  </a:cubicBezTo>
                  <a:lnTo>
                    <a:pt x="346" y="1429"/>
                  </a:lnTo>
                  <a:cubicBezTo>
                    <a:pt x="346" y="834"/>
                    <a:pt x="834" y="346"/>
                    <a:pt x="1429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29"/>
                  </a:cubicBezTo>
                  <a:lnTo>
                    <a:pt x="1" y="5335"/>
                  </a:lnTo>
                  <a:cubicBezTo>
                    <a:pt x="1" y="6120"/>
                    <a:pt x="644" y="6763"/>
                    <a:pt x="1429" y="6763"/>
                  </a:cubicBezTo>
                  <a:lnTo>
                    <a:pt x="5335" y="6763"/>
                  </a:lnTo>
                  <a:cubicBezTo>
                    <a:pt x="6121" y="6763"/>
                    <a:pt x="6763" y="6120"/>
                    <a:pt x="6763" y="5335"/>
                  </a:cubicBezTo>
                  <a:lnTo>
                    <a:pt x="6763" y="1429"/>
                  </a:lnTo>
                  <a:cubicBezTo>
                    <a:pt x="6763" y="644"/>
                    <a:pt x="6121" y="1"/>
                    <a:pt x="53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53"/>
            <p:cNvSpPr/>
            <p:nvPr/>
          </p:nvSpPr>
          <p:spPr>
            <a:xfrm>
              <a:off x="3418143" y="3933656"/>
              <a:ext cx="114811" cy="112742"/>
            </a:xfrm>
            <a:custGeom>
              <a:avLst/>
              <a:gdLst/>
              <a:ahLst/>
              <a:cxnLst/>
              <a:rect l="l" t="t" r="r" b="b"/>
              <a:pathLst>
                <a:path w="3607" h="3542" extrusionOk="0">
                  <a:moveTo>
                    <a:pt x="1822" y="0"/>
                  </a:moveTo>
                  <a:cubicBezTo>
                    <a:pt x="812" y="0"/>
                    <a:pt x="1" y="851"/>
                    <a:pt x="59" y="1859"/>
                  </a:cubicBezTo>
                  <a:cubicBezTo>
                    <a:pt x="95" y="2776"/>
                    <a:pt x="833" y="3502"/>
                    <a:pt x="1726" y="3538"/>
                  </a:cubicBezTo>
                  <a:cubicBezTo>
                    <a:pt x="1764" y="3541"/>
                    <a:pt x="1802" y="3542"/>
                    <a:pt x="1840" y="3542"/>
                  </a:cubicBezTo>
                  <a:cubicBezTo>
                    <a:pt x="2178" y="3542"/>
                    <a:pt x="2494" y="3447"/>
                    <a:pt x="2762" y="3276"/>
                  </a:cubicBezTo>
                  <a:cubicBezTo>
                    <a:pt x="2857" y="3217"/>
                    <a:pt x="2869" y="3086"/>
                    <a:pt x="2797" y="3014"/>
                  </a:cubicBezTo>
                  <a:cubicBezTo>
                    <a:pt x="2761" y="2978"/>
                    <a:pt x="2711" y="2964"/>
                    <a:pt x="2664" y="2964"/>
                  </a:cubicBezTo>
                  <a:cubicBezTo>
                    <a:pt x="2634" y="2964"/>
                    <a:pt x="2606" y="2969"/>
                    <a:pt x="2583" y="2979"/>
                  </a:cubicBezTo>
                  <a:cubicBezTo>
                    <a:pt x="2380" y="3096"/>
                    <a:pt x="2149" y="3185"/>
                    <a:pt x="1897" y="3185"/>
                  </a:cubicBezTo>
                  <a:cubicBezTo>
                    <a:pt x="1868" y="3185"/>
                    <a:pt x="1839" y="3183"/>
                    <a:pt x="1809" y="3181"/>
                  </a:cubicBezTo>
                  <a:cubicBezTo>
                    <a:pt x="1023" y="3169"/>
                    <a:pt x="380" y="2514"/>
                    <a:pt x="392" y="1716"/>
                  </a:cubicBezTo>
                  <a:cubicBezTo>
                    <a:pt x="426" y="948"/>
                    <a:pt x="1028" y="330"/>
                    <a:pt x="1792" y="330"/>
                  </a:cubicBezTo>
                  <a:cubicBezTo>
                    <a:pt x="1833" y="330"/>
                    <a:pt x="1874" y="332"/>
                    <a:pt x="1916" y="335"/>
                  </a:cubicBezTo>
                  <a:cubicBezTo>
                    <a:pt x="2619" y="371"/>
                    <a:pt x="3190" y="943"/>
                    <a:pt x="3250" y="1633"/>
                  </a:cubicBezTo>
                  <a:cubicBezTo>
                    <a:pt x="3285" y="1919"/>
                    <a:pt x="3214" y="2193"/>
                    <a:pt x="3095" y="2431"/>
                  </a:cubicBezTo>
                  <a:cubicBezTo>
                    <a:pt x="3059" y="2490"/>
                    <a:pt x="3059" y="2574"/>
                    <a:pt x="3119" y="2633"/>
                  </a:cubicBezTo>
                  <a:cubicBezTo>
                    <a:pt x="3149" y="2663"/>
                    <a:pt x="3191" y="2678"/>
                    <a:pt x="3234" y="2678"/>
                  </a:cubicBezTo>
                  <a:cubicBezTo>
                    <a:pt x="3295" y="2678"/>
                    <a:pt x="3358" y="2648"/>
                    <a:pt x="3393" y="2586"/>
                  </a:cubicBezTo>
                  <a:cubicBezTo>
                    <a:pt x="3536" y="2324"/>
                    <a:pt x="3607" y="2014"/>
                    <a:pt x="3583" y="1669"/>
                  </a:cubicBezTo>
                  <a:cubicBezTo>
                    <a:pt x="3536" y="764"/>
                    <a:pt x="2797" y="50"/>
                    <a:pt x="1904" y="2"/>
                  </a:cubicBezTo>
                  <a:cubicBezTo>
                    <a:pt x="1877" y="1"/>
                    <a:pt x="1849" y="0"/>
                    <a:pt x="18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53"/>
            <p:cNvSpPr/>
            <p:nvPr/>
          </p:nvSpPr>
          <p:spPr>
            <a:xfrm>
              <a:off x="3519298" y="3910197"/>
              <a:ext cx="29570" cy="29220"/>
            </a:xfrm>
            <a:custGeom>
              <a:avLst/>
              <a:gdLst/>
              <a:ahLst/>
              <a:cxnLst/>
              <a:rect l="l" t="t" r="r" b="b"/>
              <a:pathLst>
                <a:path w="929" h="918" extrusionOk="0">
                  <a:moveTo>
                    <a:pt x="465" y="1"/>
                  </a:moveTo>
                  <a:cubicBezTo>
                    <a:pt x="203" y="1"/>
                    <a:pt x="0" y="203"/>
                    <a:pt x="0" y="453"/>
                  </a:cubicBezTo>
                  <a:cubicBezTo>
                    <a:pt x="0" y="715"/>
                    <a:pt x="203" y="918"/>
                    <a:pt x="465" y="918"/>
                  </a:cubicBezTo>
                  <a:cubicBezTo>
                    <a:pt x="715" y="918"/>
                    <a:pt x="929" y="715"/>
                    <a:pt x="929" y="453"/>
                  </a:cubicBezTo>
                  <a:cubicBezTo>
                    <a:pt x="929" y="203"/>
                    <a:pt x="715" y="1"/>
                    <a:pt x="4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47" name="Google Shape;2147;p53"/>
          <p:cNvGrpSpPr/>
          <p:nvPr/>
        </p:nvGrpSpPr>
        <p:grpSpPr>
          <a:xfrm>
            <a:off x="4635602" y="3322476"/>
            <a:ext cx="425752" cy="425282"/>
            <a:chOff x="3752358" y="3817349"/>
            <a:chExt cx="346056" cy="345674"/>
          </a:xfrm>
        </p:grpSpPr>
        <p:sp>
          <p:nvSpPr>
            <p:cNvPr id="2148" name="Google Shape;2148;p53"/>
            <p:cNvSpPr/>
            <p:nvPr/>
          </p:nvSpPr>
          <p:spPr>
            <a:xfrm>
              <a:off x="375235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28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53"/>
            <p:cNvSpPr/>
            <p:nvPr/>
          </p:nvSpPr>
          <p:spPr>
            <a:xfrm>
              <a:off x="3831933" y="3955682"/>
              <a:ext cx="47809" cy="120540"/>
            </a:xfrm>
            <a:custGeom>
              <a:avLst/>
              <a:gdLst/>
              <a:ahLst/>
              <a:cxnLst/>
              <a:rect l="l" t="t" r="r" b="b"/>
              <a:pathLst>
                <a:path w="1502" h="3787" extrusionOk="0">
                  <a:moveTo>
                    <a:pt x="1168" y="346"/>
                  </a:moveTo>
                  <a:lnTo>
                    <a:pt x="1168" y="3430"/>
                  </a:lnTo>
                  <a:lnTo>
                    <a:pt x="358" y="3430"/>
                  </a:lnTo>
                  <a:lnTo>
                    <a:pt x="358" y="346"/>
                  </a:lnTo>
                  <a:close/>
                  <a:moveTo>
                    <a:pt x="180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72" y="3787"/>
                    <a:pt x="180" y="3787"/>
                  </a:cubicBezTo>
                  <a:lnTo>
                    <a:pt x="1323" y="3787"/>
                  </a:lnTo>
                  <a:cubicBezTo>
                    <a:pt x="1418" y="3787"/>
                    <a:pt x="1501" y="3715"/>
                    <a:pt x="1501" y="3608"/>
                  </a:cubicBezTo>
                  <a:lnTo>
                    <a:pt x="1501" y="179"/>
                  </a:lnTo>
                  <a:cubicBezTo>
                    <a:pt x="1501" y="72"/>
                    <a:pt x="1430" y="1"/>
                    <a:pt x="13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53"/>
            <p:cNvSpPr/>
            <p:nvPr/>
          </p:nvSpPr>
          <p:spPr>
            <a:xfrm>
              <a:off x="3824739" y="3890112"/>
              <a:ext cx="55002" cy="55002"/>
            </a:xfrm>
            <a:custGeom>
              <a:avLst/>
              <a:gdLst/>
              <a:ahLst/>
              <a:cxnLst/>
              <a:rect l="l" t="t" r="r" b="b"/>
              <a:pathLst>
                <a:path w="1728" h="1728" extrusionOk="0">
                  <a:moveTo>
                    <a:pt x="870" y="334"/>
                  </a:moveTo>
                  <a:cubicBezTo>
                    <a:pt x="1156" y="334"/>
                    <a:pt x="1394" y="572"/>
                    <a:pt x="1394" y="846"/>
                  </a:cubicBezTo>
                  <a:cubicBezTo>
                    <a:pt x="1394" y="1132"/>
                    <a:pt x="1156" y="1370"/>
                    <a:pt x="870" y="1370"/>
                  </a:cubicBezTo>
                  <a:cubicBezTo>
                    <a:pt x="584" y="1370"/>
                    <a:pt x="346" y="1132"/>
                    <a:pt x="346" y="846"/>
                  </a:cubicBezTo>
                  <a:cubicBezTo>
                    <a:pt x="346" y="572"/>
                    <a:pt x="584" y="334"/>
                    <a:pt x="870" y="334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53"/>
            <p:cNvSpPr/>
            <p:nvPr/>
          </p:nvSpPr>
          <p:spPr>
            <a:xfrm>
              <a:off x="3904696" y="3955682"/>
              <a:ext cx="128148" cy="120540"/>
            </a:xfrm>
            <a:custGeom>
              <a:avLst/>
              <a:gdLst/>
              <a:ahLst/>
              <a:cxnLst/>
              <a:rect l="l" t="t" r="r" b="b"/>
              <a:pathLst>
                <a:path w="4026" h="3787" extrusionOk="0">
                  <a:moveTo>
                    <a:pt x="191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84" y="3787"/>
                    <a:pt x="191" y="3787"/>
                  </a:cubicBezTo>
                  <a:lnTo>
                    <a:pt x="1334" y="3787"/>
                  </a:lnTo>
                  <a:cubicBezTo>
                    <a:pt x="1418" y="3787"/>
                    <a:pt x="1513" y="3715"/>
                    <a:pt x="1513" y="3608"/>
                  </a:cubicBezTo>
                  <a:lnTo>
                    <a:pt x="1513" y="2382"/>
                  </a:lnTo>
                  <a:cubicBezTo>
                    <a:pt x="1513" y="1977"/>
                    <a:pt x="1596" y="1501"/>
                    <a:pt x="2037" y="1501"/>
                  </a:cubicBezTo>
                  <a:cubicBezTo>
                    <a:pt x="2347" y="1501"/>
                    <a:pt x="2477" y="1763"/>
                    <a:pt x="2525" y="2060"/>
                  </a:cubicBezTo>
                  <a:cubicBezTo>
                    <a:pt x="2537" y="2156"/>
                    <a:pt x="2608" y="2215"/>
                    <a:pt x="2692" y="2215"/>
                  </a:cubicBezTo>
                  <a:cubicBezTo>
                    <a:pt x="2787" y="2215"/>
                    <a:pt x="2870" y="2120"/>
                    <a:pt x="2847" y="2025"/>
                  </a:cubicBezTo>
                  <a:cubicBezTo>
                    <a:pt x="2763" y="1465"/>
                    <a:pt x="2477" y="1155"/>
                    <a:pt x="2013" y="1155"/>
                  </a:cubicBezTo>
                  <a:cubicBezTo>
                    <a:pt x="1465" y="1155"/>
                    <a:pt x="1156" y="1608"/>
                    <a:pt x="1156" y="2382"/>
                  </a:cubicBezTo>
                  <a:lnTo>
                    <a:pt x="1156" y="3430"/>
                  </a:lnTo>
                  <a:lnTo>
                    <a:pt x="346" y="3430"/>
                  </a:lnTo>
                  <a:lnTo>
                    <a:pt x="346" y="358"/>
                  </a:lnTo>
                  <a:lnTo>
                    <a:pt x="918" y="358"/>
                  </a:lnTo>
                  <a:lnTo>
                    <a:pt x="918" y="572"/>
                  </a:lnTo>
                  <a:cubicBezTo>
                    <a:pt x="918" y="632"/>
                    <a:pt x="930" y="679"/>
                    <a:pt x="977" y="715"/>
                  </a:cubicBezTo>
                  <a:cubicBezTo>
                    <a:pt x="1007" y="733"/>
                    <a:pt x="1043" y="742"/>
                    <a:pt x="1078" y="742"/>
                  </a:cubicBezTo>
                  <a:cubicBezTo>
                    <a:pt x="1114" y="742"/>
                    <a:pt x="1150" y="733"/>
                    <a:pt x="1180" y="715"/>
                  </a:cubicBezTo>
                  <a:cubicBezTo>
                    <a:pt x="1477" y="477"/>
                    <a:pt x="1835" y="358"/>
                    <a:pt x="2227" y="358"/>
                  </a:cubicBezTo>
                  <a:cubicBezTo>
                    <a:pt x="3204" y="358"/>
                    <a:pt x="3656" y="1191"/>
                    <a:pt x="3656" y="2001"/>
                  </a:cubicBezTo>
                  <a:lnTo>
                    <a:pt x="3656" y="3430"/>
                  </a:lnTo>
                  <a:lnTo>
                    <a:pt x="2847" y="3430"/>
                  </a:lnTo>
                  <a:lnTo>
                    <a:pt x="2847" y="2870"/>
                  </a:lnTo>
                  <a:cubicBezTo>
                    <a:pt x="2847" y="2775"/>
                    <a:pt x="2775" y="2703"/>
                    <a:pt x="2692" y="2703"/>
                  </a:cubicBezTo>
                  <a:cubicBezTo>
                    <a:pt x="2597" y="2703"/>
                    <a:pt x="2525" y="2775"/>
                    <a:pt x="2525" y="2870"/>
                  </a:cubicBezTo>
                  <a:lnTo>
                    <a:pt x="2525" y="3596"/>
                  </a:lnTo>
                  <a:cubicBezTo>
                    <a:pt x="2525" y="3691"/>
                    <a:pt x="2597" y="3775"/>
                    <a:pt x="2704" y="3775"/>
                  </a:cubicBezTo>
                  <a:lnTo>
                    <a:pt x="3847" y="3775"/>
                  </a:lnTo>
                  <a:cubicBezTo>
                    <a:pt x="3942" y="3775"/>
                    <a:pt x="4025" y="3703"/>
                    <a:pt x="4025" y="3596"/>
                  </a:cubicBezTo>
                  <a:lnTo>
                    <a:pt x="4025" y="1989"/>
                  </a:lnTo>
                  <a:cubicBezTo>
                    <a:pt x="4025" y="810"/>
                    <a:pt x="3299" y="1"/>
                    <a:pt x="2239" y="1"/>
                  </a:cubicBezTo>
                  <a:cubicBezTo>
                    <a:pt x="1894" y="1"/>
                    <a:pt x="1573" y="84"/>
                    <a:pt x="1275" y="251"/>
                  </a:cubicBezTo>
                  <a:lnTo>
                    <a:pt x="1275" y="179"/>
                  </a:lnTo>
                  <a:cubicBezTo>
                    <a:pt x="1275" y="84"/>
                    <a:pt x="1204" y="1"/>
                    <a:pt x="109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2" name="Google Shape;2152;p53"/>
          <p:cNvGrpSpPr/>
          <p:nvPr/>
        </p:nvGrpSpPr>
        <p:grpSpPr>
          <a:xfrm>
            <a:off x="5188116" y="3322476"/>
            <a:ext cx="425713" cy="425282"/>
            <a:chOff x="4201447" y="3817349"/>
            <a:chExt cx="346024" cy="345674"/>
          </a:xfrm>
        </p:grpSpPr>
        <p:sp>
          <p:nvSpPr>
            <p:cNvPr id="2153" name="Google Shape;2153;p53"/>
            <p:cNvSpPr/>
            <p:nvPr/>
          </p:nvSpPr>
          <p:spPr>
            <a:xfrm>
              <a:off x="4201447" y="3817349"/>
              <a:ext cx="346024" cy="345674"/>
            </a:xfrm>
            <a:custGeom>
              <a:avLst/>
              <a:gdLst/>
              <a:ahLst/>
              <a:cxnLst/>
              <a:rect l="l" t="t" r="r" b="b"/>
              <a:pathLst>
                <a:path w="10871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52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299" y="8240"/>
                    <a:pt x="10871" y="6871"/>
                    <a:pt x="10871" y="5430"/>
                  </a:cubicBezTo>
                  <a:cubicBezTo>
                    <a:pt x="10871" y="3989"/>
                    <a:pt x="10299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53"/>
            <p:cNvSpPr/>
            <p:nvPr/>
          </p:nvSpPr>
          <p:spPr>
            <a:xfrm>
              <a:off x="4271569" y="3904531"/>
              <a:ext cx="227394" cy="185728"/>
            </a:xfrm>
            <a:custGeom>
              <a:avLst/>
              <a:gdLst/>
              <a:ahLst/>
              <a:cxnLst/>
              <a:rect l="l" t="t" r="r" b="b"/>
              <a:pathLst>
                <a:path w="7144" h="5835" extrusionOk="0">
                  <a:moveTo>
                    <a:pt x="4620" y="0"/>
                  </a:moveTo>
                  <a:cubicBezTo>
                    <a:pt x="3727" y="0"/>
                    <a:pt x="2977" y="691"/>
                    <a:pt x="2905" y="1572"/>
                  </a:cubicBezTo>
                  <a:cubicBezTo>
                    <a:pt x="2727" y="1548"/>
                    <a:pt x="2358" y="1441"/>
                    <a:pt x="2262" y="1405"/>
                  </a:cubicBezTo>
                  <a:cubicBezTo>
                    <a:pt x="1643" y="1203"/>
                    <a:pt x="1072" y="810"/>
                    <a:pt x="631" y="322"/>
                  </a:cubicBezTo>
                  <a:cubicBezTo>
                    <a:pt x="596" y="298"/>
                    <a:pt x="572" y="274"/>
                    <a:pt x="524" y="262"/>
                  </a:cubicBezTo>
                  <a:cubicBezTo>
                    <a:pt x="517" y="261"/>
                    <a:pt x="509" y="260"/>
                    <a:pt x="501" y="260"/>
                  </a:cubicBezTo>
                  <a:cubicBezTo>
                    <a:pt x="436" y="260"/>
                    <a:pt x="367" y="304"/>
                    <a:pt x="346" y="357"/>
                  </a:cubicBezTo>
                  <a:cubicBezTo>
                    <a:pt x="238" y="572"/>
                    <a:pt x="179" y="810"/>
                    <a:pt x="179" y="1048"/>
                  </a:cubicBezTo>
                  <a:cubicBezTo>
                    <a:pt x="179" y="1393"/>
                    <a:pt x="286" y="1727"/>
                    <a:pt x="476" y="1977"/>
                  </a:cubicBezTo>
                  <a:cubicBezTo>
                    <a:pt x="466" y="1975"/>
                    <a:pt x="456" y="1974"/>
                    <a:pt x="446" y="1974"/>
                  </a:cubicBezTo>
                  <a:cubicBezTo>
                    <a:pt x="397" y="1974"/>
                    <a:pt x="349" y="1997"/>
                    <a:pt x="310" y="2036"/>
                  </a:cubicBezTo>
                  <a:cubicBezTo>
                    <a:pt x="286" y="2060"/>
                    <a:pt x="286" y="2108"/>
                    <a:pt x="274" y="2143"/>
                  </a:cubicBezTo>
                  <a:lnTo>
                    <a:pt x="274" y="2203"/>
                  </a:lnTo>
                  <a:cubicBezTo>
                    <a:pt x="274" y="2655"/>
                    <a:pt x="476" y="3072"/>
                    <a:pt x="822" y="3358"/>
                  </a:cubicBezTo>
                  <a:cubicBezTo>
                    <a:pt x="786" y="3370"/>
                    <a:pt x="774" y="3405"/>
                    <a:pt x="762" y="3417"/>
                  </a:cubicBezTo>
                  <a:cubicBezTo>
                    <a:pt x="750" y="3465"/>
                    <a:pt x="727" y="3513"/>
                    <a:pt x="750" y="3548"/>
                  </a:cubicBezTo>
                  <a:cubicBezTo>
                    <a:pt x="893" y="4024"/>
                    <a:pt x="1262" y="4405"/>
                    <a:pt x="1727" y="4548"/>
                  </a:cubicBezTo>
                  <a:cubicBezTo>
                    <a:pt x="1310" y="4798"/>
                    <a:pt x="834" y="4941"/>
                    <a:pt x="334" y="4941"/>
                  </a:cubicBezTo>
                  <a:lnTo>
                    <a:pt x="191" y="4941"/>
                  </a:lnTo>
                  <a:cubicBezTo>
                    <a:pt x="107" y="4941"/>
                    <a:pt x="36" y="5001"/>
                    <a:pt x="12" y="5084"/>
                  </a:cubicBezTo>
                  <a:cubicBezTo>
                    <a:pt x="0" y="5156"/>
                    <a:pt x="48" y="5239"/>
                    <a:pt x="107" y="5263"/>
                  </a:cubicBezTo>
                  <a:cubicBezTo>
                    <a:pt x="727" y="5632"/>
                    <a:pt x="1465" y="5834"/>
                    <a:pt x="2191" y="5834"/>
                  </a:cubicBezTo>
                  <a:cubicBezTo>
                    <a:pt x="3072" y="5834"/>
                    <a:pt x="3905" y="5560"/>
                    <a:pt x="4596" y="5060"/>
                  </a:cubicBezTo>
                  <a:cubicBezTo>
                    <a:pt x="4691" y="5001"/>
                    <a:pt x="4691" y="4858"/>
                    <a:pt x="4620" y="4786"/>
                  </a:cubicBezTo>
                  <a:cubicBezTo>
                    <a:pt x="4587" y="4754"/>
                    <a:pt x="4544" y="4735"/>
                    <a:pt x="4499" y="4735"/>
                  </a:cubicBezTo>
                  <a:cubicBezTo>
                    <a:pt x="4463" y="4735"/>
                    <a:pt x="4426" y="4748"/>
                    <a:pt x="4394" y="4775"/>
                  </a:cubicBezTo>
                  <a:cubicBezTo>
                    <a:pt x="3763" y="5215"/>
                    <a:pt x="3013" y="5489"/>
                    <a:pt x="2191" y="5489"/>
                  </a:cubicBezTo>
                  <a:cubicBezTo>
                    <a:pt x="1727" y="5489"/>
                    <a:pt x="1262" y="5394"/>
                    <a:pt x="846" y="5239"/>
                  </a:cubicBezTo>
                  <a:cubicBezTo>
                    <a:pt x="1369" y="5144"/>
                    <a:pt x="1846" y="4917"/>
                    <a:pt x="2262" y="4584"/>
                  </a:cubicBezTo>
                  <a:cubicBezTo>
                    <a:pt x="2310" y="4536"/>
                    <a:pt x="2334" y="4477"/>
                    <a:pt x="2322" y="4417"/>
                  </a:cubicBezTo>
                  <a:cubicBezTo>
                    <a:pt x="2310" y="4346"/>
                    <a:pt x="2239" y="4286"/>
                    <a:pt x="2155" y="4286"/>
                  </a:cubicBezTo>
                  <a:cubicBezTo>
                    <a:pt x="1739" y="4263"/>
                    <a:pt x="1369" y="4048"/>
                    <a:pt x="1167" y="3691"/>
                  </a:cubicBezTo>
                  <a:cubicBezTo>
                    <a:pt x="1250" y="3691"/>
                    <a:pt x="1358" y="3667"/>
                    <a:pt x="1441" y="3643"/>
                  </a:cubicBezTo>
                  <a:cubicBezTo>
                    <a:pt x="1524" y="3632"/>
                    <a:pt x="1584" y="3572"/>
                    <a:pt x="1584" y="3489"/>
                  </a:cubicBezTo>
                  <a:cubicBezTo>
                    <a:pt x="1596" y="3405"/>
                    <a:pt x="1536" y="3334"/>
                    <a:pt x="1441" y="3298"/>
                  </a:cubicBezTo>
                  <a:cubicBezTo>
                    <a:pt x="1000" y="3191"/>
                    <a:pt x="667" y="2822"/>
                    <a:pt x="596" y="2381"/>
                  </a:cubicBezTo>
                  <a:lnTo>
                    <a:pt x="596" y="2381"/>
                  </a:lnTo>
                  <a:cubicBezTo>
                    <a:pt x="727" y="2405"/>
                    <a:pt x="869" y="2417"/>
                    <a:pt x="1000" y="2417"/>
                  </a:cubicBezTo>
                  <a:cubicBezTo>
                    <a:pt x="1084" y="2417"/>
                    <a:pt x="1143" y="2358"/>
                    <a:pt x="1167" y="2274"/>
                  </a:cubicBezTo>
                  <a:cubicBezTo>
                    <a:pt x="1179" y="2203"/>
                    <a:pt x="1131" y="2143"/>
                    <a:pt x="1072" y="2108"/>
                  </a:cubicBezTo>
                  <a:cubicBezTo>
                    <a:pt x="703" y="1881"/>
                    <a:pt x="476" y="1488"/>
                    <a:pt x="476" y="1048"/>
                  </a:cubicBezTo>
                  <a:cubicBezTo>
                    <a:pt x="476" y="953"/>
                    <a:pt x="488" y="846"/>
                    <a:pt x="524" y="738"/>
                  </a:cubicBezTo>
                  <a:cubicBezTo>
                    <a:pt x="965" y="1191"/>
                    <a:pt x="1524" y="1524"/>
                    <a:pt x="2120" y="1727"/>
                  </a:cubicBezTo>
                  <a:cubicBezTo>
                    <a:pt x="2120" y="1727"/>
                    <a:pt x="2715" y="1905"/>
                    <a:pt x="2929" y="1917"/>
                  </a:cubicBezTo>
                  <a:lnTo>
                    <a:pt x="3024" y="1917"/>
                  </a:lnTo>
                  <a:cubicBezTo>
                    <a:pt x="3096" y="1917"/>
                    <a:pt x="3167" y="1869"/>
                    <a:pt x="3191" y="1798"/>
                  </a:cubicBezTo>
                  <a:cubicBezTo>
                    <a:pt x="3203" y="1786"/>
                    <a:pt x="3203" y="1750"/>
                    <a:pt x="3203" y="1738"/>
                  </a:cubicBezTo>
                  <a:lnTo>
                    <a:pt x="3203" y="1703"/>
                  </a:lnTo>
                  <a:cubicBezTo>
                    <a:pt x="3203" y="953"/>
                    <a:pt x="3810" y="334"/>
                    <a:pt x="4572" y="334"/>
                  </a:cubicBezTo>
                  <a:cubicBezTo>
                    <a:pt x="4941" y="334"/>
                    <a:pt x="5287" y="488"/>
                    <a:pt x="5549" y="750"/>
                  </a:cubicBezTo>
                  <a:cubicBezTo>
                    <a:pt x="5585" y="787"/>
                    <a:pt x="5621" y="802"/>
                    <a:pt x="5663" y="802"/>
                  </a:cubicBezTo>
                  <a:cubicBezTo>
                    <a:pt x="5676" y="802"/>
                    <a:pt x="5689" y="801"/>
                    <a:pt x="5703" y="798"/>
                  </a:cubicBezTo>
                  <a:cubicBezTo>
                    <a:pt x="5882" y="762"/>
                    <a:pt x="6049" y="738"/>
                    <a:pt x="6203" y="679"/>
                  </a:cubicBezTo>
                  <a:lnTo>
                    <a:pt x="6203" y="679"/>
                  </a:lnTo>
                  <a:cubicBezTo>
                    <a:pt x="6120" y="762"/>
                    <a:pt x="6013" y="857"/>
                    <a:pt x="5894" y="917"/>
                  </a:cubicBezTo>
                  <a:cubicBezTo>
                    <a:pt x="5822" y="965"/>
                    <a:pt x="5787" y="1048"/>
                    <a:pt x="5822" y="1143"/>
                  </a:cubicBezTo>
                  <a:cubicBezTo>
                    <a:pt x="5846" y="1203"/>
                    <a:pt x="5930" y="1250"/>
                    <a:pt x="6001" y="1250"/>
                  </a:cubicBezTo>
                  <a:cubicBezTo>
                    <a:pt x="6144" y="1227"/>
                    <a:pt x="6287" y="1215"/>
                    <a:pt x="6418" y="1167"/>
                  </a:cubicBezTo>
                  <a:lnTo>
                    <a:pt x="6418" y="1167"/>
                  </a:lnTo>
                  <a:cubicBezTo>
                    <a:pt x="6299" y="1286"/>
                    <a:pt x="6168" y="1405"/>
                    <a:pt x="6013" y="1512"/>
                  </a:cubicBezTo>
                  <a:cubicBezTo>
                    <a:pt x="5965" y="1548"/>
                    <a:pt x="5941" y="1608"/>
                    <a:pt x="5941" y="1655"/>
                  </a:cubicBezTo>
                  <a:lnTo>
                    <a:pt x="5941" y="1679"/>
                  </a:lnTo>
                  <a:lnTo>
                    <a:pt x="5941" y="1703"/>
                  </a:lnTo>
                  <a:lnTo>
                    <a:pt x="5941" y="1727"/>
                  </a:lnTo>
                  <a:cubicBezTo>
                    <a:pt x="5941" y="2691"/>
                    <a:pt x="5572" y="3572"/>
                    <a:pt x="4977" y="4227"/>
                  </a:cubicBezTo>
                  <a:cubicBezTo>
                    <a:pt x="4918" y="4298"/>
                    <a:pt x="4918" y="4405"/>
                    <a:pt x="4977" y="4465"/>
                  </a:cubicBezTo>
                  <a:cubicBezTo>
                    <a:pt x="5011" y="4499"/>
                    <a:pt x="5053" y="4514"/>
                    <a:pt x="5096" y="4514"/>
                  </a:cubicBezTo>
                  <a:cubicBezTo>
                    <a:pt x="5143" y="4514"/>
                    <a:pt x="5190" y="4496"/>
                    <a:pt x="5227" y="4465"/>
                  </a:cubicBezTo>
                  <a:cubicBezTo>
                    <a:pt x="5894" y="3715"/>
                    <a:pt x="6263" y="2762"/>
                    <a:pt x="6287" y="1750"/>
                  </a:cubicBezTo>
                  <a:cubicBezTo>
                    <a:pt x="6596" y="1524"/>
                    <a:pt x="6846" y="1250"/>
                    <a:pt x="7061" y="917"/>
                  </a:cubicBezTo>
                  <a:cubicBezTo>
                    <a:pt x="7144" y="857"/>
                    <a:pt x="7132" y="750"/>
                    <a:pt x="7061" y="715"/>
                  </a:cubicBezTo>
                  <a:cubicBezTo>
                    <a:pt x="7029" y="683"/>
                    <a:pt x="6987" y="667"/>
                    <a:pt x="6937" y="667"/>
                  </a:cubicBezTo>
                  <a:cubicBezTo>
                    <a:pt x="6912" y="667"/>
                    <a:pt x="6886" y="671"/>
                    <a:pt x="6858" y="679"/>
                  </a:cubicBezTo>
                  <a:cubicBezTo>
                    <a:pt x="6775" y="726"/>
                    <a:pt x="6680" y="750"/>
                    <a:pt x="6596" y="786"/>
                  </a:cubicBezTo>
                  <a:cubicBezTo>
                    <a:pt x="6680" y="667"/>
                    <a:pt x="6763" y="512"/>
                    <a:pt x="6823" y="369"/>
                  </a:cubicBezTo>
                  <a:cubicBezTo>
                    <a:pt x="6834" y="310"/>
                    <a:pt x="6834" y="238"/>
                    <a:pt x="6787" y="191"/>
                  </a:cubicBezTo>
                  <a:cubicBezTo>
                    <a:pt x="6750" y="153"/>
                    <a:pt x="6703" y="135"/>
                    <a:pt x="6659" y="135"/>
                  </a:cubicBezTo>
                  <a:cubicBezTo>
                    <a:pt x="6632" y="135"/>
                    <a:pt x="6607" y="142"/>
                    <a:pt x="6584" y="155"/>
                  </a:cubicBezTo>
                  <a:cubicBezTo>
                    <a:pt x="6322" y="310"/>
                    <a:pt x="6061" y="393"/>
                    <a:pt x="5775" y="441"/>
                  </a:cubicBezTo>
                  <a:cubicBezTo>
                    <a:pt x="5465" y="143"/>
                    <a:pt x="5048" y="0"/>
                    <a:pt x="46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5" name="Google Shape;2155;p53"/>
          <p:cNvGrpSpPr/>
          <p:nvPr/>
        </p:nvGrpSpPr>
        <p:grpSpPr>
          <a:xfrm>
            <a:off x="996034" y="2565318"/>
            <a:ext cx="1699933" cy="1265394"/>
            <a:chOff x="904213" y="3120125"/>
            <a:chExt cx="740550" cy="551250"/>
          </a:xfrm>
        </p:grpSpPr>
        <p:sp>
          <p:nvSpPr>
            <p:cNvPr id="2156" name="Google Shape;2156;p53"/>
            <p:cNvSpPr/>
            <p:nvPr/>
          </p:nvSpPr>
          <p:spPr>
            <a:xfrm>
              <a:off x="1513963" y="3123275"/>
              <a:ext cx="127300" cy="55950"/>
            </a:xfrm>
            <a:custGeom>
              <a:avLst/>
              <a:gdLst/>
              <a:ahLst/>
              <a:cxnLst/>
              <a:rect l="l" t="t" r="r" b="b"/>
              <a:pathLst>
                <a:path w="5092" h="2238" extrusionOk="0">
                  <a:moveTo>
                    <a:pt x="529" y="0"/>
                  </a:moveTo>
                  <a:cubicBezTo>
                    <a:pt x="458" y="0"/>
                    <a:pt x="389" y="10"/>
                    <a:pt x="324" y="37"/>
                  </a:cubicBezTo>
                  <a:cubicBezTo>
                    <a:pt x="32" y="166"/>
                    <a:pt x="0" y="566"/>
                    <a:pt x="11" y="878"/>
                  </a:cubicBezTo>
                  <a:lnTo>
                    <a:pt x="4789" y="2237"/>
                  </a:lnTo>
                  <a:cubicBezTo>
                    <a:pt x="4941" y="1892"/>
                    <a:pt x="5092" y="1482"/>
                    <a:pt x="4865" y="1180"/>
                  </a:cubicBezTo>
                  <a:cubicBezTo>
                    <a:pt x="4725" y="997"/>
                    <a:pt x="4487" y="932"/>
                    <a:pt x="4261" y="878"/>
                  </a:cubicBezTo>
                  <a:cubicBezTo>
                    <a:pt x="3117" y="598"/>
                    <a:pt x="1974" y="328"/>
                    <a:pt x="842" y="48"/>
                  </a:cubicBezTo>
                  <a:cubicBezTo>
                    <a:pt x="739" y="22"/>
                    <a:pt x="632" y="0"/>
                    <a:pt x="529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53"/>
            <p:cNvSpPr/>
            <p:nvPr/>
          </p:nvSpPr>
          <p:spPr>
            <a:xfrm>
              <a:off x="1510438" y="3120125"/>
              <a:ext cx="134325" cy="62075"/>
            </a:xfrm>
            <a:custGeom>
              <a:avLst/>
              <a:gdLst/>
              <a:ahLst/>
              <a:cxnLst/>
              <a:rect l="l" t="t" r="r" b="b"/>
              <a:pathLst>
                <a:path w="5373" h="2483" extrusionOk="0">
                  <a:moveTo>
                    <a:pt x="676" y="1"/>
                  </a:moveTo>
                  <a:cubicBezTo>
                    <a:pt x="592" y="1"/>
                    <a:pt x="506" y="15"/>
                    <a:pt x="422" y="55"/>
                  </a:cubicBezTo>
                  <a:cubicBezTo>
                    <a:pt x="1" y="239"/>
                    <a:pt x="22" y="821"/>
                    <a:pt x="22" y="1015"/>
                  </a:cubicBezTo>
                  <a:cubicBezTo>
                    <a:pt x="33" y="1080"/>
                    <a:pt x="87" y="1133"/>
                    <a:pt x="152" y="1133"/>
                  </a:cubicBezTo>
                  <a:cubicBezTo>
                    <a:pt x="216" y="1133"/>
                    <a:pt x="271" y="1069"/>
                    <a:pt x="271" y="1004"/>
                  </a:cubicBezTo>
                  <a:cubicBezTo>
                    <a:pt x="259" y="594"/>
                    <a:pt x="335" y="357"/>
                    <a:pt x="518" y="282"/>
                  </a:cubicBezTo>
                  <a:cubicBezTo>
                    <a:pt x="564" y="261"/>
                    <a:pt x="615" y="253"/>
                    <a:pt x="670" y="253"/>
                  </a:cubicBezTo>
                  <a:cubicBezTo>
                    <a:pt x="756" y="253"/>
                    <a:pt x="851" y="273"/>
                    <a:pt x="950" y="292"/>
                  </a:cubicBezTo>
                  <a:lnTo>
                    <a:pt x="4370" y="1123"/>
                  </a:lnTo>
                  <a:cubicBezTo>
                    <a:pt x="4596" y="1177"/>
                    <a:pt x="4801" y="1241"/>
                    <a:pt x="4909" y="1382"/>
                  </a:cubicBezTo>
                  <a:cubicBezTo>
                    <a:pt x="5092" y="1630"/>
                    <a:pt x="4962" y="2008"/>
                    <a:pt x="4823" y="2310"/>
                  </a:cubicBezTo>
                  <a:cubicBezTo>
                    <a:pt x="4790" y="2374"/>
                    <a:pt x="4811" y="2439"/>
                    <a:pt x="4876" y="2471"/>
                  </a:cubicBezTo>
                  <a:cubicBezTo>
                    <a:pt x="4898" y="2482"/>
                    <a:pt x="4909" y="2482"/>
                    <a:pt x="4930" y="2482"/>
                  </a:cubicBezTo>
                  <a:cubicBezTo>
                    <a:pt x="4974" y="2482"/>
                    <a:pt x="5017" y="2461"/>
                    <a:pt x="5038" y="2406"/>
                  </a:cubicBezTo>
                  <a:cubicBezTo>
                    <a:pt x="5211" y="2051"/>
                    <a:pt x="5372" y="1576"/>
                    <a:pt x="5103" y="1231"/>
                  </a:cubicBezTo>
                  <a:cubicBezTo>
                    <a:pt x="4941" y="1026"/>
                    <a:pt x="4693" y="951"/>
                    <a:pt x="4423" y="886"/>
                  </a:cubicBezTo>
                  <a:lnTo>
                    <a:pt x="1004" y="55"/>
                  </a:lnTo>
                  <a:cubicBezTo>
                    <a:pt x="909" y="29"/>
                    <a:pt x="795" y="1"/>
                    <a:pt x="676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53"/>
            <p:cNvSpPr/>
            <p:nvPr/>
          </p:nvSpPr>
          <p:spPr>
            <a:xfrm>
              <a:off x="1431438" y="3145525"/>
              <a:ext cx="200925" cy="359725"/>
            </a:xfrm>
            <a:custGeom>
              <a:avLst/>
              <a:gdLst/>
              <a:ahLst/>
              <a:cxnLst/>
              <a:rect l="l" t="t" r="r" b="b"/>
              <a:pathLst>
                <a:path w="8037" h="14389" extrusionOk="0">
                  <a:moveTo>
                    <a:pt x="3551" y="0"/>
                  </a:moveTo>
                  <a:cubicBezTo>
                    <a:pt x="3485" y="0"/>
                    <a:pt x="3422" y="12"/>
                    <a:pt x="3366" y="42"/>
                  </a:cubicBezTo>
                  <a:cubicBezTo>
                    <a:pt x="3225" y="107"/>
                    <a:pt x="3161" y="258"/>
                    <a:pt x="3107" y="398"/>
                  </a:cubicBezTo>
                  <a:cubicBezTo>
                    <a:pt x="2039" y="3171"/>
                    <a:pt x="960" y="5964"/>
                    <a:pt x="334" y="8866"/>
                  </a:cubicBezTo>
                  <a:cubicBezTo>
                    <a:pt x="140" y="9772"/>
                    <a:pt x="0" y="10764"/>
                    <a:pt x="389" y="11616"/>
                  </a:cubicBezTo>
                  <a:cubicBezTo>
                    <a:pt x="550" y="11973"/>
                    <a:pt x="809" y="12275"/>
                    <a:pt x="960" y="12641"/>
                  </a:cubicBezTo>
                  <a:cubicBezTo>
                    <a:pt x="1111" y="12997"/>
                    <a:pt x="993" y="13526"/>
                    <a:pt x="938" y="13871"/>
                  </a:cubicBezTo>
                  <a:lnTo>
                    <a:pt x="2632" y="14389"/>
                  </a:lnTo>
                  <a:cubicBezTo>
                    <a:pt x="2772" y="14065"/>
                    <a:pt x="2956" y="13558"/>
                    <a:pt x="3268" y="13332"/>
                  </a:cubicBezTo>
                  <a:cubicBezTo>
                    <a:pt x="3592" y="13116"/>
                    <a:pt x="3970" y="12987"/>
                    <a:pt x="4304" y="12771"/>
                  </a:cubicBezTo>
                  <a:cubicBezTo>
                    <a:pt x="5081" y="12263"/>
                    <a:pt x="5490" y="11347"/>
                    <a:pt x="5814" y="10473"/>
                  </a:cubicBezTo>
                  <a:cubicBezTo>
                    <a:pt x="6828" y="7679"/>
                    <a:pt x="7411" y="4756"/>
                    <a:pt x="7983" y="1843"/>
                  </a:cubicBezTo>
                  <a:cubicBezTo>
                    <a:pt x="8015" y="1692"/>
                    <a:pt x="8036" y="1531"/>
                    <a:pt x="7961" y="1402"/>
                  </a:cubicBezTo>
                  <a:cubicBezTo>
                    <a:pt x="7885" y="1272"/>
                    <a:pt x="7745" y="1218"/>
                    <a:pt x="7616" y="1175"/>
                  </a:cubicBezTo>
                  <a:cubicBezTo>
                    <a:pt x="6893" y="916"/>
                    <a:pt x="4520" y="204"/>
                    <a:pt x="3776" y="31"/>
                  </a:cubicBezTo>
                  <a:cubicBezTo>
                    <a:pt x="3702" y="14"/>
                    <a:pt x="3625" y="0"/>
                    <a:pt x="3551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53"/>
            <p:cNvSpPr/>
            <p:nvPr/>
          </p:nvSpPr>
          <p:spPr>
            <a:xfrm>
              <a:off x="1428213" y="3142475"/>
              <a:ext cx="207375" cy="366025"/>
            </a:xfrm>
            <a:custGeom>
              <a:avLst/>
              <a:gdLst/>
              <a:ahLst/>
              <a:cxnLst/>
              <a:rect l="l" t="t" r="r" b="b"/>
              <a:pathLst>
                <a:path w="8295" h="14641" extrusionOk="0">
                  <a:moveTo>
                    <a:pt x="3667" y="1"/>
                  </a:moveTo>
                  <a:cubicBezTo>
                    <a:pt x="3587" y="1"/>
                    <a:pt x="3507" y="15"/>
                    <a:pt x="3430" y="57"/>
                  </a:cubicBezTo>
                  <a:cubicBezTo>
                    <a:pt x="3246" y="143"/>
                    <a:pt x="3171" y="347"/>
                    <a:pt x="3117" y="477"/>
                  </a:cubicBezTo>
                  <a:cubicBezTo>
                    <a:pt x="2071" y="3217"/>
                    <a:pt x="981" y="6043"/>
                    <a:pt x="345" y="8955"/>
                  </a:cubicBezTo>
                  <a:cubicBezTo>
                    <a:pt x="140" y="9916"/>
                    <a:pt x="0" y="10918"/>
                    <a:pt x="410" y="11781"/>
                  </a:cubicBezTo>
                  <a:cubicBezTo>
                    <a:pt x="485" y="11965"/>
                    <a:pt x="582" y="12126"/>
                    <a:pt x="679" y="12278"/>
                  </a:cubicBezTo>
                  <a:cubicBezTo>
                    <a:pt x="798" y="12461"/>
                    <a:pt x="895" y="12623"/>
                    <a:pt x="971" y="12806"/>
                  </a:cubicBezTo>
                  <a:cubicBezTo>
                    <a:pt x="1089" y="13087"/>
                    <a:pt x="1024" y="13497"/>
                    <a:pt x="971" y="13820"/>
                  </a:cubicBezTo>
                  <a:cubicBezTo>
                    <a:pt x="960" y="13874"/>
                    <a:pt x="949" y="13928"/>
                    <a:pt x="938" y="13971"/>
                  </a:cubicBezTo>
                  <a:cubicBezTo>
                    <a:pt x="928" y="14047"/>
                    <a:pt x="981" y="14101"/>
                    <a:pt x="1046" y="14111"/>
                  </a:cubicBezTo>
                  <a:cubicBezTo>
                    <a:pt x="1053" y="14112"/>
                    <a:pt x="1060" y="14113"/>
                    <a:pt x="1067" y="14113"/>
                  </a:cubicBezTo>
                  <a:cubicBezTo>
                    <a:pt x="1124" y="14113"/>
                    <a:pt x="1177" y="14072"/>
                    <a:pt x="1187" y="14015"/>
                  </a:cubicBezTo>
                  <a:cubicBezTo>
                    <a:pt x="1197" y="13960"/>
                    <a:pt x="1197" y="13917"/>
                    <a:pt x="1208" y="13864"/>
                  </a:cubicBezTo>
                  <a:cubicBezTo>
                    <a:pt x="1273" y="13497"/>
                    <a:pt x="1348" y="13054"/>
                    <a:pt x="1197" y="12709"/>
                  </a:cubicBezTo>
                  <a:cubicBezTo>
                    <a:pt x="1122" y="12515"/>
                    <a:pt x="1003" y="12332"/>
                    <a:pt x="895" y="12148"/>
                  </a:cubicBezTo>
                  <a:cubicBezTo>
                    <a:pt x="798" y="11987"/>
                    <a:pt x="701" y="11846"/>
                    <a:pt x="626" y="11685"/>
                  </a:cubicBezTo>
                  <a:cubicBezTo>
                    <a:pt x="259" y="10886"/>
                    <a:pt x="388" y="9926"/>
                    <a:pt x="582" y="9010"/>
                  </a:cubicBezTo>
                  <a:cubicBezTo>
                    <a:pt x="1218" y="6107"/>
                    <a:pt x="2297" y="3293"/>
                    <a:pt x="3354" y="563"/>
                  </a:cubicBezTo>
                  <a:cubicBezTo>
                    <a:pt x="3397" y="434"/>
                    <a:pt x="3452" y="315"/>
                    <a:pt x="3548" y="272"/>
                  </a:cubicBezTo>
                  <a:cubicBezTo>
                    <a:pt x="3585" y="254"/>
                    <a:pt x="3627" y="247"/>
                    <a:pt x="3673" y="247"/>
                  </a:cubicBezTo>
                  <a:cubicBezTo>
                    <a:pt x="3735" y="247"/>
                    <a:pt x="3804" y="260"/>
                    <a:pt x="3872" y="272"/>
                  </a:cubicBezTo>
                  <a:cubicBezTo>
                    <a:pt x="4606" y="445"/>
                    <a:pt x="6947" y="1146"/>
                    <a:pt x="7702" y="1416"/>
                  </a:cubicBezTo>
                  <a:cubicBezTo>
                    <a:pt x="7820" y="1459"/>
                    <a:pt x="7928" y="1502"/>
                    <a:pt x="7982" y="1577"/>
                  </a:cubicBezTo>
                  <a:cubicBezTo>
                    <a:pt x="8036" y="1675"/>
                    <a:pt x="8014" y="1804"/>
                    <a:pt x="7993" y="1933"/>
                  </a:cubicBezTo>
                  <a:cubicBezTo>
                    <a:pt x="7421" y="4803"/>
                    <a:pt x="6839" y="7769"/>
                    <a:pt x="5825" y="10552"/>
                  </a:cubicBezTo>
                  <a:cubicBezTo>
                    <a:pt x="5501" y="11436"/>
                    <a:pt x="5102" y="12310"/>
                    <a:pt x="4368" y="12795"/>
                  </a:cubicBezTo>
                  <a:cubicBezTo>
                    <a:pt x="4217" y="12882"/>
                    <a:pt x="4056" y="12968"/>
                    <a:pt x="3894" y="13044"/>
                  </a:cubicBezTo>
                  <a:cubicBezTo>
                    <a:pt x="3699" y="13140"/>
                    <a:pt x="3505" y="13238"/>
                    <a:pt x="3333" y="13356"/>
                  </a:cubicBezTo>
                  <a:cubicBezTo>
                    <a:pt x="3020" y="13572"/>
                    <a:pt x="2848" y="13982"/>
                    <a:pt x="2718" y="14327"/>
                  </a:cubicBezTo>
                  <a:cubicBezTo>
                    <a:pt x="2697" y="14370"/>
                    <a:pt x="2675" y="14425"/>
                    <a:pt x="2654" y="14468"/>
                  </a:cubicBezTo>
                  <a:cubicBezTo>
                    <a:pt x="2621" y="14532"/>
                    <a:pt x="2654" y="14597"/>
                    <a:pt x="2718" y="14629"/>
                  </a:cubicBezTo>
                  <a:cubicBezTo>
                    <a:pt x="2729" y="14629"/>
                    <a:pt x="2750" y="14640"/>
                    <a:pt x="2761" y="14640"/>
                  </a:cubicBezTo>
                  <a:cubicBezTo>
                    <a:pt x="2815" y="14640"/>
                    <a:pt x="2858" y="14607"/>
                    <a:pt x="2880" y="14564"/>
                  </a:cubicBezTo>
                  <a:cubicBezTo>
                    <a:pt x="2901" y="14521"/>
                    <a:pt x="2923" y="14468"/>
                    <a:pt x="2944" y="14413"/>
                  </a:cubicBezTo>
                  <a:cubicBezTo>
                    <a:pt x="3063" y="14111"/>
                    <a:pt x="3225" y="13734"/>
                    <a:pt x="3473" y="13562"/>
                  </a:cubicBezTo>
                  <a:cubicBezTo>
                    <a:pt x="3635" y="13442"/>
                    <a:pt x="3807" y="13356"/>
                    <a:pt x="4001" y="13270"/>
                  </a:cubicBezTo>
                  <a:cubicBezTo>
                    <a:pt x="4164" y="13184"/>
                    <a:pt x="4336" y="13097"/>
                    <a:pt x="4498" y="13001"/>
                  </a:cubicBezTo>
                  <a:cubicBezTo>
                    <a:pt x="5296" y="12483"/>
                    <a:pt x="5717" y="11555"/>
                    <a:pt x="6051" y="10638"/>
                  </a:cubicBezTo>
                  <a:cubicBezTo>
                    <a:pt x="7076" y="7833"/>
                    <a:pt x="7669" y="4856"/>
                    <a:pt x="8230" y="1987"/>
                  </a:cubicBezTo>
                  <a:cubicBezTo>
                    <a:pt x="8263" y="1847"/>
                    <a:pt x="8295" y="1631"/>
                    <a:pt x="8198" y="1459"/>
                  </a:cubicBezTo>
                  <a:cubicBezTo>
                    <a:pt x="8100" y="1308"/>
                    <a:pt x="7939" y="1232"/>
                    <a:pt x="7788" y="1178"/>
                  </a:cubicBezTo>
                  <a:cubicBezTo>
                    <a:pt x="7086" y="930"/>
                    <a:pt x="4713" y="208"/>
                    <a:pt x="3926" y="35"/>
                  </a:cubicBezTo>
                  <a:cubicBezTo>
                    <a:pt x="3842" y="18"/>
                    <a:pt x="3754" y="1"/>
                    <a:pt x="3667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53"/>
            <p:cNvSpPr/>
            <p:nvPr/>
          </p:nvSpPr>
          <p:spPr>
            <a:xfrm>
              <a:off x="1431438" y="3283825"/>
              <a:ext cx="147800" cy="221425"/>
            </a:xfrm>
            <a:custGeom>
              <a:avLst/>
              <a:gdLst/>
              <a:ahLst/>
              <a:cxnLst/>
              <a:rect l="l" t="t" r="r" b="b"/>
              <a:pathLst>
                <a:path w="5912" h="8857" extrusionOk="0">
                  <a:moveTo>
                    <a:pt x="1240" y="0"/>
                  </a:moveTo>
                  <a:cubicBezTo>
                    <a:pt x="895" y="1090"/>
                    <a:pt x="583" y="2201"/>
                    <a:pt x="334" y="3334"/>
                  </a:cubicBezTo>
                  <a:cubicBezTo>
                    <a:pt x="140" y="4240"/>
                    <a:pt x="0" y="5232"/>
                    <a:pt x="389" y="6084"/>
                  </a:cubicBezTo>
                  <a:cubicBezTo>
                    <a:pt x="550" y="6441"/>
                    <a:pt x="809" y="6743"/>
                    <a:pt x="960" y="7109"/>
                  </a:cubicBezTo>
                  <a:cubicBezTo>
                    <a:pt x="1111" y="7465"/>
                    <a:pt x="993" y="7994"/>
                    <a:pt x="938" y="8339"/>
                  </a:cubicBezTo>
                  <a:lnTo>
                    <a:pt x="2632" y="8857"/>
                  </a:lnTo>
                  <a:cubicBezTo>
                    <a:pt x="2772" y="8533"/>
                    <a:pt x="2956" y="8026"/>
                    <a:pt x="3268" y="7800"/>
                  </a:cubicBezTo>
                  <a:cubicBezTo>
                    <a:pt x="3592" y="7584"/>
                    <a:pt x="3970" y="7455"/>
                    <a:pt x="4304" y="7239"/>
                  </a:cubicBezTo>
                  <a:cubicBezTo>
                    <a:pt x="5081" y="6731"/>
                    <a:pt x="5490" y="5815"/>
                    <a:pt x="5814" y="4941"/>
                  </a:cubicBezTo>
                  <a:cubicBezTo>
                    <a:pt x="5847" y="4844"/>
                    <a:pt x="5879" y="4758"/>
                    <a:pt x="5912" y="4660"/>
                  </a:cubicBezTo>
                  <a:cubicBezTo>
                    <a:pt x="3678" y="4294"/>
                    <a:pt x="2147" y="1975"/>
                    <a:pt x="1240" y="0"/>
                  </a:cubicBezTo>
                  <a:close/>
                </a:path>
              </a:pathLst>
            </a:custGeom>
            <a:solidFill>
              <a:srgbClr val="A45D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53"/>
            <p:cNvSpPr/>
            <p:nvPr/>
          </p:nvSpPr>
          <p:spPr>
            <a:xfrm>
              <a:off x="1428213" y="3280575"/>
              <a:ext cx="154275" cy="227925"/>
            </a:xfrm>
            <a:custGeom>
              <a:avLst/>
              <a:gdLst/>
              <a:ahLst/>
              <a:cxnLst/>
              <a:rect l="l" t="t" r="r" b="b"/>
              <a:pathLst>
                <a:path w="6171" h="9117" extrusionOk="0">
                  <a:moveTo>
                    <a:pt x="1391" y="465"/>
                  </a:moveTo>
                  <a:cubicBezTo>
                    <a:pt x="2287" y="2309"/>
                    <a:pt x="3754" y="4456"/>
                    <a:pt x="5878" y="4888"/>
                  </a:cubicBezTo>
                  <a:cubicBezTo>
                    <a:pt x="5857" y="4931"/>
                    <a:pt x="5846" y="4984"/>
                    <a:pt x="5825" y="5028"/>
                  </a:cubicBezTo>
                  <a:cubicBezTo>
                    <a:pt x="5501" y="5912"/>
                    <a:pt x="5102" y="6786"/>
                    <a:pt x="4368" y="7271"/>
                  </a:cubicBezTo>
                  <a:cubicBezTo>
                    <a:pt x="4217" y="7358"/>
                    <a:pt x="4056" y="7444"/>
                    <a:pt x="3894" y="7520"/>
                  </a:cubicBezTo>
                  <a:cubicBezTo>
                    <a:pt x="3699" y="7616"/>
                    <a:pt x="3505" y="7714"/>
                    <a:pt x="3333" y="7832"/>
                  </a:cubicBezTo>
                  <a:cubicBezTo>
                    <a:pt x="3020" y="8048"/>
                    <a:pt x="2848" y="8458"/>
                    <a:pt x="2718" y="8803"/>
                  </a:cubicBezTo>
                  <a:cubicBezTo>
                    <a:pt x="2707" y="8814"/>
                    <a:pt x="2697" y="8825"/>
                    <a:pt x="2697" y="8836"/>
                  </a:cubicBezTo>
                  <a:lnTo>
                    <a:pt x="1197" y="8383"/>
                  </a:lnTo>
                  <a:cubicBezTo>
                    <a:pt x="1208" y="8372"/>
                    <a:pt x="1208" y="8350"/>
                    <a:pt x="1208" y="8340"/>
                  </a:cubicBezTo>
                  <a:cubicBezTo>
                    <a:pt x="1273" y="7973"/>
                    <a:pt x="1348" y="7530"/>
                    <a:pt x="1197" y="7185"/>
                  </a:cubicBezTo>
                  <a:cubicBezTo>
                    <a:pt x="1122" y="6991"/>
                    <a:pt x="1003" y="6808"/>
                    <a:pt x="895" y="6624"/>
                  </a:cubicBezTo>
                  <a:cubicBezTo>
                    <a:pt x="798" y="6463"/>
                    <a:pt x="701" y="6322"/>
                    <a:pt x="626" y="6161"/>
                  </a:cubicBezTo>
                  <a:cubicBezTo>
                    <a:pt x="259" y="5362"/>
                    <a:pt x="388" y="4402"/>
                    <a:pt x="582" y="3486"/>
                  </a:cubicBezTo>
                  <a:cubicBezTo>
                    <a:pt x="798" y="2536"/>
                    <a:pt x="1057" y="1544"/>
                    <a:pt x="1391" y="465"/>
                  </a:cubicBezTo>
                  <a:close/>
                  <a:moveTo>
                    <a:pt x="1369" y="1"/>
                  </a:moveTo>
                  <a:cubicBezTo>
                    <a:pt x="1316" y="12"/>
                    <a:pt x="1273" y="44"/>
                    <a:pt x="1251" y="87"/>
                  </a:cubicBezTo>
                  <a:cubicBezTo>
                    <a:pt x="873" y="1295"/>
                    <a:pt x="571" y="2385"/>
                    <a:pt x="345" y="3431"/>
                  </a:cubicBezTo>
                  <a:cubicBezTo>
                    <a:pt x="140" y="4392"/>
                    <a:pt x="0" y="5394"/>
                    <a:pt x="410" y="6257"/>
                  </a:cubicBezTo>
                  <a:cubicBezTo>
                    <a:pt x="485" y="6441"/>
                    <a:pt x="582" y="6602"/>
                    <a:pt x="679" y="6754"/>
                  </a:cubicBezTo>
                  <a:cubicBezTo>
                    <a:pt x="798" y="6937"/>
                    <a:pt x="895" y="7099"/>
                    <a:pt x="971" y="7282"/>
                  </a:cubicBezTo>
                  <a:cubicBezTo>
                    <a:pt x="1089" y="7563"/>
                    <a:pt x="1024" y="7973"/>
                    <a:pt x="971" y="8296"/>
                  </a:cubicBezTo>
                  <a:cubicBezTo>
                    <a:pt x="960" y="8350"/>
                    <a:pt x="949" y="8404"/>
                    <a:pt x="938" y="8447"/>
                  </a:cubicBezTo>
                  <a:cubicBezTo>
                    <a:pt x="928" y="8512"/>
                    <a:pt x="971" y="8566"/>
                    <a:pt x="1024" y="8587"/>
                  </a:cubicBezTo>
                  <a:lnTo>
                    <a:pt x="2729" y="9105"/>
                  </a:lnTo>
                  <a:cubicBezTo>
                    <a:pt x="2740" y="9116"/>
                    <a:pt x="2750" y="9116"/>
                    <a:pt x="2761" y="9116"/>
                  </a:cubicBezTo>
                  <a:cubicBezTo>
                    <a:pt x="2815" y="9116"/>
                    <a:pt x="2858" y="9083"/>
                    <a:pt x="2880" y="9040"/>
                  </a:cubicBezTo>
                  <a:cubicBezTo>
                    <a:pt x="2901" y="8997"/>
                    <a:pt x="2923" y="8944"/>
                    <a:pt x="2944" y="8889"/>
                  </a:cubicBezTo>
                  <a:cubicBezTo>
                    <a:pt x="3063" y="8587"/>
                    <a:pt x="3225" y="8210"/>
                    <a:pt x="3473" y="8038"/>
                  </a:cubicBezTo>
                  <a:cubicBezTo>
                    <a:pt x="3635" y="7918"/>
                    <a:pt x="3807" y="7832"/>
                    <a:pt x="4001" y="7746"/>
                  </a:cubicBezTo>
                  <a:cubicBezTo>
                    <a:pt x="4164" y="7660"/>
                    <a:pt x="4336" y="7573"/>
                    <a:pt x="4498" y="7477"/>
                  </a:cubicBezTo>
                  <a:cubicBezTo>
                    <a:pt x="5296" y="6959"/>
                    <a:pt x="5717" y="6031"/>
                    <a:pt x="6051" y="5114"/>
                  </a:cubicBezTo>
                  <a:cubicBezTo>
                    <a:pt x="6084" y="5049"/>
                    <a:pt x="6105" y="4984"/>
                    <a:pt x="6127" y="4920"/>
                  </a:cubicBezTo>
                  <a:lnTo>
                    <a:pt x="6159" y="4833"/>
                  </a:lnTo>
                  <a:cubicBezTo>
                    <a:pt x="6170" y="4802"/>
                    <a:pt x="6159" y="4758"/>
                    <a:pt x="6148" y="4726"/>
                  </a:cubicBezTo>
                  <a:cubicBezTo>
                    <a:pt x="6127" y="4704"/>
                    <a:pt x="6094" y="4682"/>
                    <a:pt x="6062" y="4672"/>
                  </a:cubicBezTo>
                  <a:cubicBezTo>
                    <a:pt x="3862" y="4305"/>
                    <a:pt x="2362" y="1975"/>
                    <a:pt x="1489" y="77"/>
                  </a:cubicBezTo>
                  <a:cubicBezTo>
                    <a:pt x="1467" y="34"/>
                    <a:pt x="1424" y="1"/>
                    <a:pt x="1369" y="1"/>
                  </a:cubicBezTo>
                  <a:close/>
                </a:path>
              </a:pathLst>
            </a:custGeom>
            <a:solidFill>
              <a:srgbClr val="A45D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53"/>
            <p:cNvSpPr/>
            <p:nvPr/>
          </p:nvSpPr>
          <p:spPr>
            <a:xfrm>
              <a:off x="1246713" y="3513850"/>
              <a:ext cx="243800" cy="154400"/>
            </a:xfrm>
            <a:custGeom>
              <a:avLst/>
              <a:gdLst/>
              <a:ahLst/>
              <a:cxnLst/>
              <a:rect l="l" t="t" r="r" b="b"/>
              <a:pathLst>
                <a:path w="9752" h="6176" extrusionOk="0">
                  <a:moveTo>
                    <a:pt x="8327" y="1"/>
                  </a:moveTo>
                  <a:cubicBezTo>
                    <a:pt x="8198" y="335"/>
                    <a:pt x="7788" y="476"/>
                    <a:pt x="7421" y="476"/>
                  </a:cubicBezTo>
                  <a:cubicBezTo>
                    <a:pt x="7073" y="465"/>
                    <a:pt x="6734" y="367"/>
                    <a:pt x="6387" y="367"/>
                  </a:cubicBezTo>
                  <a:cubicBezTo>
                    <a:pt x="6368" y="367"/>
                    <a:pt x="6350" y="367"/>
                    <a:pt x="6332" y="368"/>
                  </a:cubicBezTo>
                  <a:cubicBezTo>
                    <a:pt x="5782" y="378"/>
                    <a:pt x="5242" y="691"/>
                    <a:pt x="4952" y="1155"/>
                  </a:cubicBezTo>
                  <a:cubicBezTo>
                    <a:pt x="4714" y="1543"/>
                    <a:pt x="4617" y="2050"/>
                    <a:pt x="4240" y="2309"/>
                  </a:cubicBezTo>
                  <a:cubicBezTo>
                    <a:pt x="4027" y="2453"/>
                    <a:pt x="3779" y="2488"/>
                    <a:pt x="3521" y="2488"/>
                  </a:cubicBezTo>
                  <a:cubicBezTo>
                    <a:pt x="3334" y="2488"/>
                    <a:pt x="3142" y="2469"/>
                    <a:pt x="2956" y="2460"/>
                  </a:cubicBezTo>
                  <a:cubicBezTo>
                    <a:pt x="2904" y="2458"/>
                    <a:pt x="2852" y="2457"/>
                    <a:pt x="2800" y="2457"/>
                  </a:cubicBezTo>
                  <a:cubicBezTo>
                    <a:pt x="2266" y="2457"/>
                    <a:pt x="1723" y="2560"/>
                    <a:pt x="1251" y="2816"/>
                  </a:cubicBezTo>
                  <a:cubicBezTo>
                    <a:pt x="734" y="3096"/>
                    <a:pt x="302" y="3571"/>
                    <a:pt x="151" y="4143"/>
                  </a:cubicBezTo>
                  <a:cubicBezTo>
                    <a:pt x="0" y="4704"/>
                    <a:pt x="141" y="5362"/>
                    <a:pt x="572" y="5771"/>
                  </a:cubicBezTo>
                  <a:cubicBezTo>
                    <a:pt x="862" y="6035"/>
                    <a:pt x="1259" y="6175"/>
                    <a:pt x="1653" y="6175"/>
                  </a:cubicBezTo>
                  <a:cubicBezTo>
                    <a:pt x="1728" y="6175"/>
                    <a:pt x="1803" y="6170"/>
                    <a:pt x="1877" y="6160"/>
                  </a:cubicBezTo>
                  <a:cubicBezTo>
                    <a:pt x="2341" y="6085"/>
                    <a:pt x="2762" y="5826"/>
                    <a:pt x="3064" y="5459"/>
                  </a:cubicBezTo>
                  <a:cubicBezTo>
                    <a:pt x="3355" y="5092"/>
                    <a:pt x="3549" y="4596"/>
                    <a:pt x="3981" y="4412"/>
                  </a:cubicBezTo>
                  <a:cubicBezTo>
                    <a:pt x="4100" y="4365"/>
                    <a:pt x="4225" y="4346"/>
                    <a:pt x="4352" y="4346"/>
                  </a:cubicBezTo>
                  <a:cubicBezTo>
                    <a:pt x="4627" y="4346"/>
                    <a:pt x="4912" y="4433"/>
                    <a:pt x="5178" y="4499"/>
                  </a:cubicBezTo>
                  <a:cubicBezTo>
                    <a:pt x="5340" y="4538"/>
                    <a:pt x="5515" y="4567"/>
                    <a:pt x="5684" y="4567"/>
                  </a:cubicBezTo>
                  <a:cubicBezTo>
                    <a:pt x="5931" y="4567"/>
                    <a:pt x="6166" y="4505"/>
                    <a:pt x="6332" y="4326"/>
                  </a:cubicBezTo>
                  <a:cubicBezTo>
                    <a:pt x="6774" y="3863"/>
                    <a:pt x="6364" y="3000"/>
                    <a:pt x="6785" y="2514"/>
                  </a:cubicBezTo>
                  <a:cubicBezTo>
                    <a:pt x="6967" y="2296"/>
                    <a:pt x="7252" y="2230"/>
                    <a:pt x="7543" y="2230"/>
                  </a:cubicBezTo>
                  <a:cubicBezTo>
                    <a:pt x="7684" y="2230"/>
                    <a:pt x="7827" y="2245"/>
                    <a:pt x="7961" y="2266"/>
                  </a:cubicBezTo>
                  <a:cubicBezTo>
                    <a:pt x="8194" y="2308"/>
                    <a:pt x="8437" y="2356"/>
                    <a:pt x="8670" y="2356"/>
                  </a:cubicBezTo>
                  <a:cubicBezTo>
                    <a:pt x="8858" y="2356"/>
                    <a:pt x="9038" y="2325"/>
                    <a:pt x="9202" y="2233"/>
                  </a:cubicBezTo>
                  <a:cubicBezTo>
                    <a:pt x="9471" y="2072"/>
                    <a:pt x="9633" y="1770"/>
                    <a:pt x="9687" y="1457"/>
                  </a:cubicBezTo>
                  <a:cubicBezTo>
                    <a:pt x="9751" y="1144"/>
                    <a:pt x="9708" y="831"/>
                    <a:pt x="9676" y="519"/>
                  </a:cubicBezTo>
                  <a:lnTo>
                    <a:pt x="8327" y="1"/>
                  </a:ln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53"/>
            <p:cNvSpPr/>
            <p:nvPr/>
          </p:nvSpPr>
          <p:spPr>
            <a:xfrm>
              <a:off x="1243213" y="3510725"/>
              <a:ext cx="250275" cy="160650"/>
            </a:xfrm>
            <a:custGeom>
              <a:avLst/>
              <a:gdLst/>
              <a:ahLst/>
              <a:cxnLst/>
              <a:rect l="l" t="t" r="r" b="b"/>
              <a:pathLst>
                <a:path w="10011" h="6426" extrusionOk="0">
                  <a:moveTo>
                    <a:pt x="8480" y="0"/>
                  </a:moveTo>
                  <a:cubicBezTo>
                    <a:pt x="8427" y="0"/>
                    <a:pt x="8377" y="29"/>
                    <a:pt x="8360" y="72"/>
                  </a:cubicBezTo>
                  <a:cubicBezTo>
                    <a:pt x="8236" y="361"/>
                    <a:pt x="7885" y="472"/>
                    <a:pt x="7600" y="472"/>
                  </a:cubicBezTo>
                  <a:cubicBezTo>
                    <a:pt x="7587" y="472"/>
                    <a:pt x="7574" y="472"/>
                    <a:pt x="7561" y="471"/>
                  </a:cubicBezTo>
                  <a:cubicBezTo>
                    <a:pt x="7400" y="471"/>
                    <a:pt x="7238" y="450"/>
                    <a:pt x="7065" y="428"/>
                  </a:cubicBezTo>
                  <a:cubicBezTo>
                    <a:pt x="6896" y="400"/>
                    <a:pt x="6728" y="372"/>
                    <a:pt x="6552" y="372"/>
                  </a:cubicBezTo>
                  <a:cubicBezTo>
                    <a:pt x="6526" y="372"/>
                    <a:pt x="6499" y="372"/>
                    <a:pt x="6472" y="374"/>
                  </a:cubicBezTo>
                  <a:cubicBezTo>
                    <a:pt x="5879" y="385"/>
                    <a:pt x="5296" y="719"/>
                    <a:pt x="4994" y="1215"/>
                  </a:cubicBezTo>
                  <a:cubicBezTo>
                    <a:pt x="4908" y="1356"/>
                    <a:pt x="4843" y="1507"/>
                    <a:pt x="4778" y="1646"/>
                  </a:cubicBezTo>
                  <a:cubicBezTo>
                    <a:pt x="4649" y="1927"/>
                    <a:pt x="4531" y="2186"/>
                    <a:pt x="4304" y="2337"/>
                  </a:cubicBezTo>
                  <a:cubicBezTo>
                    <a:pt x="4122" y="2461"/>
                    <a:pt x="3890" y="2491"/>
                    <a:pt x="3649" y="2491"/>
                  </a:cubicBezTo>
                  <a:cubicBezTo>
                    <a:pt x="3534" y="2491"/>
                    <a:pt x="3416" y="2484"/>
                    <a:pt x="3301" y="2477"/>
                  </a:cubicBezTo>
                  <a:cubicBezTo>
                    <a:pt x="3236" y="2477"/>
                    <a:pt x="3172" y="2466"/>
                    <a:pt x="3107" y="2466"/>
                  </a:cubicBezTo>
                  <a:cubicBezTo>
                    <a:pt x="3040" y="2463"/>
                    <a:pt x="2974" y="2462"/>
                    <a:pt x="2909" y="2462"/>
                  </a:cubicBezTo>
                  <a:cubicBezTo>
                    <a:pt x="2317" y="2462"/>
                    <a:pt x="1773" y="2591"/>
                    <a:pt x="1327" y="2833"/>
                  </a:cubicBezTo>
                  <a:cubicBezTo>
                    <a:pt x="744" y="3146"/>
                    <a:pt x="324" y="3653"/>
                    <a:pt x="173" y="4235"/>
                  </a:cubicBezTo>
                  <a:cubicBezTo>
                    <a:pt x="0" y="4861"/>
                    <a:pt x="183" y="5563"/>
                    <a:pt x="636" y="5983"/>
                  </a:cubicBezTo>
                  <a:cubicBezTo>
                    <a:pt x="938" y="6263"/>
                    <a:pt x="1348" y="6425"/>
                    <a:pt x="1780" y="6425"/>
                  </a:cubicBezTo>
                  <a:cubicBezTo>
                    <a:pt x="1866" y="6425"/>
                    <a:pt x="1952" y="6414"/>
                    <a:pt x="2039" y="6404"/>
                  </a:cubicBezTo>
                  <a:cubicBezTo>
                    <a:pt x="2513" y="6328"/>
                    <a:pt x="2977" y="6059"/>
                    <a:pt x="3290" y="5659"/>
                  </a:cubicBezTo>
                  <a:cubicBezTo>
                    <a:pt x="3387" y="5551"/>
                    <a:pt x="3462" y="5422"/>
                    <a:pt x="3538" y="5314"/>
                  </a:cubicBezTo>
                  <a:cubicBezTo>
                    <a:pt x="3721" y="5034"/>
                    <a:pt x="3894" y="4764"/>
                    <a:pt x="4174" y="4656"/>
                  </a:cubicBezTo>
                  <a:cubicBezTo>
                    <a:pt x="4277" y="4615"/>
                    <a:pt x="4387" y="4598"/>
                    <a:pt x="4503" y="4598"/>
                  </a:cubicBezTo>
                  <a:cubicBezTo>
                    <a:pt x="4715" y="4598"/>
                    <a:pt x="4943" y="4654"/>
                    <a:pt x="5167" y="4710"/>
                  </a:cubicBezTo>
                  <a:lnTo>
                    <a:pt x="5296" y="4743"/>
                  </a:lnTo>
                  <a:cubicBezTo>
                    <a:pt x="5493" y="4790"/>
                    <a:pt x="5672" y="4814"/>
                    <a:pt x="5833" y="4814"/>
                  </a:cubicBezTo>
                  <a:cubicBezTo>
                    <a:pt x="6146" y="4814"/>
                    <a:pt x="6391" y="4723"/>
                    <a:pt x="6569" y="4537"/>
                  </a:cubicBezTo>
                  <a:cubicBezTo>
                    <a:pt x="6818" y="4268"/>
                    <a:pt x="6828" y="3901"/>
                    <a:pt x="6828" y="3545"/>
                  </a:cubicBezTo>
                  <a:cubicBezTo>
                    <a:pt x="6839" y="3221"/>
                    <a:pt x="6839" y="2931"/>
                    <a:pt x="7012" y="2715"/>
                  </a:cubicBezTo>
                  <a:cubicBezTo>
                    <a:pt x="7150" y="2561"/>
                    <a:pt x="7371" y="2484"/>
                    <a:pt x="7675" y="2484"/>
                  </a:cubicBezTo>
                  <a:cubicBezTo>
                    <a:pt x="7797" y="2484"/>
                    <a:pt x="7931" y="2496"/>
                    <a:pt x="8079" y="2521"/>
                  </a:cubicBezTo>
                  <a:lnTo>
                    <a:pt x="8177" y="2531"/>
                  </a:lnTo>
                  <a:cubicBezTo>
                    <a:pt x="8379" y="2570"/>
                    <a:pt x="8596" y="2608"/>
                    <a:pt x="8810" y="2608"/>
                  </a:cubicBezTo>
                  <a:cubicBezTo>
                    <a:pt x="9017" y="2608"/>
                    <a:pt x="9221" y="2572"/>
                    <a:pt x="9406" y="2466"/>
                  </a:cubicBezTo>
                  <a:cubicBezTo>
                    <a:pt x="9687" y="2305"/>
                    <a:pt x="9881" y="1992"/>
                    <a:pt x="9956" y="1603"/>
                  </a:cubicBezTo>
                  <a:cubicBezTo>
                    <a:pt x="10010" y="1280"/>
                    <a:pt x="9978" y="946"/>
                    <a:pt x="9946" y="633"/>
                  </a:cubicBezTo>
                  <a:cubicBezTo>
                    <a:pt x="9936" y="565"/>
                    <a:pt x="9882" y="523"/>
                    <a:pt x="9824" y="523"/>
                  </a:cubicBezTo>
                  <a:cubicBezTo>
                    <a:pt x="9818" y="523"/>
                    <a:pt x="9811" y="524"/>
                    <a:pt x="9805" y="525"/>
                  </a:cubicBezTo>
                  <a:cubicBezTo>
                    <a:pt x="9740" y="525"/>
                    <a:pt x="9687" y="589"/>
                    <a:pt x="9697" y="654"/>
                  </a:cubicBezTo>
                  <a:cubicBezTo>
                    <a:pt x="9730" y="956"/>
                    <a:pt x="9762" y="1269"/>
                    <a:pt x="9708" y="1560"/>
                  </a:cubicBezTo>
                  <a:cubicBezTo>
                    <a:pt x="9654" y="1873"/>
                    <a:pt x="9493" y="2121"/>
                    <a:pt x="9277" y="2251"/>
                  </a:cubicBezTo>
                  <a:cubicBezTo>
                    <a:pt x="9133" y="2333"/>
                    <a:pt x="8969" y="2361"/>
                    <a:pt x="8797" y="2361"/>
                  </a:cubicBezTo>
                  <a:cubicBezTo>
                    <a:pt x="8609" y="2361"/>
                    <a:pt x="8411" y="2327"/>
                    <a:pt x="8220" y="2294"/>
                  </a:cubicBezTo>
                  <a:lnTo>
                    <a:pt x="8122" y="2272"/>
                  </a:lnTo>
                  <a:cubicBezTo>
                    <a:pt x="7964" y="2247"/>
                    <a:pt x="7817" y="2234"/>
                    <a:pt x="7683" y="2234"/>
                  </a:cubicBezTo>
                  <a:cubicBezTo>
                    <a:pt x="7297" y="2234"/>
                    <a:pt x="7012" y="2340"/>
                    <a:pt x="6828" y="2564"/>
                  </a:cubicBezTo>
                  <a:cubicBezTo>
                    <a:pt x="6591" y="2833"/>
                    <a:pt x="6591" y="3189"/>
                    <a:pt x="6580" y="3535"/>
                  </a:cubicBezTo>
                  <a:cubicBezTo>
                    <a:pt x="6580" y="3858"/>
                    <a:pt x="6569" y="4171"/>
                    <a:pt x="6386" y="4365"/>
                  </a:cubicBezTo>
                  <a:cubicBezTo>
                    <a:pt x="6242" y="4514"/>
                    <a:pt x="6030" y="4563"/>
                    <a:pt x="5813" y="4563"/>
                  </a:cubicBezTo>
                  <a:cubicBezTo>
                    <a:pt x="5654" y="4563"/>
                    <a:pt x="5491" y="4537"/>
                    <a:pt x="5351" y="4505"/>
                  </a:cubicBezTo>
                  <a:lnTo>
                    <a:pt x="5221" y="4473"/>
                  </a:lnTo>
                  <a:cubicBezTo>
                    <a:pt x="4998" y="4412"/>
                    <a:pt x="4754" y="4351"/>
                    <a:pt x="4510" y="4351"/>
                  </a:cubicBezTo>
                  <a:cubicBezTo>
                    <a:pt x="4364" y="4351"/>
                    <a:pt x="4219" y="4373"/>
                    <a:pt x="4078" y="4429"/>
                  </a:cubicBezTo>
                  <a:cubicBezTo>
                    <a:pt x="3733" y="4570"/>
                    <a:pt x="3527" y="4883"/>
                    <a:pt x="3333" y="5174"/>
                  </a:cubicBezTo>
                  <a:cubicBezTo>
                    <a:pt x="3258" y="5292"/>
                    <a:pt x="3182" y="5400"/>
                    <a:pt x="3107" y="5508"/>
                  </a:cubicBezTo>
                  <a:cubicBezTo>
                    <a:pt x="2815" y="5853"/>
                    <a:pt x="2417" y="6091"/>
                    <a:pt x="1995" y="6155"/>
                  </a:cubicBezTo>
                  <a:cubicBezTo>
                    <a:pt x="1922" y="6166"/>
                    <a:pt x="1849" y="6172"/>
                    <a:pt x="1775" y="6172"/>
                  </a:cubicBezTo>
                  <a:cubicBezTo>
                    <a:pt x="1412" y="6172"/>
                    <a:pt x="1049" y="6041"/>
                    <a:pt x="799" y="5800"/>
                  </a:cubicBezTo>
                  <a:cubicBezTo>
                    <a:pt x="421" y="5443"/>
                    <a:pt x="259" y="4839"/>
                    <a:pt x="410" y="4300"/>
                  </a:cubicBezTo>
                  <a:cubicBezTo>
                    <a:pt x="550" y="3782"/>
                    <a:pt x="928" y="3329"/>
                    <a:pt x="1446" y="3049"/>
                  </a:cubicBezTo>
                  <a:cubicBezTo>
                    <a:pt x="1859" y="2828"/>
                    <a:pt x="2349" y="2709"/>
                    <a:pt x="2894" y="2709"/>
                  </a:cubicBezTo>
                  <a:cubicBezTo>
                    <a:pt x="2960" y="2709"/>
                    <a:pt x="3028" y="2711"/>
                    <a:pt x="3096" y="2715"/>
                  </a:cubicBezTo>
                  <a:cubicBezTo>
                    <a:pt x="3160" y="2715"/>
                    <a:pt x="3215" y="2715"/>
                    <a:pt x="3279" y="2725"/>
                  </a:cubicBezTo>
                  <a:cubicBezTo>
                    <a:pt x="3410" y="2732"/>
                    <a:pt x="3542" y="2740"/>
                    <a:pt x="3670" y="2740"/>
                  </a:cubicBezTo>
                  <a:cubicBezTo>
                    <a:pt x="3945" y="2740"/>
                    <a:pt x="4210" y="2704"/>
                    <a:pt x="4444" y="2542"/>
                  </a:cubicBezTo>
                  <a:cubicBezTo>
                    <a:pt x="4725" y="2348"/>
                    <a:pt x="4865" y="2046"/>
                    <a:pt x="4994" y="1744"/>
                  </a:cubicBezTo>
                  <a:cubicBezTo>
                    <a:pt x="5059" y="1615"/>
                    <a:pt x="5124" y="1474"/>
                    <a:pt x="5200" y="1344"/>
                  </a:cubicBezTo>
                  <a:cubicBezTo>
                    <a:pt x="5469" y="913"/>
                    <a:pt x="5965" y="633"/>
                    <a:pt x="6472" y="611"/>
                  </a:cubicBezTo>
                  <a:cubicBezTo>
                    <a:pt x="6655" y="611"/>
                    <a:pt x="6839" y="644"/>
                    <a:pt x="7033" y="665"/>
                  </a:cubicBezTo>
                  <a:cubicBezTo>
                    <a:pt x="7206" y="697"/>
                    <a:pt x="7378" y="719"/>
                    <a:pt x="7561" y="719"/>
                  </a:cubicBezTo>
                  <a:cubicBezTo>
                    <a:pt x="7574" y="719"/>
                    <a:pt x="7586" y="719"/>
                    <a:pt x="7598" y="719"/>
                  </a:cubicBezTo>
                  <a:cubicBezTo>
                    <a:pt x="7951" y="719"/>
                    <a:pt x="8420" y="565"/>
                    <a:pt x="8587" y="169"/>
                  </a:cubicBezTo>
                  <a:cubicBezTo>
                    <a:pt x="8608" y="104"/>
                    <a:pt x="8575" y="40"/>
                    <a:pt x="8522" y="7"/>
                  </a:cubicBezTo>
                  <a:cubicBezTo>
                    <a:pt x="8508" y="2"/>
                    <a:pt x="8494" y="0"/>
                    <a:pt x="8480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53"/>
            <p:cNvSpPr/>
            <p:nvPr/>
          </p:nvSpPr>
          <p:spPr>
            <a:xfrm>
              <a:off x="1481063" y="3220525"/>
              <a:ext cx="104650" cy="171075"/>
            </a:xfrm>
            <a:custGeom>
              <a:avLst/>
              <a:gdLst/>
              <a:ahLst/>
              <a:cxnLst/>
              <a:rect l="l" t="t" r="r" b="b"/>
              <a:pathLst>
                <a:path w="4186" h="6843" extrusionOk="0">
                  <a:moveTo>
                    <a:pt x="2815" y="0"/>
                  </a:moveTo>
                  <a:cubicBezTo>
                    <a:pt x="1980" y="0"/>
                    <a:pt x="994" y="1260"/>
                    <a:pt x="518" y="2985"/>
                  </a:cubicBezTo>
                  <a:cubicBezTo>
                    <a:pt x="0" y="4862"/>
                    <a:pt x="281" y="6567"/>
                    <a:pt x="1154" y="6815"/>
                  </a:cubicBezTo>
                  <a:cubicBezTo>
                    <a:pt x="1221" y="6834"/>
                    <a:pt x="1290" y="6843"/>
                    <a:pt x="1360" y="6843"/>
                  </a:cubicBezTo>
                  <a:cubicBezTo>
                    <a:pt x="2188" y="6843"/>
                    <a:pt x="3180" y="5579"/>
                    <a:pt x="3668" y="3848"/>
                  </a:cubicBezTo>
                  <a:cubicBezTo>
                    <a:pt x="4185" y="1983"/>
                    <a:pt x="3894" y="267"/>
                    <a:pt x="3031" y="30"/>
                  </a:cubicBezTo>
                  <a:cubicBezTo>
                    <a:pt x="2960" y="10"/>
                    <a:pt x="2888" y="0"/>
                    <a:pt x="2815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53"/>
            <p:cNvSpPr/>
            <p:nvPr/>
          </p:nvSpPr>
          <p:spPr>
            <a:xfrm>
              <a:off x="1477288" y="3217475"/>
              <a:ext cx="106525" cy="177225"/>
            </a:xfrm>
            <a:custGeom>
              <a:avLst/>
              <a:gdLst/>
              <a:ahLst/>
              <a:cxnLst/>
              <a:rect l="l" t="t" r="r" b="b"/>
              <a:pathLst>
                <a:path w="4261" h="7089" extrusionOk="0">
                  <a:moveTo>
                    <a:pt x="2977" y="238"/>
                  </a:moveTo>
                  <a:cubicBezTo>
                    <a:pt x="3031" y="238"/>
                    <a:pt x="3096" y="249"/>
                    <a:pt x="3150" y="271"/>
                  </a:cubicBezTo>
                  <a:cubicBezTo>
                    <a:pt x="3517" y="368"/>
                    <a:pt x="3786" y="810"/>
                    <a:pt x="3894" y="1468"/>
                  </a:cubicBezTo>
                  <a:cubicBezTo>
                    <a:pt x="4013" y="2180"/>
                    <a:pt x="3937" y="3054"/>
                    <a:pt x="3700" y="3938"/>
                  </a:cubicBezTo>
                  <a:cubicBezTo>
                    <a:pt x="3239" y="5589"/>
                    <a:pt x="2278" y="6841"/>
                    <a:pt x="1513" y="6841"/>
                  </a:cubicBezTo>
                  <a:cubicBezTo>
                    <a:pt x="1453" y="6841"/>
                    <a:pt x="1395" y="6834"/>
                    <a:pt x="1338" y="6818"/>
                  </a:cubicBezTo>
                  <a:cubicBezTo>
                    <a:pt x="550" y="6592"/>
                    <a:pt x="291" y="4909"/>
                    <a:pt x="787" y="3140"/>
                  </a:cubicBezTo>
                  <a:cubicBezTo>
                    <a:pt x="1036" y="2245"/>
                    <a:pt x="1424" y="1458"/>
                    <a:pt x="1887" y="918"/>
                  </a:cubicBezTo>
                  <a:cubicBezTo>
                    <a:pt x="2254" y="475"/>
                    <a:pt x="2643" y="238"/>
                    <a:pt x="2977" y="238"/>
                  </a:cubicBezTo>
                  <a:close/>
                  <a:moveTo>
                    <a:pt x="2964" y="0"/>
                  </a:moveTo>
                  <a:cubicBezTo>
                    <a:pt x="2555" y="0"/>
                    <a:pt x="2115" y="256"/>
                    <a:pt x="1704" y="756"/>
                  </a:cubicBezTo>
                  <a:cubicBezTo>
                    <a:pt x="1208" y="1328"/>
                    <a:pt x="809" y="2148"/>
                    <a:pt x="550" y="3076"/>
                  </a:cubicBezTo>
                  <a:cubicBezTo>
                    <a:pt x="0" y="5039"/>
                    <a:pt x="324" y="6786"/>
                    <a:pt x="1273" y="7055"/>
                  </a:cubicBezTo>
                  <a:cubicBezTo>
                    <a:pt x="1348" y="7077"/>
                    <a:pt x="1434" y="7088"/>
                    <a:pt x="1510" y="7088"/>
                  </a:cubicBezTo>
                  <a:cubicBezTo>
                    <a:pt x="2405" y="7088"/>
                    <a:pt x="3430" y="5815"/>
                    <a:pt x="3927" y="4014"/>
                  </a:cubicBezTo>
                  <a:cubicBezTo>
                    <a:pt x="4185" y="3086"/>
                    <a:pt x="4261" y="2169"/>
                    <a:pt x="4142" y="1425"/>
                  </a:cubicBezTo>
                  <a:cubicBezTo>
                    <a:pt x="4013" y="659"/>
                    <a:pt x="3678" y="163"/>
                    <a:pt x="3215" y="34"/>
                  </a:cubicBezTo>
                  <a:cubicBezTo>
                    <a:pt x="3133" y="11"/>
                    <a:pt x="3049" y="0"/>
                    <a:pt x="2964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53"/>
            <p:cNvSpPr/>
            <p:nvPr/>
          </p:nvSpPr>
          <p:spPr>
            <a:xfrm>
              <a:off x="1496163" y="3248850"/>
              <a:ext cx="72825" cy="119325"/>
            </a:xfrm>
            <a:custGeom>
              <a:avLst/>
              <a:gdLst/>
              <a:ahLst/>
              <a:cxnLst/>
              <a:rect l="l" t="t" r="r" b="b"/>
              <a:pathLst>
                <a:path w="2913" h="4773" extrusionOk="0">
                  <a:moveTo>
                    <a:pt x="1970" y="0"/>
                  </a:moveTo>
                  <a:cubicBezTo>
                    <a:pt x="1382" y="0"/>
                    <a:pt x="694" y="874"/>
                    <a:pt x="356" y="2079"/>
                  </a:cubicBezTo>
                  <a:cubicBezTo>
                    <a:pt x="0" y="3384"/>
                    <a:pt x="194" y="4582"/>
                    <a:pt x="798" y="4755"/>
                  </a:cubicBezTo>
                  <a:cubicBezTo>
                    <a:pt x="845" y="4767"/>
                    <a:pt x="892" y="4773"/>
                    <a:pt x="940" y="4773"/>
                  </a:cubicBezTo>
                  <a:cubicBezTo>
                    <a:pt x="1521" y="4773"/>
                    <a:pt x="2217" y="3899"/>
                    <a:pt x="2546" y="2683"/>
                  </a:cubicBezTo>
                  <a:cubicBezTo>
                    <a:pt x="2913" y="1378"/>
                    <a:pt x="2719" y="191"/>
                    <a:pt x="2114" y="19"/>
                  </a:cubicBezTo>
                  <a:cubicBezTo>
                    <a:pt x="2067" y="6"/>
                    <a:pt x="2019" y="0"/>
                    <a:pt x="19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53"/>
            <p:cNvSpPr/>
            <p:nvPr/>
          </p:nvSpPr>
          <p:spPr>
            <a:xfrm>
              <a:off x="1492638" y="3245775"/>
              <a:ext cx="76075" cy="125450"/>
            </a:xfrm>
            <a:custGeom>
              <a:avLst/>
              <a:gdLst/>
              <a:ahLst/>
              <a:cxnLst/>
              <a:rect l="l" t="t" r="r" b="b"/>
              <a:pathLst>
                <a:path w="3043" h="5018" extrusionOk="0">
                  <a:moveTo>
                    <a:pt x="2104" y="250"/>
                  </a:moveTo>
                  <a:cubicBezTo>
                    <a:pt x="2136" y="250"/>
                    <a:pt x="2180" y="250"/>
                    <a:pt x="2212" y="261"/>
                  </a:cubicBezTo>
                  <a:cubicBezTo>
                    <a:pt x="2460" y="326"/>
                    <a:pt x="2633" y="628"/>
                    <a:pt x="2709" y="1069"/>
                  </a:cubicBezTo>
                  <a:cubicBezTo>
                    <a:pt x="2795" y="1555"/>
                    <a:pt x="2740" y="2159"/>
                    <a:pt x="2568" y="2774"/>
                  </a:cubicBezTo>
                  <a:cubicBezTo>
                    <a:pt x="2406" y="3389"/>
                    <a:pt x="2136" y="3939"/>
                    <a:pt x="1813" y="4317"/>
                  </a:cubicBezTo>
                  <a:cubicBezTo>
                    <a:pt x="1564" y="4612"/>
                    <a:pt x="1307" y="4772"/>
                    <a:pt x="1083" y="4772"/>
                  </a:cubicBezTo>
                  <a:cubicBezTo>
                    <a:pt x="1045" y="4772"/>
                    <a:pt x="1007" y="4768"/>
                    <a:pt x="971" y="4758"/>
                  </a:cubicBezTo>
                  <a:cubicBezTo>
                    <a:pt x="443" y="4607"/>
                    <a:pt x="281" y="3454"/>
                    <a:pt x="616" y="2234"/>
                  </a:cubicBezTo>
                  <a:cubicBezTo>
                    <a:pt x="928" y="1102"/>
                    <a:pt x="1587" y="250"/>
                    <a:pt x="2104" y="250"/>
                  </a:cubicBezTo>
                  <a:close/>
                  <a:moveTo>
                    <a:pt x="2111" y="1"/>
                  </a:moveTo>
                  <a:cubicBezTo>
                    <a:pt x="1461" y="1"/>
                    <a:pt x="734" y="895"/>
                    <a:pt x="379" y="2170"/>
                  </a:cubicBezTo>
                  <a:cubicBezTo>
                    <a:pt x="1" y="3562"/>
                    <a:pt x="228" y="4802"/>
                    <a:pt x="907" y="4996"/>
                  </a:cubicBezTo>
                  <a:cubicBezTo>
                    <a:pt x="971" y="5007"/>
                    <a:pt x="1026" y="5017"/>
                    <a:pt x="1090" y="5017"/>
                  </a:cubicBezTo>
                  <a:cubicBezTo>
                    <a:pt x="1381" y="5017"/>
                    <a:pt x="1705" y="4834"/>
                    <a:pt x="1997" y="4478"/>
                  </a:cubicBezTo>
                  <a:cubicBezTo>
                    <a:pt x="2342" y="4068"/>
                    <a:pt x="2633" y="3497"/>
                    <a:pt x="2805" y="2838"/>
                  </a:cubicBezTo>
                  <a:cubicBezTo>
                    <a:pt x="2989" y="2191"/>
                    <a:pt x="3042" y="1555"/>
                    <a:pt x="2956" y="1026"/>
                  </a:cubicBezTo>
                  <a:cubicBezTo>
                    <a:pt x="2860" y="477"/>
                    <a:pt x="2622" y="120"/>
                    <a:pt x="2287" y="23"/>
                  </a:cubicBezTo>
                  <a:cubicBezTo>
                    <a:pt x="2229" y="8"/>
                    <a:pt x="2170" y="1"/>
                    <a:pt x="21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53"/>
            <p:cNvSpPr/>
            <p:nvPr/>
          </p:nvSpPr>
          <p:spPr>
            <a:xfrm>
              <a:off x="1440063" y="3490125"/>
              <a:ext cx="58825" cy="43975"/>
            </a:xfrm>
            <a:custGeom>
              <a:avLst/>
              <a:gdLst/>
              <a:ahLst/>
              <a:cxnLst/>
              <a:rect l="l" t="t" r="r" b="b"/>
              <a:pathLst>
                <a:path w="2353" h="1759" extrusionOk="0">
                  <a:moveTo>
                    <a:pt x="378" y="1"/>
                  </a:moveTo>
                  <a:lnTo>
                    <a:pt x="1" y="1090"/>
                  </a:lnTo>
                  <a:lnTo>
                    <a:pt x="1985" y="1759"/>
                  </a:lnTo>
                  <a:lnTo>
                    <a:pt x="2352" y="670"/>
                  </a:lnTo>
                  <a:lnTo>
                    <a:pt x="378" y="1"/>
                  </a:ln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53"/>
            <p:cNvSpPr/>
            <p:nvPr/>
          </p:nvSpPr>
          <p:spPr>
            <a:xfrm>
              <a:off x="1436838" y="3486950"/>
              <a:ext cx="65525" cy="50125"/>
            </a:xfrm>
            <a:custGeom>
              <a:avLst/>
              <a:gdLst/>
              <a:ahLst/>
              <a:cxnLst/>
              <a:rect l="l" t="t" r="r" b="b"/>
              <a:pathLst>
                <a:path w="2621" h="2005" extrusionOk="0">
                  <a:moveTo>
                    <a:pt x="583" y="279"/>
                  </a:moveTo>
                  <a:lnTo>
                    <a:pt x="2330" y="872"/>
                  </a:lnTo>
                  <a:lnTo>
                    <a:pt x="2038" y="1735"/>
                  </a:lnTo>
                  <a:lnTo>
                    <a:pt x="291" y="1142"/>
                  </a:lnTo>
                  <a:lnTo>
                    <a:pt x="583" y="279"/>
                  </a:lnTo>
                  <a:close/>
                  <a:moveTo>
                    <a:pt x="496" y="1"/>
                  </a:moveTo>
                  <a:cubicBezTo>
                    <a:pt x="480" y="1"/>
                    <a:pt x="464" y="3"/>
                    <a:pt x="453" y="9"/>
                  </a:cubicBezTo>
                  <a:cubicBezTo>
                    <a:pt x="420" y="30"/>
                    <a:pt x="399" y="52"/>
                    <a:pt x="389" y="85"/>
                  </a:cubicBezTo>
                  <a:lnTo>
                    <a:pt x="22" y="1174"/>
                  </a:lnTo>
                  <a:cubicBezTo>
                    <a:pt x="0" y="1238"/>
                    <a:pt x="32" y="1303"/>
                    <a:pt x="97" y="1325"/>
                  </a:cubicBezTo>
                  <a:lnTo>
                    <a:pt x="2071" y="2005"/>
                  </a:lnTo>
                  <a:lnTo>
                    <a:pt x="2114" y="2005"/>
                  </a:lnTo>
                  <a:cubicBezTo>
                    <a:pt x="2158" y="2005"/>
                    <a:pt x="2211" y="1972"/>
                    <a:pt x="2222" y="1929"/>
                  </a:cubicBezTo>
                  <a:lnTo>
                    <a:pt x="2599" y="840"/>
                  </a:lnTo>
                  <a:cubicBezTo>
                    <a:pt x="2621" y="775"/>
                    <a:pt x="2589" y="699"/>
                    <a:pt x="2524" y="677"/>
                  </a:cubicBezTo>
                  <a:lnTo>
                    <a:pt x="540" y="9"/>
                  </a:lnTo>
                  <a:cubicBezTo>
                    <a:pt x="529" y="3"/>
                    <a:pt x="513" y="1"/>
                    <a:pt x="496" y="1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53"/>
            <p:cNvSpPr/>
            <p:nvPr/>
          </p:nvSpPr>
          <p:spPr>
            <a:xfrm>
              <a:off x="987563" y="3281100"/>
              <a:ext cx="7575" cy="27550"/>
            </a:xfrm>
            <a:custGeom>
              <a:avLst/>
              <a:gdLst/>
              <a:ahLst/>
              <a:cxnLst/>
              <a:rect l="l" t="t" r="r" b="b"/>
              <a:pathLst>
                <a:path w="303" h="1102" extrusionOk="0">
                  <a:moveTo>
                    <a:pt x="175" y="0"/>
                  </a:moveTo>
                  <a:cubicBezTo>
                    <a:pt x="118" y="0"/>
                    <a:pt x="64" y="41"/>
                    <a:pt x="54" y="99"/>
                  </a:cubicBezTo>
                  <a:cubicBezTo>
                    <a:pt x="54" y="121"/>
                    <a:pt x="0" y="487"/>
                    <a:pt x="32" y="994"/>
                  </a:cubicBezTo>
                  <a:cubicBezTo>
                    <a:pt x="32" y="1059"/>
                    <a:pt x="87" y="1102"/>
                    <a:pt x="151" y="1102"/>
                  </a:cubicBezTo>
                  <a:lnTo>
                    <a:pt x="162" y="1102"/>
                  </a:lnTo>
                  <a:cubicBezTo>
                    <a:pt x="227" y="1102"/>
                    <a:pt x="281" y="1048"/>
                    <a:pt x="270" y="972"/>
                  </a:cubicBezTo>
                  <a:cubicBezTo>
                    <a:pt x="238" y="498"/>
                    <a:pt x="291" y="142"/>
                    <a:pt x="291" y="142"/>
                  </a:cubicBezTo>
                  <a:cubicBezTo>
                    <a:pt x="303" y="66"/>
                    <a:pt x="259" y="13"/>
                    <a:pt x="195" y="2"/>
                  </a:cubicBezTo>
                  <a:cubicBezTo>
                    <a:pt x="188" y="1"/>
                    <a:pt x="182" y="0"/>
                    <a:pt x="175" y="0"/>
                  </a:cubicBezTo>
                  <a:close/>
                </a:path>
              </a:pathLst>
            </a:custGeom>
            <a:solidFill>
              <a:srgbClr val="8FCA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53"/>
            <p:cNvSpPr/>
            <p:nvPr/>
          </p:nvSpPr>
          <p:spPr>
            <a:xfrm>
              <a:off x="1156913" y="3191050"/>
              <a:ext cx="186350" cy="195275"/>
            </a:xfrm>
            <a:custGeom>
              <a:avLst/>
              <a:gdLst/>
              <a:ahLst/>
              <a:cxnLst/>
              <a:rect l="l" t="t" r="r" b="b"/>
              <a:pathLst>
                <a:path w="7454" h="7811" extrusionOk="0">
                  <a:moveTo>
                    <a:pt x="3905" y="1"/>
                  </a:moveTo>
                  <a:lnTo>
                    <a:pt x="2772" y="5298"/>
                  </a:lnTo>
                  <a:lnTo>
                    <a:pt x="1" y="7681"/>
                  </a:lnTo>
                  <a:lnTo>
                    <a:pt x="4088" y="7810"/>
                  </a:lnTo>
                  <a:lnTo>
                    <a:pt x="4153" y="7584"/>
                  </a:lnTo>
                  <a:cubicBezTo>
                    <a:pt x="7454" y="3237"/>
                    <a:pt x="3905" y="1"/>
                    <a:pt x="3905" y="1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53"/>
            <p:cNvSpPr/>
            <p:nvPr/>
          </p:nvSpPr>
          <p:spPr>
            <a:xfrm>
              <a:off x="1153688" y="3188000"/>
              <a:ext cx="192825" cy="201300"/>
            </a:xfrm>
            <a:custGeom>
              <a:avLst/>
              <a:gdLst/>
              <a:ahLst/>
              <a:cxnLst/>
              <a:rect l="l" t="t" r="r" b="b"/>
              <a:pathLst>
                <a:path w="7713" h="8052" extrusionOk="0">
                  <a:moveTo>
                    <a:pt x="4109" y="371"/>
                  </a:moveTo>
                  <a:cubicBezTo>
                    <a:pt x="4746" y="1062"/>
                    <a:pt x="6979" y="3953"/>
                    <a:pt x="4185" y="7630"/>
                  </a:cubicBezTo>
                  <a:cubicBezTo>
                    <a:pt x="4153" y="7685"/>
                    <a:pt x="4164" y="7760"/>
                    <a:pt x="4217" y="7803"/>
                  </a:cubicBezTo>
                  <a:lnTo>
                    <a:pt x="453" y="7685"/>
                  </a:lnTo>
                  <a:lnTo>
                    <a:pt x="2977" y="5516"/>
                  </a:lnTo>
                  <a:cubicBezTo>
                    <a:pt x="2999" y="5495"/>
                    <a:pt x="3009" y="5473"/>
                    <a:pt x="3020" y="5451"/>
                  </a:cubicBezTo>
                  <a:lnTo>
                    <a:pt x="4109" y="371"/>
                  </a:lnTo>
                  <a:close/>
                  <a:moveTo>
                    <a:pt x="4028" y="0"/>
                  </a:moveTo>
                  <a:cubicBezTo>
                    <a:pt x="4015" y="0"/>
                    <a:pt x="4003" y="2"/>
                    <a:pt x="3991" y="5"/>
                  </a:cubicBezTo>
                  <a:cubicBezTo>
                    <a:pt x="3958" y="15"/>
                    <a:pt x="3926" y="48"/>
                    <a:pt x="3915" y="91"/>
                  </a:cubicBezTo>
                  <a:lnTo>
                    <a:pt x="2783" y="5355"/>
                  </a:lnTo>
                  <a:lnTo>
                    <a:pt x="54" y="7706"/>
                  </a:lnTo>
                  <a:cubicBezTo>
                    <a:pt x="10" y="7738"/>
                    <a:pt x="0" y="7793"/>
                    <a:pt x="10" y="7846"/>
                  </a:cubicBezTo>
                  <a:cubicBezTo>
                    <a:pt x="32" y="7889"/>
                    <a:pt x="75" y="7922"/>
                    <a:pt x="130" y="7922"/>
                  </a:cubicBezTo>
                  <a:lnTo>
                    <a:pt x="4207" y="8051"/>
                  </a:lnTo>
                  <a:lnTo>
                    <a:pt x="4217" y="8051"/>
                  </a:lnTo>
                  <a:cubicBezTo>
                    <a:pt x="4282" y="8051"/>
                    <a:pt x="4336" y="7997"/>
                    <a:pt x="4336" y="7932"/>
                  </a:cubicBezTo>
                  <a:cubicBezTo>
                    <a:pt x="4336" y="7889"/>
                    <a:pt x="4315" y="7846"/>
                    <a:pt x="4282" y="7825"/>
                  </a:cubicBezTo>
                  <a:cubicBezTo>
                    <a:pt x="4315" y="7825"/>
                    <a:pt x="4358" y="7814"/>
                    <a:pt x="4390" y="7771"/>
                  </a:cubicBezTo>
                  <a:cubicBezTo>
                    <a:pt x="7712" y="3392"/>
                    <a:pt x="4153" y="58"/>
                    <a:pt x="4121" y="26"/>
                  </a:cubicBezTo>
                  <a:cubicBezTo>
                    <a:pt x="4097" y="10"/>
                    <a:pt x="4062" y="0"/>
                    <a:pt x="4028" y="0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53"/>
            <p:cNvSpPr/>
            <p:nvPr/>
          </p:nvSpPr>
          <p:spPr>
            <a:xfrm>
              <a:off x="1175513" y="3344300"/>
              <a:ext cx="104925" cy="42025"/>
            </a:xfrm>
            <a:custGeom>
              <a:avLst/>
              <a:gdLst/>
              <a:ahLst/>
              <a:cxnLst/>
              <a:rect l="l" t="t" r="r" b="b"/>
              <a:pathLst>
                <a:path w="4197" h="1681" extrusionOk="0">
                  <a:moveTo>
                    <a:pt x="2764" y="0"/>
                  </a:moveTo>
                  <a:cubicBezTo>
                    <a:pt x="1869" y="0"/>
                    <a:pt x="1284" y="235"/>
                    <a:pt x="1284" y="235"/>
                  </a:cubicBezTo>
                  <a:lnTo>
                    <a:pt x="22" y="968"/>
                  </a:lnTo>
                  <a:lnTo>
                    <a:pt x="0" y="1573"/>
                  </a:lnTo>
                  <a:lnTo>
                    <a:pt x="3344" y="1680"/>
                  </a:lnTo>
                  <a:lnTo>
                    <a:pt x="3409" y="1454"/>
                  </a:lnTo>
                  <a:cubicBezTo>
                    <a:pt x="3744" y="1023"/>
                    <a:pt x="3991" y="602"/>
                    <a:pt x="4197" y="203"/>
                  </a:cubicBezTo>
                  <a:cubicBezTo>
                    <a:pt x="3670" y="52"/>
                    <a:pt x="3183" y="0"/>
                    <a:pt x="2764" y="0"/>
                  </a:cubicBezTo>
                  <a:close/>
                </a:path>
              </a:pathLst>
            </a:custGeom>
            <a:solidFill>
              <a:srgbClr val="80C1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53"/>
            <p:cNvSpPr/>
            <p:nvPr/>
          </p:nvSpPr>
          <p:spPr>
            <a:xfrm>
              <a:off x="1172263" y="3341100"/>
              <a:ext cx="111425" cy="48200"/>
            </a:xfrm>
            <a:custGeom>
              <a:avLst/>
              <a:gdLst/>
              <a:ahLst/>
              <a:cxnLst/>
              <a:rect l="l" t="t" r="r" b="b"/>
              <a:pathLst>
                <a:path w="4457" h="1928" extrusionOk="0">
                  <a:moveTo>
                    <a:pt x="2912" y="248"/>
                  </a:moveTo>
                  <a:cubicBezTo>
                    <a:pt x="3280" y="248"/>
                    <a:pt x="3701" y="289"/>
                    <a:pt x="4154" y="406"/>
                  </a:cubicBezTo>
                  <a:cubicBezTo>
                    <a:pt x="3960" y="773"/>
                    <a:pt x="3723" y="1140"/>
                    <a:pt x="3442" y="1506"/>
                  </a:cubicBezTo>
                  <a:cubicBezTo>
                    <a:pt x="3442" y="1518"/>
                    <a:pt x="3431" y="1528"/>
                    <a:pt x="3431" y="1539"/>
                  </a:cubicBezTo>
                  <a:lnTo>
                    <a:pt x="3388" y="1679"/>
                  </a:lnTo>
                  <a:lnTo>
                    <a:pt x="260" y="1582"/>
                  </a:lnTo>
                  <a:lnTo>
                    <a:pt x="271" y="1172"/>
                  </a:lnTo>
                  <a:lnTo>
                    <a:pt x="1468" y="471"/>
                  </a:lnTo>
                  <a:cubicBezTo>
                    <a:pt x="1542" y="449"/>
                    <a:pt x="2097" y="248"/>
                    <a:pt x="2912" y="248"/>
                  </a:cubicBezTo>
                  <a:close/>
                  <a:moveTo>
                    <a:pt x="2882" y="0"/>
                  </a:moveTo>
                  <a:cubicBezTo>
                    <a:pt x="1993" y="0"/>
                    <a:pt x="1407" y="230"/>
                    <a:pt x="1371" y="245"/>
                  </a:cubicBezTo>
                  <a:cubicBezTo>
                    <a:pt x="1360" y="255"/>
                    <a:pt x="1360" y="255"/>
                    <a:pt x="1350" y="255"/>
                  </a:cubicBezTo>
                  <a:lnTo>
                    <a:pt x="98" y="989"/>
                  </a:lnTo>
                  <a:cubicBezTo>
                    <a:pt x="55" y="1010"/>
                    <a:pt x="34" y="1053"/>
                    <a:pt x="34" y="1096"/>
                  </a:cubicBezTo>
                  <a:lnTo>
                    <a:pt x="1" y="1690"/>
                  </a:lnTo>
                  <a:cubicBezTo>
                    <a:pt x="1" y="1722"/>
                    <a:pt x="12" y="1755"/>
                    <a:pt x="34" y="1787"/>
                  </a:cubicBezTo>
                  <a:cubicBezTo>
                    <a:pt x="55" y="1808"/>
                    <a:pt x="87" y="1820"/>
                    <a:pt x="120" y="1820"/>
                  </a:cubicBezTo>
                  <a:lnTo>
                    <a:pt x="3464" y="1927"/>
                  </a:lnTo>
                  <a:lnTo>
                    <a:pt x="3474" y="1927"/>
                  </a:lnTo>
                  <a:cubicBezTo>
                    <a:pt x="3529" y="1927"/>
                    <a:pt x="3572" y="1895"/>
                    <a:pt x="3593" y="1841"/>
                  </a:cubicBezTo>
                  <a:lnTo>
                    <a:pt x="3658" y="1636"/>
                  </a:lnTo>
                  <a:cubicBezTo>
                    <a:pt x="3960" y="1226"/>
                    <a:pt x="4229" y="806"/>
                    <a:pt x="4435" y="385"/>
                  </a:cubicBezTo>
                  <a:cubicBezTo>
                    <a:pt x="4456" y="353"/>
                    <a:pt x="4456" y="309"/>
                    <a:pt x="4445" y="277"/>
                  </a:cubicBezTo>
                  <a:cubicBezTo>
                    <a:pt x="4424" y="245"/>
                    <a:pt x="4402" y="223"/>
                    <a:pt x="4359" y="212"/>
                  </a:cubicBezTo>
                  <a:cubicBezTo>
                    <a:pt x="3814" y="54"/>
                    <a:pt x="3313" y="0"/>
                    <a:pt x="2882" y="0"/>
                  </a:cubicBezTo>
                  <a:close/>
                </a:path>
              </a:pathLst>
            </a:custGeom>
            <a:solidFill>
              <a:srgbClr val="80C1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53"/>
            <p:cNvSpPr/>
            <p:nvPr/>
          </p:nvSpPr>
          <p:spPr>
            <a:xfrm>
              <a:off x="1011838" y="3168950"/>
              <a:ext cx="293650" cy="172075"/>
            </a:xfrm>
            <a:custGeom>
              <a:avLst/>
              <a:gdLst/>
              <a:ahLst/>
              <a:cxnLst/>
              <a:rect l="l" t="t" r="r" b="b"/>
              <a:pathLst>
                <a:path w="11746" h="6883" extrusionOk="0">
                  <a:moveTo>
                    <a:pt x="5037" y="0"/>
                  </a:moveTo>
                  <a:lnTo>
                    <a:pt x="0" y="3075"/>
                  </a:lnTo>
                  <a:lnTo>
                    <a:pt x="863" y="6882"/>
                  </a:lnTo>
                  <a:cubicBezTo>
                    <a:pt x="863" y="6882"/>
                    <a:pt x="2199" y="2211"/>
                    <a:pt x="6839" y="2211"/>
                  </a:cubicBezTo>
                  <a:cubicBezTo>
                    <a:pt x="7254" y="2211"/>
                    <a:pt x="7696" y="2249"/>
                    <a:pt x="8165" y="2330"/>
                  </a:cubicBezTo>
                  <a:cubicBezTo>
                    <a:pt x="8904" y="2457"/>
                    <a:pt x="9399" y="2512"/>
                    <a:pt x="9702" y="2512"/>
                  </a:cubicBezTo>
                  <a:cubicBezTo>
                    <a:pt x="11746" y="2512"/>
                    <a:pt x="5037" y="0"/>
                    <a:pt x="5037" y="0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53"/>
            <p:cNvSpPr/>
            <p:nvPr/>
          </p:nvSpPr>
          <p:spPr>
            <a:xfrm>
              <a:off x="1008588" y="3165800"/>
              <a:ext cx="261075" cy="178200"/>
            </a:xfrm>
            <a:custGeom>
              <a:avLst/>
              <a:gdLst/>
              <a:ahLst/>
              <a:cxnLst/>
              <a:rect l="l" t="t" r="r" b="b"/>
              <a:pathLst>
                <a:path w="10443" h="7128" extrusionOk="0">
                  <a:moveTo>
                    <a:pt x="5178" y="267"/>
                  </a:moveTo>
                  <a:cubicBezTo>
                    <a:pt x="7444" y="1108"/>
                    <a:pt x="9817" y="2154"/>
                    <a:pt x="10076" y="2489"/>
                  </a:cubicBezTo>
                  <a:cubicBezTo>
                    <a:pt x="10041" y="2500"/>
                    <a:pt x="9973" y="2512"/>
                    <a:pt x="9842" y="2512"/>
                  </a:cubicBezTo>
                  <a:cubicBezTo>
                    <a:pt x="9603" y="2512"/>
                    <a:pt x="9154" y="2474"/>
                    <a:pt x="8317" y="2327"/>
                  </a:cubicBezTo>
                  <a:cubicBezTo>
                    <a:pt x="7847" y="2246"/>
                    <a:pt x="7405" y="2209"/>
                    <a:pt x="6989" y="2209"/>
                  </a:cubicBezTo>
                  <a:cubicBezTo>
                    <a:pt x="3111" y="2209"/>
                    <a:pt x="1482" y="5417"/>
                    <a:pt x="1015" y="6566"/>
                  </a:cubicBezTo>
                  <a:lnTo>
                    <a:pt x="270" y="3254"/>
                  </a:lnTo>
                  <a:lnTo>
                    <a:pt x="5178" y="267"/>
                  </a:lnTo>
                  <a:close/>
                  <a:moveTo>
                    <a:pt x="5166" y="1"/>
                  </a:moveTo>
                  <a:cubicBezTo>
                    <a:pt x="5144" y="1"/>
                    <a:pt x="5122" y="6"/>
                    <a:pt x="5103" y="18"/>
                  </a:cubicBezTo>
                  <a:lnTo>
                    <a:pt x="66" y="3093"/>
                  </a:lnTo>
                  <a:cubicBezTo>
                    <a:pt x="22" y="3115"/>
                    <a:pt x="1" y="3168"/>
                    <a:pt x="11" y="3222"/>
                  </a:cubicBezTo>
                  <a:lnTo>
                    <a:pt x="874" y="7030"/>
                  </a:lnTo>
                  <a:cubicBezTo>
                    <a:pt x="885" y="7084"/>
                    <a:pt x="929" y="7127"/>
                    <a:pt x="982" y="7127"/>
                  </a:cubicBezTo>
                  <a:lnTo>
                    <a:pt x="993" y="7127"/>
                  </a:lnTo>
                  <a:cubicBezTo>
                    <a:pt x="1047" y="7127"/>
                    <a:pt x="1090" y="7095"/>
                    <a:pt x="1111" y="7041"/>
                  </a:cubicBezTo>
                  <a:cubicBezTo>
                    <a:pt x="1122" y="6991"/>
                    <a:pt x="2477" y="2460"/>
                    <a:pt x="6988" y="2460"/>
                  </a:cubicBezTo>
                  <a:cubicBezTo>
                    <a:pt x="7391" y="2460"/>
                    <a:pt x="7819" y="2496"/>
                    <a:pt x="8274" y="2575"/>
                  </a:cubicBezTo>
                  <a:cubicBezTo>
                    <a:pt x="9050" y="2709"/>
                    <a:pt x="9529" y="2760"/>
                    <a:pt x="9828" y="2760"/>
                  </a:cubicBezTo>
                  <a:cubicBezTo>
                    <a:pt x="10227" y="2760"/>
                    <a:pt x="10303" y="2669"/>
                    <a:pt x="10335" y="2564"/>
                  </a:cubicBezTo>
                  <a:cubicBezTo>
                    <a:pt x="10378" y="2424"/>
                    <a:pt x="10442" y="2176"/>
                    <a:pt x="7789" y="1044"/>
                  </a:cubicBezTo>
                  <a:cubicBezTo>
                    <a:pt x="6526" y="504"/>
                    <a:pt x="5222" y="18"/>
                    <a:pt x="5210" y="8"/>
                  </a:cubicBezTo>
                  <a:cubicBezTo>
                    <a:pt x="5197" y="3"/>
                    <a:pt x="5182" y="1"/>
                    <a:pt x="5166" y="1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53"/>
            <p:cNvSpPr/>
            <p:nvPr/>
          </p:nvSpPr>
          <p:spPr>
            <a:xfrm>
              <a:off x="987563" y="3345300"/>
              <a:ext cx="381050" cy="152675"/>
            </a:xfrm>
            <a:custGeom>
              <a:avLst/>
              <a:gdLst/>
              <a:ahLst/>
              <a:cxnLst/>
              <a:rect l="l" t="t" r="r" b="b"/>
              <a:pathLst>
                <a:path w="15242" h="6107" extrusionOk="0">
                  <a:moveTo>
                    <a:pt x="0" y="1"/>
                  </a:moveTo>
                  <a:lnTo>
                    <a:pt x="0" y="1"/>
                  </a:lnTo>
                  <a:cubicBezTo>
                    <a:pt x="550" y="1716"/>
                    <a:pt x="1985" y="3054"/>
                    <a:pt x="3625" y="3787"/>
                  </a:cubicBezTo>
                  <a:cubicBezTo>
                    <a:pt x="5275" y="4531"/>
                    <a:pt x="7109" y="4737"/>
                    <a:pt x="8910" y="4758"/>
                  </a:cubicBezTo>
                  <a:cubicBezTo>
                    <a:pt x="9697" y="4769"/>
                    <a:pt x="10496" y="4747"/>
                    <a:pt x="11272" y="4909"/>
                  </a:cubicBezTo>
                  <a:cubicBezTo>
                    <a:pt x="12049" y="5071"/>
                    <a:pt x="12815" y="5449"/>
                    <a:pt x="13257" y="6106"/>
                  </a:cubicBezTo>
                  <a:cubicBezTo>
                    <a:pt x="13311" y="5492"/>
                    <a:pt x="13225" y="4866"/>
                    <a:pt x="13009" y="4294"/>
                  </a:cubicBezTo>
                  <a:lnTo>
                    <a:pt x="13009" y="4294"/>
                  </a:lnTo>
                  <a:cubicBezTo>
                    <a:pt x="13441" y="4586"/>
                    <a:pt x="13872" y="4876"/>
                    <a:pt x="14292" y="5168"/>
                  </a:cubicBezTo>
                  <a:cubicBezTo>
                    <a:pt x="14228" y="4661"/>
                    <a:pt x="14012" y="4165"/>
                    <a:pt x="13688" y="3766"/>
                  </a:cubicBezTo>
                  <a:lnTo>
                    <a:pt x="13688" y="3766"/>
                  </a:lnTo>
                  <a:cubicBezTo>
                    <a:pt x="14206" y="3927"/>
                    <a:pt x="14724" y="4100"/>
                    <a:pt x="15242" y="4272"/>
                  </a:cubicBezTo>
                  <a:cubicBezTo>
                    <a:pt x="14390" y="2946"/>
                    <a:pt x="12955" y="2062"/>
                    <a:pt x="11423" y="1684"/>
                  </a:cubicBezTo>
                  <a:cubicBezTo>
                    <a:pt x="10782" y="1526"/>
                    <a:pt x="10126" y="1455"/>
                    <a:pt x="9468" y="1455"/>
                  </a:cubicBezTo>
                  <a:cubicBezTo>
                    <a:pt x="8554" y="1455"/>
                    <a:pt x="7637" y="1592"/>
                    <a:pt x="6753" y="1824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53"/>
            <p:cNvSpPr/>
            <p:nvPr/>
          </p:nvSpPr>
          <p:spPr>
            <a:xfrm>
              <a:off x="984038" y="3342175"/>
              <a:ext cx="387825" cy="158775"/>
            </a:xfrm>
            <a:custGeom>
              <a:avLst/>
              <a:gdLst/>
              <a:ahLst/>
              <a:cxnLst/>
              <a:rect l="l" t="t" r="r" b="b"/>
              <a:pathLst>
                <a:path w="15513" h="6351" extrusionOk="0">
                  <a:moveTo>
                    <a:pt x="149" y="1"/>
                  </a:moveTo>
                  <a:cubicBezTo>
                    <a:pt x="136" y="1"/>
                    <a:pt x="122" y="3"/>
                    <a:pt x="109" y="8"/>
                  </a:cubicBezTo>
                  <a:cubicBezTo>
                    <a:pt x="44" y="29"/>
                    <a:pt x="1" y="94"/>
                    <a:pt x="22" y="159"/>
                  </a:cubicBezTo>
                  <a:cubicBezTo>
                    <a:pt x="540" y="1798"/>
                    <a:pt x="1889" y="3200"/>
                    <a:pt x="3723" y="4031"/>
                  </a:cubicBezTo>
                  <a:cubicBezTo>
                    <a:pt x="5147" y="4667"/>
                    <a:pt x="6840" y="4980"/>
                    <a:pt x="9051" y="5013"/>
                  </a:cubicBezTo>
                  <a:lnTo>
                    <a:pt x="9407" y="5013"/>
                  </a:lnTo>
                  <a:cubicBezTo>
                    <a:pt x="10065" y="5013"/>
                    <a:pt x="10744" y="5013"/>
                    <a:pt x="11392" y="5152"/>
                  </a:cubicBezTo>
                  <a:cubicBezTo>
                    <a:pt x="12244" y="5325"/>
                    <a:pt x="12923" y="5735"/>
                    <a:pt x="13301" y="6296"/>
                  </a:cubicBezTo>
                  <a:cubicBezTo>
                    <a:pt x="13323" y="6329"/>
                    <a:pt x="13366" y="6350"/>
                    <a:pt x="13398" y="6350"/>
                  </a:cubicBezTo>
                  <a:lnTo>
                    <a:pt x="13431" y="6350"/>
                  </a:lnTo>
                  <a:cubicBezTo>
                    <a:pt x="13484" y="6329"/>
                    <a:pt x="13517" y="6285"/>
                    <a:pt x="13527" y="6242"/>
                  </a:cubicBezTo>
                  <a:cubicBezTo>
                    <a:pt x="13571" y="5735"/>
                    <a:pt x="13517" y="5217"/>
                    <a:pt x="13376" y="4721"/>
                  </a:cubicBezTo>
                  <a:lnTo>
                    <a:pt x="13376" y="4721"/>
                  </a:lnTo>
                  <a:lnTo>
                    <a:pt x="14369" y="5401"/>
                  </a:lnTo>
                  <a:cubicBezTo>
                    <a:pt x="14390" y="5412"/>
                    <a:pt x="14415" y="5417"/>
                    <a:pt x="14438" y="5417"/>
                  </a:cubicBezTo>
                  <a:cubicBezTo>
                    <a:pt x="14461" y="5417"/>
                    <a:pt x="14482" y="5412"/>
                    <a:pt x="14498" y="5401"/>
                  </a:cubicBezTo>
                  <a:cubicBezTo>
                    <a:pt x="14541" y="5379"/>
                    <a:pt x="14563" y="5325"/>
                    <a:pt x="14563" y="5282"/>
                  </a:cubicBezTo>
                  <a:cubicBezTo>
                    <a:pt x="14509" y="4872"/>
                    <a:pt x="14358" y="4473"/>
                    <a:pt x="14143" y="4117"/>
                  </a:cubicBezTo>
                  <a:lnTo>
                    <a:pt x="14143" y="4117"/>
                  </a:lnTo>
                  <a:lnTo>
                    <a:pt x="15340" y="4516"/>
                  </a:lnTo>
                  <a:cubicBezTo>
                    <a:pt x="15352" y="4519"/>
                    <a:pt x="15365" y="4520"/>
                    <a:pt x="15377" y="4520"/>
                  </a:cubicBezTo>
                  <a:cubicBezTo>
                    <a:pt x="15418" y="4520"/>
                    <a:pt x="15455" y="4506"/>
                    <a:pt x="15480" y="4473"/>
                  </a:cubicBezTo>
                  <a:cubicBezTo>
                    <a:pt x="15512" y="4430"/>
                    <a:pt x="15512" y="4376"/>
                    <a:pt x="15480" y="4333"/>
                  </a:cubicBezTo>
                  <a:cubicBezTo>
                    <a:pt x="14660" y="3049"/>
                    <a:pt x="13247" y="2089"/>
                    <a:pt x="11597" y="1690"/>
                  </a:cubicBezTo>
                  <a:cubicBezTo>
                    <a:pt x="10963" y="1538"/>
                    <a:pt x="10297" y="1461"/>
                    <a:pt x="9605" y="1461"/>
                  </a:cubicBezTo>
                  <a:cubicBezTo>
                    <a:pt x="8730" y="1461"/>
                    <a:pt x="7812" y="1584"/>
                    <a:pt x="6861" y="1830"/>
                  </a:cubicBezTo>
                  <a:cubicBezTo>
                    <a:pt x="6796" y="1841"/>
                    <a:pt x="6765" y="1916"/>
                    <a:pt x="6775" y="1981"/>
                  </a:cubicBezTo>
                  <a:cubicBezTo>
                    <a:pt x="6793" y="2034"/>
                    <a:pt x="6840" y="2073"/>
                    <a:pt x="6892" y="2073"/>
                  </a:cubicBezTo>
                  <a:cubicBezTo>
                    <a:pt x="6903" y="2073"/>
                    <a:pt x="6914" y="2071"/>
                    <a:pt x="6926" y="2067"/>
                  </a:cubicBezTo>
                  <a:cubicBezTo>
                    <a:pt x="7856" y="1826"/>
                    <a:pt x="8752" y="1706"/>
                    <a:pt x="9605" y="1706"/>
                  </a:cubicBezTo>
                  <a:cubicBezTo>
                    <a:pt x="10275" y="1706"/>
                    <a:pt x="10919" y="1780"/>
                    <a:pt x="11532" y="1928"/>
                  </a:cubicBezTo>
                  <a:cubicBezTo>
                    <a:pt x="12988" y="2283"/>
                    <a:pt x="14261" y="3093"/>
                    <a:pt x="15070" y="4160"/>
                  </a:cubicBezTo>
                  <a:lnTo>
                    <a:pt x="13873" y="3772"/>
                  </a:lnTo>
                  <a:cubicBezTo>
                    <a:pt x="13858" y="3766"/>
                    <a:pt x="13844" y="3763"/>
                    <a:pt x="13830" y="3763"/>
                  </a:cubicBezTo>
                  <a:cubicBezTo>
                    <a:pt x="13792" y="3763"/>
                    <a:pt x="13756" y="3783"/>
                    <a:pt x="13733" y="3815"/>
                  </a:cubicBezTo>
                  <a:cubicBezTo>
                    <a:pt x="13700" y="3858"/>
                    <a:pt x="13700" y="3923"/>
                    <a:pt x="13733" y="3966"/>
                  </a:cubicBezTo>
                  <a:cubicBezTo>
                    <a:pt x="13992" y="4279"/>
                    <a:pt x="14164" y="4646"/>
                    <a:pt x="14261" y="5023"/>
                  </a:cubicBezTo>
                  <a:lnTo>
                    <a:pt x="13225" y="4311"/>
                  </a:lnTo>
                  <a:cubicBezTo>
                    <a:pt x="13201" y="4301"/>
                    <a:pt x="13177" y="4296"/>
                    <a:pt x="13154" y="4296"/>
                  </a:cubicBezTo>
                  <a:cubicBezTo>
                    <a:pt x="13125" y="4296"/>
                    <a:pt x="13098" y="4304"/>
                    <a:pt x="13074" y="4322"/>
                  </a:cubicBezTo>
                  <a:cubicBezTo>
                    <a:pt x="13031" y="4354"/>
                    <a:pt x="13021" y="4409"/>
                    <a:pt x="13031" y="4462"/>
                  </a:cubicBezTo>
                  <a:cubicBezTo>
                    <a:pt x="13204" y="4915"/>
                    <a:pt x="13290" y="5401"/>
                    <a:pt x="13290" y="5897"/>
                  </a:cubicBezTo>
                  <a:cubicBezTo>
                    <a:pt x="12859" y="5423"/>
                    <a:pt x="12211" y="5077"/>
                    <a:pt x="11446" y="4915"/>
                  </a:cubicBezTo>
                  <a:cubicBezTo>
                    <a:pt x="10766" y="4775"/>
                    <a:pt x="10076" y="4764"/>
                    <a:pt x="9407" y="4764"/>
                  </a:cubicBezTo>
                  <a:lnTo>
                    <a:pt x="9051" y="4764"/>
                  </a:lnTo>
                  <a:cubicBezTo>
                    <a:pt x="6883" y="4732"/>
                    <a:pt x="5211" y="4430"/>
                    <a:pt x="3819" y="3805"/>
                  </a:cubicBezTo>
                  <a:cubicBezTo>
                    <a:pt x="2050" y="3006"/>
                    <a:pt x="756" y="1658"/>
                    <a:pt x="260" y="83"/>
                  </a:cubicBezTo>
                  <a:cubicBezTo>
                    <a:pt x="243" y="32"/>
                    <a:pt x="199" y="1"/>
                    <a:pt x="149" y="1"/>
                  </a:cubicBezTo>
                  <a:close/>
                </a:path>
              </a:pathLst>
            </a:custGeom>
            <a:solidFill>
              <a:srgbClr val="9CCF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53"/>
            <p:cNvSpPr/>
            <p:nvPr/>
          </p:nvSpPr>
          <p:spPr>
            <a:xfrm>
              <a:off x="957088" y="3152700"/>
              <a:ext cx="336300" cy="246300"/>
            </a:xfrm>
            <a:custGeom>
              <a:avLst/>
              <a:gdLst/>
              <a:ahLst/>
              <a:cxnLst/>
              <a:rect l="l" t="t" r="r" b="b"/>
              <a:pathLst>
                <a:path w="13452" h="9852" extrusionOk="0">
                  <a:moveTo>
                    <a:pt x="7415" y="1332"/>
                  </a:moveTo>
                  <a:cubicBezTo>
                    <a:pt x="8758" y="1332"/>
                    <a:pt x="9916" y="1924"/>
                    <a:pt x="10355" y="2980"/>
                  </a:cubicBezTo>
                  <a:cubicBezTo>
                    <a:pt x="11003" y="4523"/>
                    <a:pt x="9859" y="6475"/>
                    <a:pt x="7799" y="7338"/>
                  </a:cubicBezTo>
                  <a:cubicBezTo>
                    <a:pt x="7139" y="7615"/>
                    <a:pt x="6463" y="7746"/>
                    <a:pt x="5829" y="7746"/>
                  </a:cubicBezTo>
                  <a:cubicBezTo>
                    <a:pt x="4487" y="7746"/>
                    <a:pt x="3331" y="7156"/>
                    <a:pt x="2891" y="6108"/>
                  </a:cubicBezTo>
                  <a:cubicBezTo>
                    <a:pt x="2244" y="4555"/>
                    <a:pt x="3387" y="2603"/>
                    <a:pt x="5448" y="1740"/>
                  </a:cubicBezTo>
                  <a:cubicBezTo>
                    <a:pt x="6108" y="1464"/>
                    <a:pt x="6782" y="1332"/>
                    <a:pt x="7415" y="1332"/>
                  </a:cubicBezTo>
                  <a:close/>
                  <a:moveTo>
                    <a:pt x="7952" y="1"/>
                  </a:moveTo>
                  <a:cubicBezTo>
                    <a:pt x="6980" y="1"/>
                    <a:pt x="5944" y="203"/>
                    <a:pt x="4930" y="629"/>
                  </a:cubicBezTo>
                  <a:cubicBezTo>
                    <a:pt x="1759" y="1956"/>
                    <a:pt x="0" y="4955"/>
                    <a:pt x="993" y="7328"/>
                  </a:cubicBezTo>
                  <a:cubicBezTo>
                    <a:pt x="1667" y="8942"/>
                    <a:pt x="3445" y="9852"/>
                    <a:pt x="5511" y="9852"/>
                  </a:cubicBezTo>
                  <a:cubicBezTo>
                    <a:pt x="6483" y="9852"/>
                    <a:pt x="7518" y="9650"/>
                    <a:pt x="8533" y="9226"/>
                  </a:cubicBezTo>
                  <a:cubicBezTo>
                    <a:pt x="11693" y="7899"/>
                    <a:pt x="13452" y="4900"/>
                    <a:pt x="12459" y="2527"/>
                  </a:cubicBezTo>
                  <a:cubicBezTo>
                    <a:pt x="11785" y="908"/>
                    <a:pt x="10011" y="1"/>
                    <a:pt x="7952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53"/>
            <p:cNvSpPr/>
            <p:nvPr/>
          </p:nvSpPr>
          <p:spPr>
            <a:xfrm>
              <a:off x="953588" y="3149675"/>
              <a:ext cx="343300" cy="252300"/>
            </a:xfrm>
            <a:custGeom>
              <a:avLst/>
              <a:gdLst/>
              <a:ahLst/>
              <a:cxnLst/>
              <a:rect l="l" t="t" r="r" b="b"/>
              <a:pathLst>
                <a:path w="13732" h="10092" extrusionOk="0">
                  <a:moveTo>
                    <a:pt x="7551" y="1581"/>
                  </a:moveTo>
                  <a:cubicBezTo>
                    <a:pt x="7896" y="1581"/>
                    <a:pt x="8230" y="1613"/>
                    <a:pt x="8543" y="1699"/>
                  </a:cubicBezTo>
                  <a:cubicBezTo>
                    <a:pt x="9428" y="1915"/>
                    <a:pt x="10086" y="2432"/>
                    <a:pt x="10377" y="3144"/>
                  </a:cubicBezTo>
                  <a:cubicBezTo>
                    <a:pt x="11003" y="4623"/>
                    <a:pt x="9881" y="6510"/>
                    <a:pt x="7885" y="7341"/>
                  </a:cubicBezTo>
                  <a:cubicBezTo>
                    <a:pt x="7255" y="7607"/>
                    <a:pt x="6603" y="7745"/>
                    <a:pt x="5976" y="7745"/>
                  </a:cubicBezTo>
                  <a:cubicBezTo>
                    <a:pt x="5635" y="7745"/>
                    <a:pt x="5302" y="7705"/>
                    <a:pt x="4984" y="7621"/>
                  </a:cubicBezTo>
                  <a:cubicBezTo>
                    <a:pt x="4099" y="7406"/>
                    <a:pt x="3441" y="6888"/>
                    <a:pt x="3150" y="6176"/>
                  </a:cubicBezTo>
                  <a:cubicBezTo>
                    <a:pt x="2848" y="5464"/>
                    <a:pt x="2934" y="4644"/>
                    <a:pt x="3398" y="3846"/>
                  </a:cubicBezTo>
                  <a:cubicBezTo>
                    <a:pt x="3872" y="3048"/>
                    <a:pt x="4671" y="2379"/>
                    <a:pt x="5641" y="1979"/>
                  </a:cubicBezTo>
                  <a:cubicBezTo>
                    <a:pt x="6267" y="1710"/>
                    <a:pt x="6925" y="1581"/>
                    <a:pt x="7551" y="1581"/>
                  </a:cubicBezTo>
                  <a:close/>
                  <a:moveTo>
                    <a:pt x="7546" y="1331"/>
                  </a:moveTo>
                  <a:cubicBezTo>
                    <a:pt x="6886" y="1331"/>
                    <a:pt x="6200" y="1475"/>
                    <a:pt x="5545" y="1753"/>
                  </a:cubicBezTo>
                  <a:cubicBezTo>
                    <a:pt x="4520" y="2174"/>
                    <a:pt x="3689" y="2875"/>
                    <a:pt x="3193" y="3727"/>
                  </a:cubicBezTo>
                  <a:cubicBezTo>
                    <a:pt x="2686" y="4579"/>
                    <a:pt x="2589" y="5486"/>
                    <a:pt x="2923" y="6273"/>
                  </a:cubicBezTo>
                  <a:cubicBezTo>
                    <a:pt x="3247" y="7060"/>
                    <a:pt x="3959" y="7621"/>
                    <a:pt x="4929" y="7869"/>
                  </a:cubicBezTo>
                  <a:cubicBezTo>
                    <a:pt x="5264" y="7945"/>
                    <a:pt x="5609" y="7988"/>
                    <a:pt x="5976" y="7988"/>
                  </a:cubicBezTo>
                  <a:cubicBezTo>
                    <a:pt x="6634" y="7988"/>
                    <a:pt x="7324" y="7847"/>
                    <a:pt x="7983" y="7567"/>
                  </a:cubicBezTo>
                  <a:cubicBezTo>
                    <a:pt x="10107" y="6682"/>
                    <a:pt x="11283" y="4654"/>
                    <a:pt x="10603" y="3048"/>
                  </a:cubicBezTo>
                  <a:cubicBezTo>
                    <a:pt x="10280" y="2271"/>
                    <a:pt x="9568" y="1699"/>
                    <a:pt x="8597" y="1462"/>
                  </a:cubicBezTo>
                  <a:cubicBezTo>
                    <a:pt x="8261" y="1374"/>
                    <a:pt x="7908" y="1331"/>
                    <a:pt x="7546" y="1331"/>
                  </a:cubicBezTo>
                  <a:close/>
                  <a:moveTo>
                    <a:pt x="8079" y="243"/>
                  </a:moveTo>
                  <a:cubicBezTo>
                    <a:pt x="10097" y="243"/>
                    <a:pt x="11833" y="1128"/>
                    <a:pt x="12491" y="2691"/>
                  </a:cubicBezTo>
                  <a:cubicBezTo>
                    <a:pt x="13451" y="5000"/>
                    <a:pt x="11725" y="7934"/>
                    <a:pt x="8619" y="9239"/>
                  </a:cubicBezTo>
                  <a:cubicBezTo>
                    <a:pt x="7624" y="9655"/>
                    <a:pt x="6606" y="9853"/>
                    <a:pt x="5652" y="9853"/>
                  </a:cubicBezTo>
                  <a:cubicBezTo>
                    <a:pt x="3637" y="9853"/>
                    <a:pt x="1903" y="8972"/>
                    <a:pt x="1252" y="7406"/>
                  </a:cubicBezTo>
                  <a:cubicBezTo>
                    <a:pt x="281" y="5097"/>
                    <a:pt x="2017" y="2163"/>
                    <a:pt x="5113" y="858"/>
                  </a:cubicBezTo>
                  <a:cubicBezTo>
                    <a:pt x="6106" y="437"/>
                    <a:pt x="7130" y="243"/>
                    <a:pt x="8079" y="243"/>
                  </a:cubicBezTo>
                  <a:close/>
                  <a:moveTo>
                    <a:pt x="8072" y="0"/>
                  </a:moveTo>
                  <a:cubicBezTo>
                    <a:pt x="7087" y="0"/>
                    <a:pt x="6040" y="203"/>
                    <a:pt x="5016" y="631"/>
                  </a:cubicBezTo>
                  <a:cubicBezTo>
                    <a:pt x="1791" y="1991"/>
                    <a:pt x="0" y="5064"/>
                    <a:pt x="1025" y="7502"/>
                  </a:cubicBezTo>
                  <a:cubicBezTo>
                    <a:pt x="1715" y="9153"/>
                    <a:pt x="3538" y="10091"/>
                    <a:pt x="5653" y="10091"/>
                  </a:cubicBezTo>
                  <a:cubicBezTo>
                    <a:pt x="6645" y="10091"/>
                    <a:pt x="7691" y="9887"/>
                    <a:pt x="8716" y="9465"/>
                  </a:cubicBezTo>
                  <a:cubicBezTo>
                    <a:pt x="11941" y="8106"/>
                    <a:pt x="13731" y="5032"/>
                    <a:pt x="12717" y="2595"/>
                  </a:cubicBezTo>
                  <a:cubicBezTo>
                    <a:pt x="12018" y="938"/>
                    <a:pt x="10189" y="0"/>
                    <a:pt x="8072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53"/>
            <p:cNvSpPr/>
            <p:nvPr/>
          </p:nvSpPr>
          <p:spPr>
            <a:xfrm>
              <a:off x="998063" y="3326000"/>
              <a:ext cx="72050" cy="45750"/>
            </a:xfrm>
            <a:custGeom>
              <a:avLst/>
              <a:gdLst/>
              <a:ahLst/>
              <a:cxnLst/>
              <a:rect l="l" t="t" r="r" b="b"/>
              <a:pathLst>
                <a:path w="2882" h="1830" extrusionOk="0">
                  <a:moveTo>
                    <a:pt x="130" y="1"/>
                  </a:moveTo>
                  <a:cubicBezTo>
                    <a:pt x="115" y="1"/>
                    <a:pt x="101" y="3"/>
                    <a:pt x="87" y="7"/>
                  </a:cubicBezTo>
                  <a:cubicBezTo>
                    <a:pt x="22" y="39"/>
                    <a:pt x="1" y="115"/>
                    <a:pt x="22" y="169"/>
                  </a:cubicBezTo>
                  <a:cubicBezTo>
                    <a:pt x="475" y="1226"/>
                    <a:pt x="1425" y="1798"/>
                    <a:pt x="2762" y="1830"/>
                  </a:cubicBezTo>
                  <a:cubicBezTo>
                    <a:pt x="2827" y="1830"/>
                    <a:pt x="2881" y="1776"/>
                    <a:pt x="2881" y="1700"/>
                  </a:cubicBezTo>
                  <a:cubicBezTo>
                    <a:pt x="2881" y="1636"/>
                    <a:pt x="2827" y="1582"/>
                    <a:pt x="2762" y="1582"/>
                  </a:cubicBezTo>
                  <a:cubicBezTo>
                    <a:pt x="1511" y="1561"/>
                    <a:pt x="670" y="1053"/>
                    <a:pt x="249" y="72"/>
                  </a:cubicBezTo>
                  <a:cubicBezTo>
                    <a:pt x="232" y="29"/>
                    <a:pt x="182" y="1"/>
                    <a:pt x="130" y="1"/>
                  </a:cubicBezTo>
                  <a:close/>
                </a:path>
              </a:pathLst>
            </a:custGeom>
            <a:solidFill>
              <a:srgbClr val="8FCA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53"/>
            <p:cNvSpPr/>
            <p:nvPr/>
          </p:nvSpPr>
          <p:spPr>
            <a:xfrm>
              <a:off x="1245613" y="3215975"/>
              <a:ext cx="12975" cy="29050"/>
            </a:xfrm>
            <a:custGeom>
              <a:avLst/>
              <a:gdLst/>
              <a:ahLst/>
              <a:cxnLst/>
              <a:rect l="l" t="t" r="r" b="b"/>
              <a:pathLst>
                <a:path w="519" h="1162" extrusionOk="0">
                  <a:moveTo>
                    <a:pt x="140" y="1"/>
                  </a:moveTo>
                  <a:cubicBezTo>
                    <a:pt x="126" y="1"/>
                    <a:pt x="112" y="3"/>
                    <a:pt x="98" y="7"/>
                  </a:cubicBezTo>
                  <a:cubicBezTo>
                    <a:pt x="34" y="29"/>
                    <a:pt x="1" y="104"/>
                    <a:pt x="23" y="169"/>
                  </a:cubicBezTo>
                  <a:cubicBezTo>
                    <a:pt x="120" y="439"/>
                    <a:pt x="206" y="730"/>
                    <a:pt x="260" y="1053"/>
                  </a:cubicBezTo>
                  <a:cubicBezTo>
                    <a:pt x="271" y="1118"/>
                    <a:pt x="325" y="1161"/>
                    <a:pt x="389" y="1161"/>
                  </a:cubicBezTo>
                  <a:lnTo>
                    <a:pt x="411" y="1161"/>
                  </a:lnTo>
                  <a:cubicBezTo>
                    <a:pt x="476" y="1140"/>
                    <a:pt x="519" y="1086"/>
                    <a:pt x="508" y="1010"/>
                  </a:cubicBezTo>
                  <a:cubicBezTo>
                    <a:pt x="444" y="676"/>
                    <a:pt x="357" y="363"/>
                    <a:pt x="260" y="82"/>
                  </a:cubicBezTo>
                  <a:cubicBezTo>
                    <a:pt x="243" y="31"/>
                    <a:pt x="192" y="1"/>
                    <a:pt x="140" y="1"/>
                  </a:cubicBezTo>
                  <a:close/>
                </a:path>
              </a:pathLst>
            </a:custGeom>
            <a:solidFill>
              <a:srgbClr val="8FCA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53"/>
            <p:cNvSpPr/>
            <p:nvPr/>
          </p:nvSpPr>
          <p:spPr>
            <a:xfrm>
              <a:off x="1213538" y="3176625"/>
              <a:ext cx="32650" cy="30925"/>
            </a:xfrm>
            <a:custGeom>
              <a:avLst/>
              <a:gdLst/>
              <a:ahLst/>
              <a:cxnLst/>
              <a:rect l="l" t="t" r="r" b="b"/>
              <a:pathLst>
                <a:path w="1306" h="1237" extrusionOk="0">
                  <a:moveTo>
                    <a:pt x="128" y="1"/>
                  </a:moveTo>
                  <a:cubicBezTo>
                    <a:pt x="76" y="1"/>
                    <a:pt x="29" y="40"/>
                    <a:pt x="11" y="93"/>
                  </a:cubicBezTo>
                  <a:cubicBezTo>
                    <a:pt x="1" y="158"/>
                    <a:pt x="33" y="222"/>
                    <a:pt x="97" y="244"/>
                  </a:cubicBezTo>
                  <a:cubicBezTo>
                    <a:pt x="109" y="244"/>
                    <a:pt x="615" y="395"/>
                    <a:pt x="1058" y="1171"/>
                  </a:cubicBezTo>
                  <a:cubicBezTo>
                    <a:pt x="1079" y="1215"/>
                    <a:pt x="1123" y="1236"/>
                    <a:pt x="1166" y="1236"/>
                  </a:cubicBezTo>
                  <a:cubicBezTo>
                    <a:pt x="1176" y="1236"/>
                    <a:pt x="1198" y="1236"/>
                    <a:pt x="1219" y="1225"/>
                  </a:cubicBezTo>
                  <a:cubicBezTo>
                    <a:pt x="1284" y="1182"/>
                    <a:pt x="1306" y="1117"/>
                    <a:pt x="1274" y="1052"/>
                  </a:cubicBezTo>
                  <a:cubicBezTo>
                    <a:pt x="777" y="179"/>
                    <a:pt x="184" y="7"/>
                    <a:pt x="162" y="7"/>
                  </a:cubicBezTo>
                  <a:cubicBezTo>
                    <a:pt x="151" y="3"/>
                    <a:pt x="139" y="1"/>
                    <a:pt x="128" y="1"/>
                  </a:cubicBezTo>
                  <a:close/>
                </a:path>
              </a:pathLst>
            </a:custGeom>
            <a:solidFill>
              <a:srgbClr val="8FCA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53"/>
            <p:cNvSpPr/>
            <p:nvPr/>
          </p:nvSpPr>
          <p:spPr>
            <a:xfrm>
              <a:off x="1002113" y="3533650"/>
              <a:ext cx="80950" cy="46575"/>
            </a:xfrm>
            <a:custGeom>
              <a:avLst/>
              <a:gdLst/>
              <a:ahLst/>
              <a:cxnLst/>
              <a:rect l="l" t="t" r="r" b="b"/>
              <a:pathLst>
                <a:path w="3238" h="1863" extrusionOk="0">
                  <a:moveTo>
                    <a:pt x="3220" y="1"/>
                  </a:moveTo>
                  <a:cubicBezTo>
                    <a:pt x="2970" y="1"/>
                    <a:pt x="1" y="978"/>
                    <a:pt x="1" y="978"/>
                  </a:cubicBezTo>
                  <a:lnTo>
                    <a:pt x="572" y="1863"/>
                  </a:lnTo>
                  <a:cubicBezTo>
                    <a:pt x="572" y="1863"/>
                    <a:pt x="3226" y="104"/>
                    <a:pt x="3237" y="7"/>
                  </a:cubicBezTo>
                  <a:cubicBezTo>
                    <a:pt x="3237" y="3"/>
                    <a:pt x="3232" y="1"/>
                    <a:pt x="3220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53"/>
            <p:cNvSpPr/>
            <p:nvPr/>
          </p:nvSpPr>
          <p:spPr>
            <a:xfrm>
              <a:off x="998613" y="3530675"/>
              <a:ext cx="87675" cy="52500"/>
            </a:xfrm>
            <a:custGeom>
              <a:avLst/>
              <a:gdLst/>
              <a:ahLst/>
              <a:cxnLst/>
              <a:rect l="l" t="t" r="r" b="b"/>
              <a:pathLst>
                <a:path w="3507" h="2100" extrusionOk="0">
                  <a:moveTo>
                    <a:pt x="3384" y="0"/>
                  </a:moveTo>
                  <a:cubicBezTo>
                    <a:pt x="3224" y="0"/>
                    <a:pt x="2653" y="140"/>
                    <a:pt x="98" y="989"/>
                  </a:cubicBezTo>
                  <a:cubicBezTo>
                    <a:pt x="33" y="1011"/>
                    <a:pt x="0" y="1075"/>
                    <a:pt x="22" y="1140"/>
                  </a:cubicBezTo>
                  <a:cubicBezTo>
                    <a:pt x="39" y="1191"/>
                    <a:pt x="83" y="1222"/>
                    <a:pt x="132" y="1222"/>
                  </a:cubicBezTo>
                  <a:cubicBezTo>
                    <a:pt x="146" y="1222"/>
                    <a:pt x="159" y="1220"/>
                    <a:pt x="173" y="1215"/>
                  </a:cubicBezTo>
                  <a:cubicBezTo>
                    <a:pt x="993" y="946"/>
                    <a:pt x="2201" y="558"/>
                    <a:pt x="2870" y="364"/>
                  </a:cubicBezTo>
                  <a:lnTo>
                    <a:pt x="2870" y="364"/>
                  </a:lnTo>
                  <a:cubicBezTo>
                    <a:pt x="2320" y="752"/>
                    <a:pt x="1328" y="1421"/>
                    <a:pt x="637" y="1874"/>
                  </a:cubicBezTo>
                  <a:cubicBezTo>
                    <a:pt x="583" y="1917"/>
                    <a:pt x="572" y="1992"/>
                    <a:pt x="604" y="2046"/>
                  </a:cubicBezTo>
                  <a:cubicBezTo>
                    <a:pt x="626" y="2078"/>
                    <a:pt x="669" y="2100"/>
                    <a:pt x="712" y="2100"/>
                  </a:cubicBezTo>
                  <a:cubicBezTo>
                    <a:pt x="734" y="2100"/>
                    <a:pt x="755" y="2100"/>
                    <a:pt x="777" y="2078"/>
                  </a:cubicBezTo>
                  <a:cubicBezTo>
                    <a:pt x="3485" y="288"/>
                    <a:pt x="3495" y="201"/>
                    <a:pt x="3495" y="137"/>
                  </a:cubicBezTo>
                  <a:cubicBezTo>
                    <a:pt x="3506" y="93"/>
                    <a:pt x="3485" y="50"/>
                    <a:pt x="3452" y="18"/>
                  </a:cubicBezTo>
                  <a:cubicBezTo>
                    <a:pt x="3439" y="9"/>
                    <a:pt x="3425" y="0"/>
                    <a:pt x="3384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53"/>
            <p:cNvSpPr/>
            <p:nvPr/>
          </p:nvSpPr>
          <p:spPr>
            <a:xfrm>
              <a:off x="907463" y="3532925"/>
              <a:ext cx="117350" cy="108775"/>
            </a:xfrm>
            <a:custGeom>
              <a:avLst/>
              <a:gdLst/>
              <a:ahLst/>
              <a:cxnLst/>
              <a:rect l="l" t="t" r="r" b="b"/>
              <a:pathLst>
                <a:path w="4694" h="4351" extrusionOk="0">
                  <a:moveTo>
                    <a:pt x="2758" y="0"/>
                  </a:moveTo>
                  <a:cubicBezTo>
                    <a:pt x="2718" y="0"/>
                    <a:pt x="2679" y="11"/>
                    <a:pt x="2644" y="36"/>
                  </a:cubicBezTo>
                  <a:cubicBezTo>
                    <a:pt x="2536" y="101"/>
                    <a:pt x="2514" y="241"/>
                    <a:pt x="2493" y="370"/>
                  </a:cubicBezTo>
                  <a:cubicBezTo>
                    <a:pt x="2417" y="1125"/>
                    <a:pt x="2007" y="1999"/>
                    <a:pt x="1392" y="2452"/>
                  </a:cubicBezTo>
                  <a:cubicBezTo>
                    <a:pt x="1232" y="2566"/>
                    <a:pt x="1030" y="2653"/>
                    <a:pt x="833" y="2653"/>
                  </a:cubicBezTo>
                  <a:cubicBezTo>
                    <a:pt x="751" y="2653"/>
                    <a:pt x="670" y="2638"/>
                    <a:pt x="594" y="2603"/>
                  </a:cubicBezTo>
                  <a:cubicBezTo>
                    <a:pt x="497" y="2549"/>
                    <a:pt x="400" y="2463"/>
                    <a:pt x="281" y="2463"/>
                  </a:cubicBezTo>
                  <a:cubicBezTo>
                    <a:pt x="276" y="2462"/>
                    <a:pt x="272" y="2462"/>
                    <a:pt x="267" y="2462"/>
                  </a:cubicBezTo>
                  <a:cubicBezTo>
                    <a:pt x="113" y="2462"/>
                    <a:pt x="0" y="2630"/>
                    <a:pt x="0" y="2786"/>
                  </a:cubicBezTo>
                  <a:cubicBezTo>
                    <a:pt x="0" y="2949"/>
                    <a:pt x="206" y="3326"/>
                    <a:pt x="357" y="3585"/>
                  </a:cubicBezTo>
                  <a:lnTo>
                    <a:pt x="335" y="3596"/>
                  </a:lnTo>
                  <a:cubicBezTo>
                    <a:pt x="304" y="3544"/>
                    <a:pt x="292" y="3525"/>
                    <a:pt x="292" y="3525"/>
                  </a:cubicBezTo>
                  <a:lnTo>
                    <a:pt x="292" y="3525"/>
                  </a:lnTo>
                  <a:cubicBezTo>
                    <a:pt x="291" y="3525"/>
                    <a:pt x="378" y="3672"/>
                    <a:pt x="379" y="3672"/>
                  </a:cubicBezTo>
                  <a:cubicBezTo>
                    <a:pt x="379" y="3672"/>
                    <a:pt x="368" y="3651"/>
                    <a:pt x="335" y="3596"/>
                  </a:cubicBezTo>
                  <a:lnTo>
                    <a:pt x="335" y="3596"/>
                  </a:lnTo>
                  <a:cubicBezTo>
                    <a:pt x="421" y="3736"/>
                    <a:pt x="702" y="4221"/>
                    <a:pt x="842" y="4308"/>
                  </a:cubicBezTo>
                  <a:cubicBezTo>
                    <a:pt x="894" y="4336"/>
                    <a:pt x="957" y="4350"/>
                    <a:pt x="1019" y="4350"/>
                  </a:cubicBezTo>
                  <a:cubicBezTo>
                    <a:pt x="1124" y="4350"/>
                    <a:pt x="1226" y="4309"/>
                    <a:pt x="1273" y="4221"/>
                  </a:cubicBezTo>
                  <a:cubicBezTo>
                    <a:pt x="1328" y="4124"/>
                    <a:pt x="1295" y="3995"/>
                    <a:pt x="1306" y="3876"/>
                  </a:cubicBezTo>
                  <a:cubicBezTo>
                    <a:pt x="1328" y="3596"/>
                    <a:pt x="1575" y="3380"/>
                    <a:pt x="1834" y="3261"/>
                  </a:cubicBezTo>
                  <a:cubicBezTo>
                    <a:pt x="2133" y="3126"/>
                    <a:pt x="2481" y="3065"/>
                    <a:pt x="2838" y="3065"/>
                  </a:cubicBezTo>
                  <a:cubicBezTo>
                    <a:pt x="3306" y="3065"/>
                    <a:pt x="3788" y="3170"/>
                    <a:pt x="4186" y="3347"/>
                  </a:cubicBezTo>
                  <a:cubicBezTo>
                    <a:pt x="4269" y="3378"/>
                    <a:pt x="4363" y="3413"/>
                    <a:pt x="4448" y="3413"/>
                  </a:cubicBezTo>
                  <a:cubicBezTo>
                    <a:pt x="4485" y="3413"/>
                    <a:pt x="4520" y="3407"/>
                    <a:pt x="4552" y="3390"/>
                  </a:cubicBezTo>
                  <a:cubicBezTo>
                    <a:pt x="4682" y="3315"/>
                    <a:pt x="4693" y="3143"/>
                    <a:pt x="4682" y="2992"/>
                  </a:cubicBezTo>
                  <a:cubicBezTo>
                    <a:pt x="4639" y="2474"/>
                    <a:pt x="4294" y="1913"/>
                    <a:pt x="4035" y="1449"/>
                  </a:cubicBezTo>
                  <a:cubicBezTo>
                    <a:pt x="3765" y="1007"/>
                    <a:pt x="3485" y="413"/>
                    <a:pt x="3042" y="111"/>
                  </a:cubicBezTo>
                  <a:cubicBezTo>
                    <a:pt x="2959" y="58"/>
                    <a:pt x="2854" y="0"/>
                    <a:pt x="2758" y="0"/>
                  </a:cubicBezTo>
                  <a:close/>
                </a:path>
              </a:pathLst>
            </a:custGeom>
            <a:solidFill>
              <a:srgbClr val="80C1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53"/>
            <p:cNvSpPr/>
            <p:nvPr/>
          </p:nvSpPr>
          <p:spPr>
            <a:xfrm>
              <a:off x="904213" y="3529850"/>
              <a:ext cx="123825" cy="114825"/>
            </a:xfrm>
            <a:custGeom>
              <a:avLst/>
              <a:gdLst/>
              <a:ahLst/>
              <a:cxnLst/>
              <a:rect l="l" t="t" r="r" b="b"/>
              <a:pathLst>
                <a:path w="4953" h="4593" extrusionOk="0">
                  <a:moveTo>
                    <a:pt x="2886" y="243"/>
                  </a:moveTo>
                  <a:cubicBezTo>
                    <a:pt x="2954" y="243"/>
                    <a:pt x="3048" y="300"/>
                    <a:pt x="3108" y="342"/>
                  </a:cubicBezTo>
                  <a:cubicBezTo>
                    <a:pt x="3442" y="569"/>
                    <a:pt x="3690" y="1001"/>
                    <a:pt x="3917" y="1389"/>
                  </a:cubicBezTo>
                  <a:cubicBezTo>
                    <a:pt x="3960" y="1475"/>
                    <a:pt x="4014" y="1561"/>
                    <a:pt x="4057" y="1637"/>
                  </a:cubicBezTo>
                  <a:cubicBezTo>
                    <a:pt x="4090" y="1691"/>
                    <a:pt x="4121" y="1756"/>
                    <a:pt x="4154" y="1809"/>
                  </a:cubicBezTo>
                  <a:cubicBezTo>
                    <a:pt x="4392" y="2219"/>
                    <a:pt x="4661" y="2694"/>
                    <a:pt x="4694" y="3125"/>
                  </a:cubicBezTo>
                  <a:cubicBezTo>
                    <a:pt x="4694" y="3211"/>
                    <a:pt x="4694" y="3362"/>
                    <a:pt x="4618" y="3406"/>
                  </a:cubicBezTo>
                  <a:cubicBezTo>
                    <a:pt x="4604" y="3414"/>
                    <a:pt x="4589" y="3417"/>
                    <a:pt x="4571" y="3417"/>
                  </a:cubicBezTo>
                  <a:cubicBezTo>
                    <a:pt x="4516" y="3417"/>
                    <a:pt x="4443" y="3385"/>
                    <a:pt x="4370" y="3352"/>
                  </a:cubicBezTo>
                  <a:cubicBezTo>
                    <a:pt x="3984" y="3184"/>
                    <a:pt x="3482" y="3069"/>
                    <a:pt x="2978" y="3069"/>
                  </a:cubicBezTo>
                  <a:cubicBezTo>
                    <a:pt x="2609" y="3069"/>
                    <a:pt x="2239" y="3130"/>
                    <a:pt x="1911" y="3276"/>
                  </a:cubicBezTo>
                  <a:cubicBezTo>
                    <a:pt x="1565" y="3438"/>
                    <a:pt x="1338" y="3708"/>
                    <a:pt x="1317" y="3999"/>
                  </a:cubicBezTo>
                  <a:lnTo>
                    <a:pt x="1317" y="4118"/>
                  </a:lnTo>
                  <a:cubicBezTo>
                    <a:pt x="1317" y="4182"/>
                    <a:pt x="1317" y="4247"/>
                    <a:pt x="1295" y="4290"/>
                  </a:cubicBezTo>
                  <a:cubicBezTo>
                    <a:pt x="1285" y="4312"/>
                    <a:pt x="1252" y="4333"/>
                    <a:pt x="1220" y="4344"/>
                  </a:cubicBezTo>
                  <a:cubicBezTo>
                    <a:pt x="1197" y="4348"/>
                    <a:pt x="1173" y="4351"/>
                    <a:pt x="1150" y="4351"/>
                  </a:cubicBezTo>
                  <a:cubicBezTo>
                    <a:pt x="1110" y="4351"/>
                    <a:pt x="1071" y="4343"/>
                    <a:pt x="1036" y="4323"/>
                  </a:cubicBezTo>
                  <a:cubicBezTo>
                    <a:pt x="1015" y="4312"/>
                    <a:pt x="907" y="4237"/>
                    <a:pt x="605" y="3719"/>
                  </a:cubicBezTo>
                  <a:cubicBezTo>
                    <a:pt x="616" y="3697"/>
                    <a:pt x="605" y="3664"/>
                    <a:pt x="595" y="3643"/>
                  </a:cubicBezTo>
                  <a:cubicBezTo>
                    <a:pt x="497" y="3482"/>
                    <a:pt x="249" y="3050"/>
                    <a:pt x="249" y="2909"/>
                  </a:cubicBezTo>
                  <a:cubicBezTo>
                    <a:pt x="249" y="2856"/>
                    <a:pt x="281" y="2780"/>
                    <a:pt x="325" y="2748"/>
                  </a:cubicBezTo>
                  <a:cubicBezTo>
                    <a:pt x="346" y="2715"/>
                    <a:pt x="379" y="2705"/>
                    <a:pt x="411" y="2705"/>
                  </a:cubicBezTo>
                  <a:cubicBezTo>
                    <a:pt x="454" y="2705"/>
                    <a:pt x="508" y="2737"/>
                    <a:pt x="573" y="2770"/>
                  </a:cubicBezTo>
                  <a:lnTo>
                    <a:pt x="670" y="2834"/>
                  </a:lnTo>
                  <a:cubicBezTo>
                    <a:pt x="763" y="2875"/>
                    <a:pt x="863" y="2895"/>
                    <a:pt x="968" y="2895"/>
                  </a:cubicBezTo>
                  <a:cubicBezTo>
                    <a:pt x="1168" y="2895"/>
                    <a:pt x="1385" y="2821"/>
                    <a:pt x="1597" y="2672"/>
                  </a:cubicBezTo>
                  <a:cubicBezTo>
                    <a:pt x="2277" y="2176"/>
                    <a:pt x="2666" y="1227"/>
                    <a:pt x="2752" y="504"/>
                  </a:cubicBezTo>
                  <a:cubicBezTo>
                    <a:pt x="2762" y="397"/>
                    <a:pt x="2774" y="299"/>
                    <a:pt x="2838" y="256"/>
                  </a:cubicBezTo>
                  <a:cubicBezTo>
                    <a:pt x="2852" y="247"/>
                    <a:pt x="2868" y="243"/>
                    <a:pt x="2886" y="243"/>
                  </a:cubicBezTo>
                  <a:close/>
                  <a:moveTo>
                    <a:pt x="2889" y="1"/>
                  </a:moveTo>
                  <a:cubicBezTo>
                    <a:pt x="2823" y="1"/>
                    <a:pt x="2763" y="18"/>
                    <a:pt x="2709" y="51"/>
                  </a:cubicBezTo>
                  <a:cubicBezTo>
                    <a:pt x="2536" y="148"/>
                    <a:pt x="2515" y="353"/>
                    <a:pt x="2503" y="483"/>
                  </a:cubicBezTo>
                  <a:cubicBezTo>
                    <a:pt x="2428" y="1152"/>
                    <a:pt x="2072" y="2025"/>
                    <a:pt x="1446" y="2468"/>
                  </a:cubicBezTo>
                  <a:cubicBezTo>
                    <a:pt x="1380" y="2517"/>
                    <a:pt x="1180" y="2649"/>
                    <a:pt x="969" y="2649"/>
                  </a:cubicBezTo>
                  <a:cubicBezTo>
                    <a:pt x="905" y="2649"/>
                    <a:pt x="840" y="2637"/>
                    <a:pt x="778" y="2607"/>
                  </a:cubicBezTo>
                  <a:cubicBezTo>
                    <a:pt x="746" y="2597"/>
                    <a:pt x="724" y="2575"/>
                    <a:pt x="691" y="2564"/>
                  </a:cubicBezTo>
                  <a:cubicBezTo>
                    <a:pt x="616" y="2511"/>
                    <a:pt x="530" y="2456"/>
                    <a:pt x="411" y="2456"/>
                  </a:cubicBezTo>
                  <a:cubicBezTo>
                    <a:pt x="314" y="2456"/>
                    <a:pt x="228" y="2499"/>
                    <a:pt x="152" y="2564"/>
                  </a:cubicBezTo>
                  <a:cubicBezTo>
                    <a:pt x="66" y="2651"/>
                    <a:pt x="1" y="2780"/>
                    <a:pt x="1" y="2909"/>
                  </a:cubicBezTo>
                  <a:cubicBezTo>
                    <a:pt x="1" y="3060"/>
                    <a:pt x="120" y="3298"/>
                    <a:pt x="303" y="3633"/>
                  </a:cubicBezTo>
                  <a:cubicBezTo>
                    <a:pt x="303" y="3654"/>
                    <a:pt x="303" y="3686"/>
                    <a:pt x="325" y="3708"/>
                  </a:cubicBezTo>
                  <a:lnTo>
                    <a:pt x="314" y="3708"/>
                  </a:lnTo>
                  <a:lnTo>
                    <a:pt x="336" y="3729"/>
                  </a:lnTo>
                  <a:cubicBezTo>
                    <a:pt x="336" y="3740"/>
                    <a:pt x="346" y="3751"/>
                    <a:pt x="346" y="3762"/>
                  </a:cubicBezTo>
                  <a:cubicBezTo>
                    <a:pt x="357" y="3772"/>
                    <a:pt x="357" y="3772"/>
                    <a:pt x="357" y="3784"/>
                  </a:cubicBezTo>
                  <a:cubicBezTo>
                    <a:pt x="368" y="3794"/>
                    <a:pt x="379" y="3815"/>
                    <a:pt x="389" y="3827"/>
                  </a:cubicBezTo>
                  <a:cubicBezTo>
                    <a:pt x="389" y="3837"/>
                    <a:pt x="400" y="3848"/>
                    <a:pt x="400" y="3848"/>
                  </a:cubicBezTo>
                  <a:cubicBezTo>
                    <a:pt x="713" y="4376"/>
                    <a:pt x="842" y="4495"/>
                    <a:pt x="918" y="4539"/>
                  </a:cubicBezTo>
                  <a:cubicBezTo>
                    <a:pt x="983" y="4571"/>
                    <a:pt x="1069" y="4592"/>
                    <a:pt x="1156" y="4592"/>
                  </a:cubicBezTo>
                  <a:cubicBezTo>
                    <a:pt x="1199" y="4592"/>
                    <a:pt x="1242" y="4592"/>
                    <a:pt x="1285" y="4582"/>
                  </a:cubicBezTo>
                  <a:cubicBezTo>
                    <a:pt x="1382" y="4549"/>
                    <a:pt x="1468" y="4484"/>
                    <a:pt x="1511" y="4409"/>
                  </a:cubicBezTo>
                  <a:cubicBezTo>
                    <a:pt x="1565" y="4301"/>
                    <a:pt x="1565" y="4204"/>
                    <a:pt x="1554" y="4107"/>
                  </a:cubicBezTo>
                  <a:cubicBezTo>
                    <a:pt x="1554" y="4074"/>
                    <a:pt x="1554" y="4042"/>
                    <a:pt x="1565" y="4010"/>
                  </a:cubicBezTo>
                  <a:cubicBezTo>
                    <a:pt x="1587" y="3719"/>
                    <a:pt x="1911" y="3546"/>
                    <a:pt x="2018" y="3503"/>
                  </a:cubicBezTo>
                  <a:cubicBezTo>
                    <a:pt x="2311" y="3368"/>
                    <a:pt x="2643" y="3312"/>
                    <a:pt x="2976" y="3312"/>
                  </a:cubicBezTo>
                  <a:cubicBezTo>
                    <a:pt x="3441" y="3312"/>
                    <a:pt x="3908" y="3421"/>
                    <a:pt x="4272" y="3578"/>
                  </a:cubicBezTo>
                  <a:cubicBezTo>
                    <a:pt x="4345" y="3615"/>
                    <a:pt x="4456" y="3661"/>
                    <a:pt x="4571" y="3661"/>
                  </a:cubicBezTo>
                  <a:cubicBezTo>
                    <a:pt x="4627" y="3661"/>
                    <a:pt x="4684" y="3650"/>
                    <a:pt x="4737" y="3621"/>
                  </a:cubicBezTo>
                  <a:cubicBezTo>
                    <a:pt x="4888" y="3535"/>
                    <a:pt x="4952" y="3362"/>
                    <a:pt x="4931" y="3104"/>
                  </a:cubicBezTo>
                  <a:cubicBezTo>
                    <a:pt x="4898" y="2619"/>
                    <a:pt x="4618" y="2122"/>
                    <a:pt x="4370" y="1691"/>
                  </a:cubicBezTo>
                  <a:cubicBezTo>
                    <a:pt x="4337" y="1626"/>
                    <a:pt x="4305" y="1572"/>
                    <a:pt x="4272" y="1518"/>
                  </a:cubicBezTo>
                  <a:cubicBezTo>
                    <a:pt x="4229" y="1432"/>
                    <a:pt x="4176" y="1346"/>
                    <a:pt x="4121" y="1259"/>
                  </a:cubicBezTo>
                  <a:cubicBezTo>
                    <a:pt x="3895" y="860"/>
                    <a:pt x="3625" y="397"/>
                    <a:pt x="3248" y="138"/>
                  </a:cubicBezTo>
                  <a:cubicBezTo>
                    <a:pt x="3116" y="45"/>
                    <a:pt x="2995" y="1"/>
                    <a:pt x="2889" y="1"/>
                  </a:cubicBezTo>
                  <a:close/>
                </a:path>
              </a:pathLst>
            </a:custGeom>
            <a:solidFill>
              <a:srgbClr val="80C1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8" name="Google Shape;2188;p53"/>
          <p:cNvGrpSpPr/>
          <p:nvPr/>
        </p:nvGrpSpPr>
        <p:grpSpPr>
          <a:xfrm rot="1150377" flipH="1">
            <a:off x="6774494" y="2481055"/>
            <a:ext cx="1186253" cy="1397938"/>
            <a:chOff x="6612438" y="2815775"/>
            <a:chExt cx="484625" cy="571150"/>
          </a:xfrm>
        </p:grpSpPr>
        <p:sp>
          <p:nvSpPr>
            <p:cNvPr id="2189" name="Google Shape;2189;p53"/>
            <p:cNvSpPr/>
            <p:nvPr/>
          </p:nvSpPr>
          <p:spPr>
            <a:xfrm>
              <a:off x="7015588" y="3155200"/>
              <a:ext cx="81475" cy="173475"/>
            </a:xfrm>
            <a:custGeom>
              <a:avLst/>
              <a:gdLst/>
              <a:ahLst/>
              <a:cxnLst/>
              <a:rect l="l" t="t" r="r" b="b"/>
              <a:pathLst>
                <a:path w="3259" h="6939" extrusionOk="0">
                  <a:moveTo>
                    <a:pt x="1799" y="1"/>
                  </a:moveTo>
                  <a:cubicBezTo>
                    <a:pt x="1782" y="1"/>
                    <a:pt x="1765" y="1"/>
                    <a:pt x="1748" y="3"/>
                  </a:cubicBezTo>
                  <a:cubicBezTo>
                    <a:pt x="1629" y="3"/>
                    <a:pt x="1500" y="24"/>
                    <a:pt x="1382" y="78"/>
                  </a:cubicBezTo>
                  <a:cubicBezTo>
                    <a:pt x="745" y="348"/>
                    <a:pt x="540" y="1070"/>
                    <a:pt x="432" y="1674"/>
                  </a:cubicBezTo>
                  <a:cubicBezTo>
                    <a:pt x="217" y="2882"/>
                    <a:pt x="76" y="4112"/>
                    <a:pt x="22" y="5342"/>
                  </a:cubicBezTo>
                  <a:cubicBezTo>
                    <a:pt x="1" y="5655"/>
                    <a:pt x="1" y="5967"/>
                    <a:pt x="109" y="6259"/>
                  </a:cubicBezTo>
                  <a:cubicBezTo>
                    <a:pt x="248" y="6647"/>
                    <a:pt x="572" y="6917"/>
                    <a:pt x="917" y="6938"/>
                  </a:cubicBezTo>
                  <a:lnTo>
                    <a:pt x="972" y="6938"/>
                  </a:lnTo>
                  <a:cubicBezTo>
                    <a:pt x="1274" y="6938"/>
                    <a:pt x="1576" y="6766"/>
                    <a:pt x="1780" y="6475"/>
                  </a:cubicBezTo>
                  <a:cubicBezTo>
                    <a:pt x="1942" y="6237"/>
                    <a:pt x="2018" y="5967"/>
                    <a:pt x="2082" y="5687"/>
                  </a:cubicBezTo>
                  <a:cubicBezTo>
                    <a:pt x="2266" y="4845"/>
                    <a:pt x="2449" y="3864"/>
                    <a:pt x="2331" y="2872"/>
                  </a:cubicBezTo>
                  <a:cubicBezTo>
                    <a:pt x="2309" y="2678"/>
                    <a:pt x="2266" y="2484"/>
                    <a:pt x="2137" y="2311"/>
                  </a:cubicBezTo>
                  <a:cubicBezTo>
                    <a:pt x="2026" y="2161"/>
                    <a:pt x="1840" y="2045"/>
                    <a:pt x="1642" y="2045"/>
                  </a:cubicBezTo>
                  <a:cubicBezTo>
                    <a:pt x="1570" y="2045"/>
                    <a:pt x="1497" y="2061"/>
                    <a:pt x="1425" y="2095"/>
                  </a:cubicBezTo>
                  <a:cubicBezTo>
                    <a:pt x="1176" y="2203"/>
                    <a:pt x="1090" y="2484"/>
                    <a:pt x="1058" y="2602"/>
                  </a:cubicBezTo>
                  <a:cubicBezTo>
                    <a:pt x="853" y="3303"/>
                    <a:pt x="766" y="4026"/>
                    <a:pt x="788" y="4749"/>
                  </a:cubicBezTo>
                  <a:cubicBezTo>
                    <a:pt x="799" y="4889"/>
                    <a:pt x="917" y="4986"/>
                    <a:pt x="1047" y="4986"/>
                  </a:cubicBezTo>
                  <a:cubicBezTo>
                    <a:pt x="1187" y="4975"/>
                    <a:pt x="1284" y="4867"/>
                    <a:pt x="1284" y="4727"/>
                  </a:cubicBezTo>
                  <a:cubicBezTo>
                    <a:pt x="1262" y="4058"/>
                    <a:pt x="1338" y="3390"/>
                    <a:pt x="1533" y="2742"/>
                  </a:cubicBezTo>
                  <a:cubicBezTo>
                    <a:pt x="1576" y="2580"/>
                    <a:pt x="1608" y="2548"/>
                    <a:pt x="1629" y="2537"/>
                  </a:cubicBezTo>
                  <a:cubicBezTo>
                    <a:pt x="1651" y="2537"/>
                    <a:pt x="1705" y="2559"/>
                    <a:pt x="1748" y="2602"/>
                  </a:cubicBezTo>
                  <a:cubicBezTo>
                    <a:pt x="1802" y="2678"/>
                    <a:pt x="1823" y="2807"/>
                    <a:pt x="1845" y="2925"/>
                  </a:cubicBezTo>
                  <a:cubicBezTo>
                    <a:pt x="1953" y="3843"/>
                    <a:pt x="1780" y="4781"/>
                    <a:pt x="1597" y="5579"/>
                  </a:cubicBezTo>
                  <a:cubicBezTo>
                    <a:pt x="1543" y="5816"/>
                    <a:pt x="1489" y="6032"/>
                    <a:pt x="1370" y="6205"/>
                  </a:cubicBezTo>
                  <a:cubicBezTo>
                    <a:pt x="1268" y="6359"/>
                    <a:pt x="1117" y="6454"/>
                    <a:pt x="981" y="6454"/>
                  </a:cubicBezTo>
                  <a:cubicBezTo>
                    <a:pt x="974" y="6454"/>
                    <a:pt x="967" y="6454"/>
                    <a:pt x="960" y="6453"/>
                  </a:cubicBezTo>
                  <a:cubicBezTo>
                    <a:pt x="777" y="6442"/>
                    <a:pt x="626" y="6259"/>
                    <a:pt x="572" y="6097"/>
                  </a:cubicBezTo>
                  <a:cubicBezTo>
                    <a:pt x="486" y="5881"/>
                    <a:pt x="497" y="5633"/>
                    <a:pt x="507" y="5363"/>
                  </a:cubicBezTo>
                  <a:cubicBezTo>
                    <a:pt x="572" y="4155"/>
                    <a:pt x="713" y="2947"/>
                    <a:pt x="917" y="1760"/>
                  </a:cubicBezTo>
                  <a:cubicBezTo>
                    <a:pt x="1004" y="1275"/>
                    <a:pt x="1155" y="703"/>
                    <a:pt x="1576" y="531"/>
                  </a:cubicBezTo>
                  <a:cubicBezTo>
                    <a:pt x="1640" y="509"/>
                    <a:pt x="1694" y="488"/>
                    <a:pt x="1759" y="488"/>
                  </a:cubicBezTo>
                  <a:cubicBezTo>
                    <a:pt x="1845" y="488"/>
                    <a:pt x="1942" y="509"/>
                    <a:pt x="2039" y="564"/>
                  </a:cubicBezTo>
                  <a:cubicBezTo>
                    <a:pt x="2341" y="715"/>
                    <a:pt x="2578" y="1070"/>
                    <a:pt x="2676" y="1502"/>
                  </a:cubicBezTo>
                  <a:cubicBezTo>
                    <a:pt x="2762" y="1933"/>
                    <a:pt x="2729" y="2386"/>
                    <a:pt x="2686" y="2818"/>
                  </a:cubicBezTo>
                  <a:lnTo>
                    <a:pt x="2578" y="4058"/>
                  </a:lnTo>
                  <a:cubicBezTo>
                    <a:pt x="2568" y="4188"/>
                    <a:pt x="2665" y="4306"/>
                    <a:pt x="2805" y="4317"/>
                  </a:cubicBezTo>
                  <a:cubicBezTo>
                    <a:pt x="2812" y="4318"/>
                    <a:pt x="2818" y="4318"/>
                    <a:pt x="2824" y="4318"/>
                  </a:cubicBezTo>
                  <a:cubicBezTo>
                    <a:pt x="2947" y="4318"/>
                    <a:pt x="3065" y="4225"/>
                    <a:pt x="3075" y="4102"/>
                  </a:cubicBezTo>
                  <a:lnTo>
                    <a:pt x="3182" y="2861"/>
                  </a:lnTo>
                  <a:cubicBezTo>
                    <a:pt x="3215" y="2408"/>
                    <a:pt x="3258" y="1901"/>
                    <a:pt x="3161" y="1405"/>
                  </a:cubicBezTo>
                  <a:cubicBezTo>
                    <a:pt x="3031" y="811"/>
                    <a:pt x="2708" y="348"/>
                    <a:pt x="2255" y="121"/>
                  </a:cubicBezTo>
                  <a:cubicBezTo>
                    <a:pt x="2100" y="44"/>
                    <a:pt x="1946" y="1"/>
                    <a:pt x="1799" y="1"/>
                  </a:cubicBezTo>
                  <a:close/>
                </a:path>
              </a:pathLst>
            </a:custGeom>
            <a:solidFill>
              <a:srgbClr val="97D7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53"/>
            <p:cNvSpPr/>
            <p:nvPr/>
          </p:nvSpPr>
          <p:spPr>
            <a:xfrm>
              <a:off x="6761563" y="2818800"/>
              <a:ext cx="127325" cy="304650"/>
            </a:xfrm>
            <a:custGeom>
              <a:avLst/>
              <a:gdLst/>
              <a:ahLst/>
              <a:cxnLst/>
              <a:rect l="l" t="t" r="r" b="b"/>
              <a:pathLst>
                <a:path w="5093" h="12186" extrusionOk="0">
                  <a:moveTo>
                    <a:pt x="1762" y="1611"/>
                  </a:moveTo>
                  <a:cubicBezTo>
                    <a:pt x="2166" y="1611"/>
                    <a:pt x="2702" y="2619"/>
                    <a:pt x="3086" y="3114"/>
                  </a:cubicBezTo>
                  <a:cubicBezTo>
                    <a:pt x="3463" y="3600"/>
                    <a:pt x="3679" y="4225"/>
                    <a:pt x="3635" y="4840"/>
                  </a:cubicBezTo>
                  <a:cubicBezTo>
                    <a:pt x="3603" y="5325"/>
                    <a:pt x="3280" y="5757"/>
                    <a:pt x="2880" y="6026"/>
                  </a:cubicBezTo>
                  <a:cubicBezTo>
                    <a:pt x="2669" y="6173"/>
                    <a:pt x="2168" y="6501"/>
                    <a:pt x="1830" y="6501"/>
                  </a:cubicBezTo>
                  <a:cubicBezTo>
                    <a:pt x="1772" y="6501"/>
                    <a:pt x="1718" y="6491"/>
                    <a:pt x="1672" y="6469"/>
                  </a:cubicBezTo>
                  <a:cubicBezTo>
                    <a:pt x="1338" y="6307"/>
                    <a:pt x="1435" y="5369"/>
                    <a:pt x="1425" y="5045"/>
                  </a:cubicBezTo>
                  <a:cubicBezTo>
                    <a:pt x="1360" y="3902"/>
                    <a:pt x="1262" y="1776"/>
                    <a:pt x="1683" y="1625"/>
                  </a:cubicBezTo>
                  <a:cubicBezTo>
                    <a:pt x="1709" y="1616"/>
                    <a:pt x="1736" y="1611"/>
                    <a:pt x="1762" y="1611"/>
                  </a:cubicBezTo>
                  <a:close/>
                  <a:moveTo>
                    <a:pt x="1303" y="1"/>
                  </a:moveTo>
                  <a:cubicBezTo>
                    <a:pt x="1275" y="1"/>
                    <a:pt x="1247" y="3"/>
                    <a:pt x="1219" y="7"/>
                  </a:cubicBezTo>
                  <a:cubicBezTo>
                    <a:pt x="896" y="61"/>
                    <a:pt x="701" y="395"/>
                    <a:pt x="572" y="697"/>
                  </a:cubicBezTo>
                  <a:cubicBezTo>
                    <a:pt x="1" y="2197"/>
                    <a:pt x="184" y="3869"/>
                    <a:pt x="454" y="5455"/>
                  </a:cubicBezTo>
                  <a:cubicBezTo>
                    <a:pt x="713" y="7030"/>
                    <a:pt x="1047" y="8648"/>
                    <a:pt x="734" y="10223"/>
                  </a:cubicBezTo>
                  <a:lnTo>
                    <a:pt x="1910" y="12186"/>
                  </a:lnTo>
                  <a:cubicBezTo>
                    <a:pt x="2417" y="10935"/>
                    <a:pt x="2223" y="9468"/>
                    <a:pt x="2827" y="8259"/>
                  </a:cubicBezTo>
                  <a:cubicBezTo>
                    <a:pt x="3129" y="7666"/>
                    <a:pt x="3603" y="7181"/>
                    <a:pt x="4035" y="6673"/>
                  </a:cubicBezTo>
                  <a:cubicBezTo>
                    <a:pt x="4466" y="6156"/>
                    <a:pt x="4876" y="5595"/>
                    <a:pt x="4995" y="4937"/>
                  </a:cubicBezTo>
                  <a:cubicBezTo>
                    <a:pt x="5092" y="4343"/>
                    <a:pt x="4951" y="3729"/>
                    <a:pt x="4671" y="3190"/>
                  </a:cubicBezTo>
                  <a:cubicBezTo>
                    <a:pt x="4390" y="2650"/>
                    <a:pt x="3992" y="2186"/>
                    <a:pt x="3582" y="1755"/>
                  </a:cubicBezTo>
                  <a:cubicBezTo>
                    <a:pt x="3075" y="1248"/>
                    <a:pt x="2546" y="762"/>
                    <a:pt x="1985" y="320"/>
                  </a:cubicBezTo>
                  <a:cubicBezTo>
                    <a:pt x="1791" y="165"/>
                    <a:pt x="1553" y="1"/>
                    <a:pt x="1303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53"/>
            <p:cNvSpPr/>
            <p:nvPr/>
          </p:nvSpPr>
          <p:spPr>
            <a:xfrm>
              <a:off x="6758063" y="2815775"/>
              <a:ext cx="134600" cy="310650"/>
            </a:xfrm>
            <a:custGeom>
              <a:avLst/>
              <a:gdLst/>
              <a:ahLst/>
              <a:cxnLst/>
              <a:rect l="l" t="t" r="r" b="b"/>
              <a:pathLst>
                <a:path w="5384" h="12426" extrusionOk="0">
                  <a:moveTo>
                    <a:pt x="1899" y="1854"/>
                  </a:moveTo>
                  <a:cubicBezTo>
                    <a:pt x="2136" y="1854"/>
                    <a:pt x="2524" y="2436"/>
                    <a:pt x="2794" y="2836"/>
                  </a:cubicBezTo>
                  <a:cubicBezTo>
                    <a:pt x="2912" y="3009"/>
                    <a:pt x="3020" y="3181"/>
                    <a:pt x="3128" y="3311"/>
                  </a:cubicBezTo>
                  <a:cubicBezTo>
                    <a:pt x="3506" y="3796"/>
                    <a:pt x="3700" y="4389"/>
                    <a:pt x="3657" y="4950"/>
                  </a:cubicBezTo>
                  <a:cubicBezTo>
                    <a:pt x="3624" y="5360"/>
                    <a:pt x="3355" y="5770"/>
                    <a:pt x="2945" y="6050"/>
                  </a:cubicBezTo>
                  <a:cubicBezTo>
                    <a:pt x="2538" y="6334"/>
                    <a:pt x="2188" y="6494"/>
                    <a:pt x="1981" y="6494"/>
                  </a:cubicBezTo>
                  <a:cubicBezTo>
                    <a:pt x="1936" y="6494"/>
                    <a:pt x="1897" y="6486"/>
                    <a:pt x="1867" y="6471"/>
                  </a:cubicBezTo>
                  <a:cubicBezTo>
                    <a:pt x="1672" y="6384"/>
                    <a:pt x="1683" y="5737"/>
                    <a:pt x="1683" y="5425"/>
                  </a:cubicBezTo>
                  <a:lnTo>
                    <a:pt x="1683" y="5166"/>
                  </a:lnTo>
                  <a:cubicBezTo>
                    <a:pt x="1521" y="2297"/>
                    <a:pt x="1759" y="1897"/>
                    <a:pt x="1855" y="1865"/>
                  </a:cubicBezTo>
                  <a:cubicBezTo>
                    <a:pt x="1877" y="1854"/>
                    <a:pt x="1888" y="1854"/>
                    <a:pt x="1899" y="1854"/>
                  </a:cubicBezTo>
                  <a:close/>
                  <a:moveTo>
                    <a:pt x="1898" y="1608"/>
                  </a:moveTo>
                  <a:cubicBezTo>
                    <a:pt x="1859" y="1608"/>
                    <a:pt x="1819" y="1614"/>
                    <a:pt x="1780" y="1628"/>
                  </a:cubicBezTo>
                  <a:cubicBezTo>
                    <a:pt x="1402" y="1768"/>
                    <a:pt x="1306" y="2793"/>
                    <a:pt x="1435" y="5176"/>
                  </a:cubicBezTo>
                  <a:lnTo>
                    <a:pt x="1435" y="5425"/>
                  </a:lnTo>
                  <a:cubicBezTo>
                    <a:pt x="1435" y="5899"/>
                    <a:pt x="1424" y="6535"/>
                    <a:pt x="1759" y="6698"/>
                  </a:cubicBezTo>
                  <a:cubicBezTo>
                    <a:pt x="1823" y="6730"/>
                    <a:pt x="1899" y="6741"/>
                    <a:pt x="1974" y="6741"/>
                  </a:cubicBezTo>
                  <a:cubicBezTo>
                    <a:pt x="2308" y="6741"/>
                    <a:pt x="2751" y="6492"/>
                    <a:pt x="3085" y="6255"/>
                  </a:cubicBezTo>
                  <a:cubicBezTo>
                    <a:pt x="3571" y="5921"/>
                    <a:pt x="3862" y="5457"/>
                    <a:pt x="3895" y="4972"/>
                  </a:cubicBezTo>
                  <a:cubicBezTo>
                    <a:pt x="3948" y="4346"/>
                    <a:pt x="3732" y="3688"/>
                    <a:pt x="3322" y="3160"/>
                  </a:cubicBezTo>
                  <a:cubicBezTo>
                    <a:pt x="3226" y="3030"/>
                    <a:pt x="3118" y="2868"/>
                    <a:pt x="2999" y="2695"/>
                  </a:cubicBezTo>
                  <a:cubicBezTo>
                    <a:pt x="2639" y="2161"/>
                    <a:pt x="2261" y="1608"/>
                    <a:pt x="1898" y="1608"/>
                  </a:cubicBezTo>
                  <a:close/>
                  <a:moveTo>
                    <a:pt x="1444" y="243"/>
                  </a:moveTo>
                  <a:cubicBezTo>
                    <a:pt x="1650" y="243"/>
                    <a:pt x="1854" y="381"/>
                    <a:pt x="2050" y="538"/>
                  </a:cubicBezTo>
                  <a:cubicBezTo>
                    <a:pt x="2610" y="981"/>
                    <a:pt x="3139" y="1455"/>
                    <a:pt x="3624" y="1962"/>
                  </a:cubicBezTo>
                  <a:cubicBezTo>
                    <a:pt x="4002" y="2350"/>
                    <a:pt x="4412" y="2814"/>
                    <a:pt x="4703" y="3364"/>
                  </a:cubicBezTo>
                  <a:cubicBezTo>
                    <a:pt x="4908" y="3764"/>
                    <a:pt x="5124" y="4378"/>
                    <a:pt x="5016" y="5037"/>
                  </a:cubicBezTo>
                  <a:cubicBezTo>
                    <a:pt x="4897" y="5684"/>
                    <a:pt x="4477" y="6245"/>
                    <a:pt x="4089" y="6708"/>
                  </a:cubicBezTo>
                  <a:cubicBezTo>
                    <a:pt x="4002" y="6806"/>
                    <a:pt x="3916" y="6902"/>
                    <a:pt x="3840" y="7000"/>
                  </a:cubicBezTo>
                  <a:cubicBezTo>
                    <a:pt x="3473" y="7410"/>
                    <a:pt x="3107" y="7830"/>
                    <a:pt x="2859" y="8326"/>
                  </a:cubicBezTo>
                  <a:cubicBezTo>
                    <a:pt x="2524" y="8984"/>
                    <a:pt x="2428" y="9728"/>
                    <a:pt x="2330" y="10440"/>
                  </a:cubicBezTo>
                  <a:cubicBezTo>
                    <a:pt x="2265" y="10969"/>
                    <a:pt x="2190" y="11519"/>
                    <a:pt x="2018" y="12026"/>
                  </a:cubicBezTo>
                  <a:lnTo>
                    <a:pt x="1004" y="10322"/>
                  </a:lnTo>
                  <a:cubicBezTo>
                    <a:pt x="1284" y="8877"/>
                    <a:pt x="1025" y="7398"/>
                    <a:pt x="777" y="5975"/>
                  </a:cubicBezTo>
                  <a:lnTo>
                    <a:pt x="712" y="5554"/>
                  </a:lnTo>
                  <a:cubicBezTo>
                    <a:pt x="464" y="4076"/>
                    <a:pt x="249" y="2372"/>
                    <a:pt x="831" y="873"/>
                  </a:cubicBezTo>
                  <a:cubicBezTo>
                    <a:pt x="982" y="495"/>
                    <a:pt x="1165" y="290"/>
                    <a:pt x="1381" y="247"/>
                  </a:cubicBezTo>
                  <a:cubicBezTo>
                    <a:pt x="1402" y="244"/>
                    <a:pt x="1423" y="243"/>
                    <a:pt x="1444" y="243"/>
                  </a:cubicBezTo>
                  <a:close/>
                  <a:moveTo>
                    <a:pt x="1453" y="0"/>
                  </a:moveTo>
                  <a:cubicBezTo>
                    <a:pt x="1415" y="0"/>
                    <a:pt x="1377" y="3"/>
                    <a:pt x="1338" y="10"/>
                  </a:cubicBezTo>
                  <a:cubicBezTo>
                    <a:pt x="1025" y="63"/>
                    <a:pt x="777" y="322"/>
                    <a:pt x="604" y="775"/>
                  </a:cubicBezTo>
                  <a:cubicBezTo>
                    <a:pt x="0" y="2340"/>
                    <a:pt x="216" y="4076"/>
                    <a:pt x="464" y="5586"/>
                  </a:cubicBezTo>
                  <a:cubicBezTo>
                    <a:pt x="486" y="5727"/>
                    <a:pt x="518" y="5878"/>
                    <a:pt x="539" y="6018"/>
                  </a:cubicBezTo>
                  <a:cubicBezTo>
                    <a:pt x="788" y="7442"/>
                    <a:pt x="1036" y="8909"/>
                    <a:pt x="755" y="10322"/>
                  </a:cubicBezTo>
                  <a:cubicBezTo>
                    <a:pt x="745" y="10344"/>
                    <a:pt x="755" y="10376"/>
                    <a:pt x="766" y="10408"/>
                  </a:cubicBezTo>
                  <a:lnTo>
                    <a:pt x="1942" y="12372"/>
                  </a:lnTo>
                  <a:cubicBezTo>
                    <a:pt x="1963" y="12403"/>
                    <a:pt x="2006" y="12425"/>
                    <a:pt x="2050" y="12425"/>
                  </a:cubicBezTo>
                  <a:lnTo>
                    <a:pt x="2061" y="12425"/>
                  </a:lnTo>
                  <a:cubicBezTo>
                    <a:pt x="2104" y="12425"/>
                    <a:pt x="2147" y="12393"/>
                    <a:pt x="2157" y="12350"/>
                  </a:cubicBezTo>
                  <a:cubicBezTo>
                    <a:pt x="2406" y="11756"/>
                    <a:pt x="2492" y="11109"/>
                    <a:pt x="2579" y="10473"/>
                  </a:cubicBezTo>
                  <a:cubicBezTo>
                    <a:pt x="2675" y="9750"/>
                    <a:pt x="2761" y="9060"/>
                    <a:pt x="3075" y="8434"/>
                  </a:cubicBezTo>
                  <a:cubicBezTo>
                    <a:pt x="3312" y="7971"/>
                    <a:pt x="3679" y="7561"/>
                    <a:pt x="4024" y="7161"/>
                  </a:cubicBezTo>
                  <a:cubicBezTo>
                    <a:pt x="4110" y="7064"/>
                    <a:pt x="4185" y="6967"/>
                    <a:pt x="4272" y="6870"/>
                  </a:cubicBezTo>
                  <a:cubicBezTo>
                    <a:pt x="4693" y="6384"/>
                    <a:pt x="5135" y="5780"/>
                    <a:pt x="5254" y="5080"/>
                  </a:cubicBezTo>
                  <a:cubicBezTo>
                    <a:pt x="5383" y="4346"/>
                    <a:pt x="5146" y="3688"/>
                    <a:pt x="4919" y="3256"/>
                  </a:cubicBezTo>
                  <a:cubicBezTo>
                    <a:pt x="4617" y="2674"/>
                    <a:pt x="4185" y="2189"/>
                    <a:pt x="3808" y="1789"/>
                  </a:cubicBezTo>
                  <a:cubicBezTo>
                    <a:pt x="3301" y="1283"/>
                    <a:pt x="2773" y="787"/>
                    <a:pt x="2201" y="344"/>
                  </a:cubicBezTo>
                  <a:cubicBezTo>
                    <a:pt x="1973" y="164"/>
                    <a:pt x="1729" y="0"/>
                    <a:pt x="1453" y="0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53"/>
            <p:cNvSpPr/>
            <p:nvPr/>
          </p:nvSpPr>
          <p:spPr>
            <a:xfrm>
              <a:off x="6779913" y="3025275"/>
              <a:ext cx="43425" cy="98175"/>
            </a:xfrm>
            <a:custGeom>
              <a:avLst/>
              <a:gdLst/>
              <a:ahLst/>
              <a:cxnLst/>
              <a:rect l="l" t="t" r="r" b="b"/>
              <a:pathLst>
                <a:path w="1737" h="3927" extrusionOk="0">
                  <a:moveTo>
                    <a:pt x="108" y="0"/>
                  </a:moveTo>
                  <a:cubicBezTo>
                    <a:pt x="151" y="658"/>
                    <a:pt x="130" y="1316"/>
                    <a:pt x="0" y="1964"/>
                  </a:cubicBezTo>
                  <a:lnTo>
                    <a:pt x="1176" y="3927"/>
                  </a:lnTo>
                  <a:cubicBezTo>
                    <a:pt x="1542" y="3031"/>
                    <a:pt x="1542" y="2028"/>
                    <a:pt x="1736" y="1089"/>
                  </a:cubicBezTo>
                  <a:cubicBezTo>
                    <a:pt x="960" y="863"/>
                    <a:pt x="442" y="432"/>
                    <a:pt x="108" y="0"/>
                  </a:cubicBezTo>
                  <a:close/>
                </a:path>
              </a:pathLst>
            </a:custGeom>
            <a:solidFill>
              <a:srgbClr val="A45D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53"/>
            <p:cNvSpPr/>
            <p:nvPr/>
          </p:nvSpPr>
          <p:spPr>
            <a:xfrm>
              <a:off x="6776663" y="3022200"/>
              <a:ext cx="49900" cy="104225"/>
            </a:xfrm>
            <a:custGeom>
              <a:avLst/>
              <a:gdLst/>
              <a:ahLst/>
              <a:cxnLst/>
              <a:rect l="l" t="t" r="r" b="b"/>
              <a:pathLst>
                <a:path w="1996" h="4169" extrusionOk="0">
                  <a:moveTo>
                    <a:pt x="378" y="469"/>
                  </a:moveTo>
                  <a:lnTo>
                    <a:pt x="378" y="469"/>
                  </a:lnTo>
                  <a:cubicBezTo>
                    <a:pt x="745" y="846"/>
                    <a:pt x="1198" y="1126"/>
                    <a:pt x="1727" y="1299"/>
                  </a:cubicBezTo>
                  <a:cubicBezTo>
                    <a:pt x="1672" y="1590"/>
                    <a:pt x="1629" y="1892"/>
                    <a:pt x="1586" y="2183"/>
                  </a:cubicBezTo>
                  <a:cubicBezTo>
                    <a:pt x="1521" y="2712"/>
                    <a:pt x="1446" y="3262"/>
                    <a:pt x="1274" y="3769"/>
                  </a:cubicBezTo>
                  <a:lnTo>
                    <a:pt x="260" y="2065"/>
                  </a:lnTo>
                  <a:cubicBezTo>
                    <a:pt x="356" y="1579"/>
                    <a:pt x="389" y="1051"/>
                    <a:pt x="378" y="469"/>
                  </a:cubicBezTo>
                  <a:close/>
                  <a:moveTo>
                    <a:pt x="228" y="1"/>
                  </a:moveTo>
                  <a:cubicBezTo>
                    <a:pt x="216" y="1"/>
                    <a:pt x="205" y="2"/>
                    <a:pt x="195" y="4"/>
                  </a:cubicBezTo>
                  <a:cubicBezTo>
                    <a:pt x="141" y="26"/>
                    <a:pt x="109" y="80"/>
                    <a:pt x="109" y="134"/>
                  </a:cubicBezTo>
                  <a:cubicBezTo>
                    <a:pt x="162" y="857"/>
                    <a:pt x="119" y="1483"/>
                    <a:pt x="11" y="2065"/>
                  </a:cubicBezTo>
                  <a:cubicBezTo>
                    <a:pt x="1" y="2087"/>
                    <a:pt x="11" y="2119"/>
                    <a:pt x="22" y="2151"/>
                  </a:cubicBezTo>
                  <a:lnTo>
                    <a:pt x="1198" y="4115"/>
                  </a:lnTo>
                  <a:cubicBezTo>
                    <a:pt x="1219" y="4146"/>
                    <a:pt x="1262" y="4168"/>
                    <a:pt x="1306" y="4168"/>
                  </a:cubicBezTo>
                  <a:lnTo>
                    <a:pt x="1317" y="4168"/>
                  </a:lnTo>
                  <a:cubicBezTo>
                    <a:pt x="1360" y="4168"/>
                    <a:pt x="1403" y="4136"/>
                    <a:pt x="1413" y="4093"/>
                  </a:cubicBezTo>
                  <a:cubicBezTo>
                    <a:pt x="1662" y="3499"/>
                    <a:pt x="1748" y="2842"/>
                    <a:pt x="1835" y="2216"/>
                  </a:cubicBezTo>
                  <a:cubicBezTo>
                    <a:pt x="1878" y="1892"/>
                    <a:pt x="1921" y="1558"/>
                    <a:pt x="1986" y="1234"/>
                  </a:cubicBezTo>
                  <a:cubicBezTo>
                    <a:pt x="1996" y="1169"/>
                    <a:pt x="1964" y="1105"/>
                    <a:pt x="1899" y="1094"/>
                  </a:cubicBezTo>
                  <a:cubicBezTo>
                    <a:pt x="1262" y="910"/>
                    <a:pt x="734" y="555"/>
                    <a:pt x="335" y="47"/>
                  </a:cubicBezTo>
                  <a:cubicBezTo>
                    <a:pt x="310" y="14"/>
                    <a:pt x="267" y="1"/>
                    <a:pt x="228" y="1"/>
                  </a:cubicBezTo>
                  <a:close/>
                </a:path>
              </a:pathLst>
            </a:custGeom>
            <a:solidFill>
              <a:srgbClr val="A45D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53"/>
            <p:cNvSpPr/>
            <p:nvPr/>
          </p:nvSpPr>
          <p:spPr>
            <a:xfrm>
              <a:off x="6761288" y="3173850"/>
              <a:ext cx="93075" cy="206525"/>
            </a:xfrm>
            <a:custGeom>
              <a:avLst/>
              <a:gdLst/>
              <a:ahLst/>
              <a:cxnLst/>
              <a:rect l="l" t="t" r="r" b="b"/>
              <a:pathLst>
                <a:path w="3723" h="8261" extrusionOk="0">
                  <a:moveTo>
                    <a:pt x="1" y="1"/>
                  </a:moveTo>
                  <a:lnTo>
                    <a:pt x="1" y="1"/>
                  </a:lnTo>
                  <a:cubicBezTo>
                    <a:pt x="724" y="2481"/>
                    <a:pt x="1856" y="4747"/>
                    <a:pt x="2579" y="7228"/>
                  </a:cubicBezTo>
                  <a:cubicBezTo>
                    <a:pt x="2644" y="7465"/>
                    <a:pt x="2881" y="7875"/>
                    <a:pt x="3054" y="8059"/>
                  </a:cubicBezTo>
                  <a:cubicBezTo>
                    <a:pt x="3162" y="8181"/>
                    <a:pt x="3333" y="8260"/>
                    <a:pt x="3496" y="8260"/>
                  </a:cubicBezTo>
                  <a:cubicBezTo>
                    <a:pt x="3576" y="8260"/>
                    <a:pt x="3655" y="8241"/>
                    <a:pt x="3722" y="8198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CCC6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53"/>
            <p:cNvSpPr/>
            <p:nvPr/>
          </p:nvSpPr>
          <p:spPr>
            <a:xfrm>
              <a:off x="6757788" y="3170750"/>
              <a:ext cx="100075" cy="212675"/>
            </a:xfrm>
            <a:custGeom>
              <a:avLst/>
              <a:gdLst/>
              <a:ahLst/>
              <a:cxnLst/>
              <a:rect l="l" t="t" r="r" b="b"/>
              <a:pathLst>
                <a:path w="4003" h="8507" extrusionOk="0">
                  <a:moveTo>
                    <a:pt x="143" y="1"/>
                  </a:moveTo>
                  <a:cubicBezTo>
                    <a:pt x="132" y="1"/>
                    <a:pt x="120" y="2"/>
                    <a:pt x="109" y="6"/>
                  </a:cubicBezTo>
                  <a:cubicBezTo>
                    <a:pt x="44" y="28"/>
                    <a:pt x="1" y="93"/>
                    <a:pt x="22" y="157"/>
                  </a:cubicBezTo>
                  <a:cubicBezTo>
                    <a:pt x="389" y="1409"/>
                    <a:pt x="864" y="2617"/>
                    <a:pt x="1317" y="3782"/>
                  </a:cubicBezTo>
                  <a:cubicBezTo>
                    <a:pt x="1770" y="4947"/>
                    <a:pt x="2233" y="6155"/>
                    <a:pt x="2600" y="7384"/>
                  </a:cubicBezTo>
                  <a:cubicBezTo>
                    <a:pt x="2676" y="7643"/>
                    <a:pt x="2913" y="8064"/>
                    <a:pt x="3096" y="8269"/>
                  </a:cubicBezTo>
                  <a:cubicBezTo>
                    <a:pt x="3226" y="8409"/>
                    <a:pt x="3431" y="8506"/>
                    <a:pt x="3635" y="8506"/>
                  </a:cubicBezTo>
                  <a:cubicBezTo>
                    <a:pt x="3733" y="8506"/>
                    <a:pt x="3830" y="8485"/>
                    <a:pt x="3927" y="8420"/>
                  </a:cubicBezTo>
                  <a:cubicBezTo>
                    <a:pt x="3981" y="8387"/>
                    <a:pt x="4002" y="8312"/>
                    <a:pt x="3959" y="8247"/>
                  </a:cubicBezTo>
                  <a:cubicBezTo>
                    <a:pt x="3939" y="8213"/>
                    <a:pt x="3902" y="8197"/>
                    <a:pt x="3864" y="8197"/>
                  </a:cubicBezTo>
                  <a:cubicBezTo>
                    <a:pt x="3841" y="8197"/>
                    <a:pt x="3818" y="8203"/>
                    <a:pt x="3798" y="8215"/>
                  </a:cubicBezTo>
                  <a:cubicBezTo>
                    <a:pt x="3747" y="8248"/>
                    <a:pt x="3690" y="8263"/>
                    <a:pt x="3631" y="8263"/>
                  </a:cubicBezTo>
                  <a:cubicBezTo>
                    <a:pt x="3503" y="8263"/>
                    <a:pt x="3369" y="8192"/>
                    <a:pt x="3280" y="8096"/>
                  </a:cubicBezTo>
                  <a:cubicBezTo>
                    <a:pt x="3118" y="7924"/>
                    <a:pt x="2892" y="7535"/>
                    <a:pt x="2837" y="7320"/>
                  </a:cubicBezTo>
                  <a:cubicBezTo>
                    <a:pt x="2470" y="6068"/>
                    <a:pt x="1996" y="4860"/>
                    <a:pt x="1543" y="3695"/>
                  </a:cubicBezTo>
                  <a:cubicBezTo>
                    <a:pt x="1090" y="2530"/>
                    <a:pt x="615" y="1322"/>
                    <a:pt x="260" y="93"/>
                  </a:cubicBezTo>
                  <a:cubicBezTo>
                    <a:pt x="242" y="39"/>
                    <a:pt x="195" y="1"/>
                    <a:pt x="143" y="1"/>
                  </a:cubicBezTo>
                  <a:close/>
                </a:path>
              </a:pathLst>
            </a:custGeom>
            <a:solidFill>
              <a:srgbClr val="CCC6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53"/>
            <p:cNvSpPr/>
            <p:nvPr/>
          </p:nvSpPr>
          <p:spPr>
            <a:xfrm>
              <a:off x="6765063" y="3159825"/>
              <a:ext cx="107625" cy="223975"/>
            </a:xfrm>
            <a:custGeom>
              <a:avLst/>
              <a:gdLst/>
              <a:ahLst/>
              <a:cxnLst/>
              <a:rect l="l" t="t" r="r" b="b"/>
              <a:pathLst>
                <a:path w="4305" h="8959" extrusionOk="0">
                  <a:moveTo>
                    <a:pt x="2244" y="1"/>
                  </a:moveTo>
                  <a:lnTo>
                    <a:pt x="1" y="713"/>
                  </a:lnTo>
                  <a:cubicBezTo>
                    <a:pt x="626" y="3528"/>
                    <a:pt x="2266" y="6106"/>
                    <a:pt x="3603" y="8652"/>
                  </a:cubicBezTo>
                  <a:cubicBezTo>
                    <a:pt x="3679" y="8792"/>
                    <a:pt x="3766" y="8932"/>
                    <a:pt x="3917" y="8954"/>
                  </a:cubicBezTo>
                  <a:cubicBezTo>
                    <a:pt x="3933" y="8957"/>
                    <a:pt x="3948" y="8959"/>
                    <a:pt x="3964" y="8959"/>
                  </a:cubicBezTo>
                  <a:cubicBezTo>
                    <a:pt x="4096" y="8959"/>
                    <a:pt x="4213" y="8841"/>
                    <a:pt x="4262" y="8706"/>
                  </a:cubicBezTo>
                  <a:cubicBezTo>
                    <a:pt x="4305" y="8565"/>
                    <a:pt x="4283" y="8404"/>
                    <a:pt x="4250" y="8253"/>
                  </a:cubicBezTo>
                  <a:cubicBezTo>
                    <a:pt x="3797" y="5448"/>
                    <a:pt x="2697" y="2805"/>
                    <a:pt x="2244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53"/>
            <p:cNvSpPr/>
            <p:nvPr/>
          </p:nvSpPr>
          <p:spPr>
            <a:xfrm>
              <a:off x="6761838" y="3156750"/>
              <a:ext cx="114100" cy="230175"/>
            </a:xfrm>
            <a:custGeom>
              <a:avLst/>
              <a:gdLst/>
              <a:ahLst/>
              <a:cxnLst/>
              <a:rect l="l" t="t" r="r" b="b"/>
              <a:pathLst>
                <a:path w="4564" h="9207" extrusionOk="0">
                  <a:moveTo>
                    <a:pt x="2381" y="1"/>
                  </a:moveTo>
                  <a:cubicBezTo>
                    <a:pt x="2371" y="1"/>
                    <a:pt x="2362" y="2"/>
                    <a:pt x="2352" y="5"/>
                  </a:cubicBezTo>
                  <a:cubicBezTo>
                    <a:pt x="2287" y="16"/>
                    <a:pt x="2233" y="70"/>
                    <a:pt x="2244" y="145"/>
                  </a:cubicBezTo>
                  <a:cubicBezTo>
                    <a:pt x="2481" y="1547"/>
                    <a:pt x="2869" y="2939"/>
                    <a:pt x="3258" y="4287"/>
                  </a:cubicBezTo>
                  <a:cubicBezTo>
                    <a:pt x="3636" y="5614"/>
                    <a:pt x="4034" y="6995"/>
                    <a:pt x="4261" y="8397"/>
                  </a:cubicBezTo>
                  <a:cubicBezTo>
                    <a:pt x="4283" y="8527"/>
                    <a:pt x="4304" y="8678"/>
                    <a:pt x="4272" y="8796"/>
                  </a:cubicBezTo>
                  <a:cubicBezTo>
                    <a:pt x="4241" y="8878"/>
                    <a:pt x="4163" y="8959"/>
                    <a:pt x="4081" y="8959"/>
                  </a:cubicBezTo>
                  <a:cubicBezTo>
                    <a:pt x="4077" y="8959"/>
                    <a:pt x="4072" y="8959"/>
                    <a:pt x="4067" y="8958"/>
                  </a:cubicBezTo>
                  <a:cubicBezTo>
                    <a:pt x="3970" y="8947"/>
                    <a:pt x="3905" y="8829"/>
                    <a:pt x="3840" y="8721"/>
                  </a:cubicBezTo>
                  <a:cubicBezTo>
                    <a:pt x="3571" y="8203"/>
                    <a:pt x="3279" y="7674"/>
                    <a:pt x="3010" y="7168"/>
                  </a:cubicBezTo>
                  <a:cubicBezTo>
                    <a:pt x="1899" y="5140"/>
                    <a:pt x="745" y="3047"/>
                    <a:pt x="249" y="814"/>
                  </a:cubicBezTo>
                  <a:cubicBezTo>
                    <a:pt x="239" y="756"/>
                    <a:pt x="186" y="716"/>
                    <a:pt x="129" y="716"/>
                  </a:cubicBezTo>
                  <a:cubicBezTo>
                    <a:pt x="122" y="716"/>
                    <a:pt x="115" y="716"/>
                    <a:pt x="108" y="717"/>
                  </a:cubicBezTo>
                  <a:cubicBezTo>
                    <a:pt x="43" y="739"/>
                    <a:pt x="0" y="804"/>
                    <a:pt x="11" y="868"/>
                  </a:cubicBezTo>
                  <a:cubicBezTo>
                    <a:pt x="518" y="3134"/>
                    <a:pt x="1672" y="5248"/>
                    <a:pt x="2794" y="7286"/>
                  </a:cubicBezTo>
                  <a:cubicBezTo>
                    <a:pt x="3064" y="7793"/>
                    <a:pt x="3355" y="8322"/>
                    <a:pt x="3624" y="8829"/>
                  </a:cubicBezTo>
                  <a:cubicBezTo>
                    <a:pt x="3679" y="8947"/>
                    <a:pt x="3797" y="9174"/>
                    <a:pt x="4024" y="9206"/>
                  </a:cubicBezTo>
                  <a:lnTo>
                    <a:pt x="4089" y="9206"/>
                  </a:lnTo>
                  <a:cubicBezTo>
                    <a:pt x="4283" y="9206"/>
                    <a:pt x="4444" y="9045"/>
                    <a:pt x="4499" y="8872"/>
                  </a:cubicBezTo>
                  <a:cubicBezTo>
                    <a:pt x="4563" y="8688"/>
                    <a:pt x="4531" y="8505"/>
                    <a:pt x="4509" y="8354"/>
                  </a:cubicBezTo>
                  <a:cubicBezTo>
                    <a:pt x="4272" y="6952"/>
                    <a:pt x="3883" y="5560"/>
                    <a:pt x="3495" y="4212"/>
                  </a:cubicBezTo>
                  <a:cubicBezTo>
                    <a:pt x="3118" y="2875"/>
                    <a:pt x="2718" y="1494"/>
                    <a:pt x="2492" y="102"/>
                  </a:cubicBezTo>
                  <a:cubicBezTo>
                    <a:pt x="2483" y="47"/>
                    <a:pt x="2435" y="1"/>
                    <a:pt x="2381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53"/>
            <p:cNvSpPr/>
            <p:nvPr/>
          </p:nvSpPr>
          <p:spPr>
            <a:xfrm>
              <a:off x="6615663" y="2865525"/>
              <a:ext cx="208750" cy="316675"/>
            </a:xfrm>
            <a:custGeom>
              <a:avLst/>
              <a:gdLst/>
              <a:ahLst/>
              <a:cxnLst/>
              <a:rect l="l" t="t" r="r" b="b"/>
              <a:pathLst>
                <a:path w="8350" h="12667" extrusionOk="0">
                  <a:moveTo>
                    <a:pt x="2064" y="1327"/>
                  </a:moveTo>
                  <a:cubicBezTo>
                    <a:pt x="2092" y="1327"/>
                    <a:pt x="2119" y="1328"/>
                    <a:pt x="2148" y="1331"/>
                  </a:cubicBezTo>
                  <a:cubicBezTo>
                    <a:pt x="3194" y="1428"/>
                    <a:pt x="3636" y="2323"/>
                    <a:pt x="3819" y="3229"/>
                  </a:cubicBezTo>
                  <a:cubicBezTo>
                    <a:pt x="3960" y="3920"/>
                    <a:pt x="4025" y="4729"/>
                    <a:pt x="3539" y="5236"/>
                  </a:cubicBezTo>
                  <a:cubicBezTo>
                    <a:pt x="3298" y="5492"/>
                    <a:pt x="2959" y="5609"/>
                    <a:pt x="2609" y="5609"/>
                  </a:cubicBezTo>
                  <a:cubicBezTo>
                    <a:pt x="2221" y="5609"/>
                    <a:pt x="1822" y="5465"/>
                    <a:pt x="1532" y="5204"/>
                  </a:cubicBezTo>
                  <a:cubicBezTo>
                    <a:pt x="983" y="4708"/>
                    <a:pt x="789" y="3909"/>
                    <a:pt x="842" y="3165"/>
                  </a:cubicBezTo>
                  <a:cubicBezTo>
                    <a:pt x="895" y="2529"/>
                    <a:pt x="1260" y="1327"/>
                    <a:pt x="2064" y="1327"/>
                  </a:cubicBezTo>
                  <a:close/>
                  <a:moveTo>
                    <a:pt x="2316" y="1"/>
                  </a:moveTo>
                  <a:cubicBezTo>
                    <a:pt x="1913" y="1"/>
                    <a:pt x="1522" y="119"/>
                    <a:pt x="1220" y="393"/>
                  </a:cubicBezTo>
                  <a:cubicBezTo>
                    <a:pt x="487" y="1051"/>
                    <a:pt x="98" y="2151"/>
                    <a:pt x="33" y="3100"/>
                  </a:cubicBezTo>
                  <a:cubicBezTo>
                    <a:pt x="1" y="3683"/>
                    <a:pt x="77" y="4265"/>
                    <a:pt x="281" y="4804"/>
                  </a:cubicBezTo>
                  <a:cubicBezTo>
                    <a:pt x="497" y="5398"/>
                    <a:pt x="875" y="5948"/>
                    <a:pt x="1436" y="6239"/>
                  </a:cubicBezTo>
                  <a:cubicBezTo>
                    <a:pt x="1867" y="6465"/>
                    <a:pt x="2385" y="6520"/>
                    <a:pt x="2838" y="6703"/>
                  </a:cubicBezTo>
                  <a:cubicBezTo>
                    <a:pt x="3679" y="7059"/>
                    <a:pt x="4240" y="7879"/>
                    <a:pt x="4564" y="8731"/>
                  </a:cubicBezTo>
                  <a:cubicBezTo>
                    <a:pt x="4887" y="9583"/>
                    <a:pt x="5017" y="10500"/>
                    <a:pt x="5276" y="11374"/>
                  </a:cubicBezTo>
                  <a:cubicBezTo>
                    <a:pt x="5394" y="11794"/>
                    <a:pt x="5567" y="12226"/>
                    <a:pt x="5923" y="12474"/>
                  </a:cubicBezTo>
                  <a:cubicBezTo>
                    <a:pt x="6121" y="12609"/>
                    <a:pt x="6348" y="12667"/>
                    <a:pt x="6580" y="12667"/>
                  </a:cubicBezTo>
                  <a:cubicBezTo>
                    <a:pt x="6981" y="12667"/>
                    <a:pt x="7401" y="12497"/>
                    <a:pt x="7735" y="12258"/>
                  </a:cubicBezTo>
                  <a:cubicBezTo>
                    <a:pt x="8016" y="12064"/>
                    <a:pt x="8285" y="11794"/>
                    <a:pt x="8318" y="11460"/>
                  </a:cubicBezTo>
                  <a:cubicBezTo>
                    <a:pt x="8350" y="11125"/>
                    <a:pt x="8155" y="10823"/>
                    <a:pt x="7972" y="10543"/>
                  </a:cubicBezTo>
                  <a:cubicBezTo>
                    <a:pt x="7444" y="9756"/>
                    <a:pt x="6915" y="8958"/>
                    <a:pt x="6398" y="8170"/>
                  </a:cubicBezTo>
                  <a:cubicBezTo>
                    <a:pt x="5804" y="7297"/>
                    <a:pt x="5211" y="6379"/>
                    <a:pt x="5017" y="5344"/>
                  </a:cubicBezTo>
                  <a:cubicBezTo>
                    <a:pt x="4876" y="4578"/>
                    <a:pt x="4974" y="3790"/>
                    <a:pt x="4909" y="3014"/>
                  </a:cubicBezTo>
                  <a:cubicBezTo>
                    <a:pt x="4833" y="2086"/>
                    <a:pt x="4499" y="1137"/>
                    <a:pt x="3787" y="533"/>
                  </a:cubicBezTo>
                  <a:cubicBezTo>
                    <a:pt x="3400" y="207"/>
                    <a:pt x="2848" y="1"/>
                    <a:pt x="2316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53"/>
            <p:cNvSpPr/>
            <p:nvPr/>
          </p:nvSpPr>
          <p:spPr>
            <a:xfrm>
              <a:off x="6612438" y="2862275"/>
              <a:ext cx="215225" cy="322925"/>
            </a:xfrm>
            <a:custGeom>
              <a:avLst/>
              <a:gdLst/>
              <a:ahLst/>
              <a:cxnLst/>
              <a:rect l="l" t="t" r="r" b="b"/>
              <a:pathLst>
                <a:path w="8609" h="12917" extrusionOk="0">
                  <a:moveTo>
                    <a:pt x="2265" y="1580"/>
                  </a:moveTo>
                  <a:cubicBezTo>
                    <a:pt x="3075" y="1666"/>
                    <a:pt x="3603" y="2270"/>
                    <a:pt x="3830" y="3392"/>
                  </a:cubicBezTo>
                  <a:cubicBezTo>
                    <a:pt x="4024" y="4298"/>
                    <a:pt x="3938" y="4902"/>
                    <a:pt x="3581" y="5291"/>
                  </a:cubicBezTo>
                  <a:cubicBezTo>
                    <a:pt x="3363" y="5519"/>
                    <a:pt x="3058" y="5619"/>
                    <a:pt x="2745" y="5619"/>
                  </a:cubicBezTo>
                  <a:cubicBezTo>
                    <a:pt x="2378" y="5619"/>
                    <a:pt x="1999" y="5481"/>
                    <a:pt x="1737" y="5248"/>
                  </a:cubicBezTo>
                  <a:cubicBezTo>
                    <a:pt x="1273" y="4826"/>
                    <a:pt x="1036" y="4093"/>
                    <a:pt x="1100" y="3306"/>
                  </a:cubicBezTo>
                  <a:cubicBezTo>
                    <a:pt x="1133" y="2874"/>
                    <a:pt x="1338" y="2098"/>
                    <a:pt x="1748" y="1753"/>
                  </a:cubicBezTo>
                  <a:cubicBezTo>
                    <a:pt x="1888" y="1634"/>
                    <a:pt x="2039" y="1580"/>
                    <a:pt x="2201" y="1580"/>
                  </a:cubicBezTo>
                  <a:close/>
                  <a:moveTo>
                    <a:pt x="2172" y="1335"/>
                  </a:moveTo>
                  <a:cubicBezTo>
                    <a:pt x="1960" y="1335"/>
                    <a:pt x="1769" y="1414"/>
                    <a:pt x="1586" y="1569"/>
                  </a:cubicBezTo>
                  <a:cubicBezTo>
                    <a:pt x="1079" y="1990"/>
                    <a:pt x="885" y="2874"/>
                    <a:pt x="853" y="3284"/>
                  </a:cubicBezTo>
                  <a:cubicBezTo>
                    <a:pt x="788" y="4158"/>
                    <a:pt x="1057" y="4956"/>
                    <a:pt x="1575" y="5431"/>
                  </a:cubicBezTo>
                  <a:cubicBezTo>
                    <a:pt x="1877" y="5701"/>
                    <a:pt x="2320" y="5862"/>
                    <a:pt x="2740" y="5862"/>
                  </a:cubicBezTo>
                  <a:cubicBezTo>
                    <a:pt x="3118" y="5862"/>
                    <a:pt x="3485" y="5744"/>
                    <a:pt x="3754" y="5452"/>
                  </a:cubicBezTo>
                  <a:cubicBezTo>
                    <a:pt x="4305" y="4870"/>
                    <a:pt x="4197" y="3964"/>
                    <a:pt x="4067" y="3338"/>
                  </a:cubicBezTo>
                  <a:cubicBezTo>
                    <a:pt x="3819" y="2098"/>
                    <a:pt x="3215" y="1429"/>
                    <a:pt x="2287" y="1343"/>
                  </a:cubicBezTo>
                  <a:cubicBezTo>
                    <a:pt x="2248" y="1338"/>
                    <a:pt x="2210" y="1335"/>
                    <a:pt x="2172" y="1335"/>
                  </a:cubicBezTo>
                  <a:close/>
                  <a:moveTo>
                    <a:pt x="2449" y="253"/>
                  </a:moveTo>
                  <a:cubicBezTo>
                    <a:pt x="2945" y="253"/>
                    <a:pt x="3474" y="447"/>
                    <a:pt x="3840" y="760"/>
                  </a:cubicBezTo>
                  <a:cubicBezTo>
                    <a:pt x="4444" y="1267"/>
                    <a:pt x="4833" y="2130"/>
                    <a:pt x="4909" y="3155"/>
                  </a:cubicBezTo>
                  <a:cubicBezTo>
                    <a:pt x="4941" y="3467"/>
                    <a:pt x="4941" y="3781"/>
                    <a:pt x="4941" y="4083"/>
                  </a:cubicBezTo>
                  <a:cubicBezTo>
                    <a:pt x="4941" y="4546"/>
                    <a:pt x="4941" y="5021"/>
                    <a:pt x="5027" y="5495"/>
                  </a:cubicBezTo>
                  <a:cubicBezTo>
                    <a:pt x="5221" y="6574"/>
                    <a:pt x="5858" y="7534"/>
                    <a:pt x="6419" y="8376"/>
                  </a:cubicBezTo>
                  <a:lnTo>
                    <a:pt x="7994" y="10738"/>
                  </a:lnTo>
                  <a:cubicBezTo>
                    <a:pt x="8188" y="11018"/>
                    <a:pt x="8349" y="11299"/>
                    <a:pt x="8317" y="11579"/>
                  </a:cubicBezTo>
                  <a:cubicBezTo>
                    <a:pt x="8296" y="11828"/>
                    <a:pt x="8123" y="12065"/>
                    <a:pt x="7799" y="12291"/>
                  </a:cubicBezTo>
                  <a:cubicBezTo>
                    <a:pt x="7505" y="12495"/>
                    <a:pt x="7100" y="12671"/>
                    <a:pt x="6710" y="12671"/>
                  </a:cubicBezTo>
                  <a:cubicBezTo>
                    <a:pt x="6502" y="12671"/>
                    <a:pt x="6297" y="12620"/>
                    <a:pt x="6117" y="12496"/>
                  </a:cubicBezTo>
                  <a:cubicBezTo>
                    <a:pt x="5793" y="12269"/>
                    <a:pt x="5631" y="11849"/>
                    <a:pt x="5523" y="11471"/>
                  </a:cubicBezTo>
                  <a:cubicBezTo>
                    <a:pt x="5415" y="11126"/>
                    <a:pt x="5340" y="10770"/>
                    <a:pt x="5254" y="10436"/>
                  </a:cubicBezTo>
                  <a:cubicBezTo>
                    <a:pt x="5135" y="9896"/>
                    <a:pt x="5005" y="9347"/>
                    <a:pt x="4811" y="8818"/>
                  </a:cubicBezTo>
                  <a:cubicBezTo>
                    <a:pt x="4423" y="7793"/>
                    <a:pt x="3787" y="7049"/>
                    <a:pt x="3021" y="6725"/>
                  </a:cubicBezTo>
                  <a:cubicBezTo>
                    <a:pt x="2805" y="6639"/>
                    <a:pt x="2579" y="6574"/>
                    <a:pt x="2373" y="6520"/>
                  </a:cubicBezTo>
                  <a:cubicBezTo>
                    <a:pt x="2104" y="6444"/>
                    <a:pt x="1845" y="6380"/>
                    <a:pt x="1618" y="6262"/>
                  </a:cubicBezTo>
                  <a:cubicBezTo>
                    <a:pt x="1025" y="5948"/>
                    <a:pt x="691" y="5344"/>
                    <a:pt x="518" y="4891"/>
                  </a:cubicBezTo>
                  <a:cubicBezTo>
                    <a:pt x="335" y="4385"/>
                    <a:pt x="249" y="3813"/>
                    <a:pt x="292" y="3241"/>
                  </a:cubicBezTo>
                  <a:cubicBezTo>
                    <a:pt x="345" y="2421"/>
                    <a:pt x="669" y="1300"/>
                    <a:pt x="1424" y="609"/>
                  </a:cubicBezTo>
                  <a:cubicBezTo>
                    <a:pt x="1705" y="361"/>
                    <a:pt x="2071" y="253"/>
                    <a:pt x="2449" y="253"/>
                  </a:cubicBezTo>
                  <a:close/>
                  <a:moveTo>
                    <a:pt x="2441" y="1"/>
                  </a:moveTo>
                  <a:cubicBezTo>
                    <a:pt x="2013" y="1"/>
                    <a:pt x="1593" y="128"/>
                    <a:pt x="1263" y="425"/>
                  </a:cubicBezTo>
                  <a:cubicBezTo>
                    <a:pt x="453" y="1170"/>
                    <a:pt x="98" y="2357"/>
                    <a:pt x="43" y="3230"/>
                  </a:cubicBezTo>
                  <a:cubicBezTo>
                    <a:pt x="0" y="3834"/>
                    <a:pt x="87" y="4438"/>
                    <a:pt x="292" y="4977"/>
                  </a:cubicBezTo>
                  <a:cubicBezTo>
                    <a:pt x="475" y="5474"/>
                    <a:pt x="842" y="6132"/>
                    <a:pt x="1500" y="6477"/>
                  </a:cubicBezTo>
                  <a:cubicBezTo>
                    <a:pt x="1759" y="6617"/>
                    <a:pt x="2039" y="6682"/>
                    <a:pt x="2309" y="6758"/>
                  </a:cubicBezTo>
                  <a:cubicBezTo>
                    <a:pt x="2514" y="6811"/>
                    <a:pt x="2730" y="6866"/>
                    <a:pt x="2924" y="6952"/>
                  </a:cubicBezTo>
                  <a:cubicBezTo>
                    <a:pt x="3625" y="7243"/>
                    <a:pt x="4218" y="7944"/>
                    <a:pt x="4574" y="8904"/>
                  </a:cubicBezTo>
                  <a:cubicBezTo>
                    <a:pt x="4768" y="9411"/>
                    <a:pt x="4897" y="9961"/>
                    <a:pt x="5016" y="10490"/>
                  </a:cubicBezTo>
                  <a:cubicBezTo>
                    <a:pt x="5103" y="10835"/>
                    <a:pt x="5178" y="11191"/>
                    <a:pt x="5286" y="11536"/>
                  </a:cubicBezTo>
                  <a:cubicBezTo>
                    <a:pt x="5405" y="11967"/>
                    <a:pt x="5588" y="12432"/>
                    <a:pt x="5987" y="12701"/>
                  </a:cubicBezTo>
                  <a:cubicBezTo>
                    <a:pt x="6203" y="12852"/>
                    <a:pt x="6451" y="12917"/>
                    <a:pt x="6710" y="12917"/>
                  </a:cubicBezTo>
                  <a:cubicBezTo>
                    <a:pt x="7152" y="12917"/>
                    <a:pt x="7605" y="12722"/>
                    <a:pt x="7939" y="12496"/>
                  </a:cubicBezTo>
                  <a:cubicBezTo>
                    <a:pt x="8317" y="12226"/>
                    <a:pt x="8533" y="11924"/>
                    <a:pt x="8565" y="11601"/>
                  </a:cubicBezTo>
                  <a:cubicBezTo>
                    <a:pt x="8608" y="11245"/>
                    <a:pt x="8414" y="10921"/>
                    <a:pt x="8198" y="10598"/>
                  </a:cubicBezTo>
                  <a:lnTo>
                    <a:pt x="6623" y="8235"/>
                  </a:lnTo>
                  <a:cubicBezTo>
                    <a:pt x="6074" y="7415"/>
                    <a:pt x="5458" y="6477"/>
                    <a:pt x="5264" y="5452"/>
                  </a:cubicBezTo>
                  <a:cubicBezTo>
                    <a:pt x="5189" y="4999"/>
                    <a:pt x="5189" y="4536"/>
                    <a:pt x="5189" y="4083"/>
                  </a:cubicBezTo>
                  <a:cubicBezTo>
                    <a:pt x="5189" y="3769"/>
                    <a:pt x="5178" y="3457"/>
                    <a:pt x="5156" y="3133"/>
                  </a:cubicBezTo>
                  <a:cubicBezTo>
                    <a:pt x="5070" y="2043"/>
                    <a:pt x="4660" y="1127"/>
                    <a:pt x="3991" y="566"/>
                  </a:cubicBezTo>
                  <a:cubicBezTo>
                    <a:pt x="3586" y="222"/>
                    <a:pt x="3007" y="1"/>
                    <a:pt x="2441" y="1"/>
                  </a:cubicBezTo>
                  <a:close/>
                </a:path>
              </a:pathLst>
            </a:custGeom>
            <a:solidFill>
              <a:srgbClr val="B36E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53"/>
            <p:cNvSpPr/>
            <p:nvPr/>
          </p:nvSpPr>
          <p:spPr>
            <a:xfrm>
              <a:off x="6777738" y="3132050"/>
              <a:ext cx="24850" cy="24850"/>
            </a:xfrm>
            <a:custGeom>
              <a:avLst/>
              <a:gdLst/>
              <a:ahLst/>
              <a:cxnLst/>
              <a:rect l="l" t="t" r="r" b="b"/>
              <a:pathLst>
                <a:path w="994" h="994" extrusionOk="0">
                  <a:moveTo>
                    <a:pt x="497" y="1"/>
                  </a:moveTo>
                  <a:cubicBezTo>
                    <a:pt x="227" y="1"/>
                    <a:pt x="1" y="227"/>
                    <a:pt x="1" y="497"/>
                  </a:cubicBezTo>
                  <a:cubicBezTo>
                    <a:pt x="1" y="778"/>
                    <a:pt x="227" y="993"/>
                    <a:pt x="497" y="993"/>
                  </a:cubicBezTo>
                  <a:cubicBezTo>
                    <a:pt x="766" y="993"/>
                    <a:pt x="993" y="778"/>
                    <a:pt x="993" y="497"/>
                  </a:cubicBezTo>
                  <a:cubicBezTo>
                    <a:pt x="993" y="227"/>
                    <a:pt x="766" y="1"/>
                    <a:pt x="497" y="1"/>
                  </a:cubicBezTo>
                  <a:close/>
                </a:path>
              </a:pathLst>
            </a:custGeom>
            <a:solidFill>
              <a:srgbClr val="538B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53"/>
            <p:cNvSpPr/>
            <p:nvPr/>
          </p:nvSpPr>
          <p:spPr>
            <a:xfrm>
              <a:off x="6776138" y="3130700"/>
              <a:ext cx="28075" cy="27825"/>
            </a:xfrm>
            <a:custGeom>
              <a:avLst/>
              <a:gdLst/>
              <a:ahLst/>
              <a:cxnLst/>
              <a:rect l="l" t="t" r="r" b="b"/>
              <a:pathLst>
                <a:path w="1123" h="1113" extrusionOk="0">
                  <a:moveTo>
                    <a:pt x="561" y="120"/>
                  </a:moveTo>
                  <a:cubicBezTo>
                    <a:pt x="798" y="120"/>
                    <a:pt x="993" y="314"/>
                    <a:pt x="993" y="551"/>
                  </a:cubicBezTo>
                  <a:cubicBezTo>
                    <a:pt x="993" y="788"/>
                    <a:pt x="798" y="983"/>
                    <a:pt x="561" y="983"/>
                  </a:cubicBezTo>
                  <a:cubicBezTo>
                    <a:pt x="324" y="983"/>
                    <a:pt x="130" y="788"/>
                    <a:pt x="130" y="551"/>
                  </a:cubicBezTo>
                  <a:cubicBezTo>
                    <a:pt x="130" y="314"/>
                    <a:pt x="324" y="120"/>
                    <a:pt x="561" y="120"/>
                  </a:cubicBezTo>
                  <a:close/>
                  <a:moveTo>
                    <a:pt x="561" y="1"/>
                  </a:moveTo>
                  <a:cubicBezTo>
                    <a:pt x="259" y="1"/>
                    <a:pt x="0" y="249"/>
                    <a:pt x="0" y="551"/>
                  </a:cubicBezTo>
                  <a:cubicBezTo>
                    <a:pt x="0" y="864"/>
                    <a:pt x="259" y="1112"/>
                    <a:pt x="561" y="1112"/>
                  </a:cubicBezTo>
                  <a:cubicBezTo>
                    <a:pt x="863" y="1112"/>
                    <a:pt x="1122" y="864"/>
                    <a:pt x="1122" y="551"/>
                  </a:cubicBezTo>
                  <a:cubicBezTo>
                    <a:pt x="1122" y="249"/>
                    <a:pt x="863" y="1"/>
                    <a:pt x="561" y="1"/>
                  </a:cubicBezTo>
                  <a:close/>
                </a:path>
              </a:pathLst>
            </a:custGeom>
            <a:solidFill>
              <a:srgbClr val="538B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53"/>
            <p:cNvSpPr/>
            <p:nvPr/>
          </p:nvSpPr>
          <p:spPr>
            <a:xfrm>
              <a:off x="6975138" y="2999375"/>
              <a:ext cx="47400" cy="81200"/>
            </a:xfrm>
            <a:custGeom>
              <a:avLst/>
              <a:gdLst/>
              <a:ahLst/>
              <a:cxnLst/>
              <a:rect l="l" t="t" r="r" b="b"/>
              <a:pathLst>
                <a:path w="1896" h="3248" extrusionOk="0">
                  <a:moveTo>
                    <a:pt x="885" y="1"/>
                  </a:moveTo>
                  <a:lnTo>
                    <a:pt x="1" y="551"/>
                  </a:lnTo>
                  <a:cubicBezTo>
                    <a:pt x="1" y="551"/>
                    <a:pt x="1705" y="3247"/>
                    <a:pt x="1802" y="3247"/>
                  </a:cubicBezTo>
                  <a:cubicBezTo>
                    <a:pt x="1802" y="3247"/>
                    <a:pt x="1802" y="3247"/>
                    <a:pt x="1802" y="3247"/>
                  </a:cubicBezTo>
                  <a:cubicBezTo>
                    <a:pt x="1896" y="3247"/>
                    <a:pt x="885" y="1"/>
                    <a:pt x="885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53"/>
            <p:cNvSpPr/>
            <p:nvPr/>
          </p:nvSpPr>
          <p:spPr>
            <a:xfrm>
              <a:off x="6971638" y="2996250"/>
              <a:ext cx="53700" cy="87550"/>
            </a:xfrm>
            <a:custGeom>
              <a:avLst/>
              <a:gdLst/>
              <a:ahLst/>
              <a:cxnLst/>
              <a:rect l="l" t="t" r="r" b="b"/>
              <a:pathLst>
                <a:path w="2148" h="3502" extrusionOk="0">
                  <a:moveTo>
                    <a:pt x="1032" y="0"/>
                  </a:moveTo>
                  <a:cubicBezTo>
                    <a:pt x="1019" y="0"/>
                    <a:pt x="1006" y="2"/>
                    <a:pt x="993" y="7"/>
                  </a:cubicBezTo>
                  <a:cubicBezTo>
                    <a:pt x="928" y="18"/>
                    <a:pt x="896" y="93"/>
                    <a:pt x="906" y="158"/>
                  </a:cubicBezTo>
                  <a:cubicBezTo>
                    <a:pt x="1165" y="978"/>
                    <a:pt x="1532" y="2197"/>
                    <a:pt x="1716" y="2866"/>
                  </a:cubicBezTo>
                  <a:cubicBezTo>
                    <a:pt x="1327" y="2305"/>
                    <a:pt x="680" y="1301"/>
                    <a:pt x="249" y="611"/>
                  </a:cubicBezTo>
                  <a:cubicBezTo>
                    <a:pt x="221" y="569"/>
                    <a:pt x="180" y="550"/>
                    <a:pt x="140" y="550"/>
                  </a:cubicBezTo>
                  <a:cubicBezTo>
                    <a:pt x="117" y="550"/>
                    <a:pt x="95" y="556"/>
                    <a:pt x="76" y="568"/>
                  </a:cubicBezTo>
                  <a:cubicBezTo>
                    <a:pt x="22" y="601"/>
                    <a:pt x="0" y="676"/>
                    <a:pt x="33" y="740"/>
                  </a:cubicBezTo>
                  <a:cubicBezTo>
                    <a:pt x="1769" y="3491"/>
                    <a:pt x="1855" y="3491"/>
                    <a:pt x="1931" y="3502"/>
                  </a:cubicBezTo>
                  <a:lnTo>
                    <a:pt x="1942" y="3502"/>
                  </a:lnTo>
                  <a:cubicBezTo>
                    <a:pt x="1975" y="3502"/>
                    <a:pt x="2018" y="3480"/>
                    <a:pt x="2039" y="3448"/>
                  </a:cubicBezTo>
                  <a:cubicBezTo>
                    <a:pt x="2093" y="3394"/>
                    <a:pt x="2147" y="3319"/>
                    <a:pt x="1144" y="83"/>
                  </a:cubicBezTo>
                  <a:cubicBezTo>
                    <a:pt x="1126" y="31"/>
                    <a:pt x="1082" y="0"/>
                    <a:pt x="1032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53"/>
            <p:cNvSpPr/>
            <p:nvPr/>
          </p:nvSpPr>
          <p:spPr>
            <a:xfrm>
              <a:off x="6914463" y="2903650"/>
              <a:ext cx="109775" cy="117125"/>
            </a:xfrm>
            <a:custGeom>
              <a:avLst/>
              <a:gdLst/>
              <a:ahLst/>
              <a:cxnLst/>
              <a:rect l="l" t="t" r="r" b="b"/>
              <a:pathLst>
                <a:path w="4391" h="4685" extrusionOk="0">
                  <a:moveTo>
                    <a:pt x="1618" y="0"/>
                  </a:moveTo>
                  <a:cubicBezTo>
                    <a:pt x="1457" y="0"/>
                    <a:pt x="1069" y="206"/>
                    <a:pt x="810" y="345"/>
                  </a:cubicBezTo>
                  <a:lnTo>
                    <a:pt x="799" y="324"/>
                  </a:lnTo>
                  <a:lnTo>
                    <a:pt x="799" y="324"/>
                  </a:lnTo>
                  <a:cubicBezTo>
                    <a:pt x="836" y="304"/>
                    <a:pt x="873" y="283"/>
                    <a:pt x="873" y="283"/>
                  </a:cubicBezTo>
                  <a:lnTo>
                    <a:pt x="873" y="283"/>
                  </a:lnTo>
                  <a:cubicBezTo>
                    <a:pt x="873" y="283"/>
                    <a:pt x="853" y="294"/>
                    <a:pt x="799" y="324"/>
                  </a:cubicBezTo>
                  <a:cubicBezTo>
                    <a:pt x="798" y="324"/>
                    <a:pt x="798" y="324"/>
                    <a:pt x="798" y="324"/>
                  </a:cubicBezTo>
                  <a:lnTo>
                    <a:pt x="798" y="324"/>
                  </a:lnTo>
                  <a:cubicBezTo>
                    <a:pt x="744" y="354"/>
                    <a:pt x="724" y="364"/>
                    <a:pt x="724" y="364"/>
                  </a:cubicBezTo>
                  <a:cubicBezTo>
                    <a:pt x="724" y="364"/>
                    <a:pt x="739" y="357"/>
                    <a:pt x="759" y="346"/>
                  </a:cubicBezTo>
                  <a:lnTo>
                    <a:pt x="759" y="346"/>
                  </a:lnTo>
                  <a:cubicBezTo>
                    <a:pt x="582" y="444"/>
                    <a:pt x="157" y="691"/>
                    <a:pt x="87" y="820"/>
                  </a:cubicBezTo>
                  <a:cubicBezTo>
                    <a:pt x="0" y="961"/>
                    <a:pt x="12" y="1165"/>
                    <a:pt x="151" y="1251"/>
                  </a:cubicBezTo>
                  <a:cubicBezTo>
                    <a:pt x="259" y="1306"/>
                    <a:pt x="378" y="1284"/>
                    <a:pt x="497" y="1295"/>
                  </a:cubicBezTo>
                  <a:cubicBezTo>
                    <a:pt x="777" y="1316"/>
                    <a:pt x="993" y="1575"/>
                    <a:pt x="1101" y="1834"/>
                  </a:cubicBezTo>
                  <a:cubicBezTo>
                    <a:pt x="1403" y="2535"/>
                    <a:pt x="1295" y="3485"/>
                    <a:pt x="971" y="4185"/>
                  </a:cubicBezTo>
                  <a:cubicBezTo>
                    <a:pt x="928" y="4293"/>
                    <a:pt x="863" y="4434"/>
                    <a:pt x="928" y="4542"/>
                  </a:cubicBezTo>
                  <a:cubicBezTo>
                    <a:pt x="983" y="4652"/>
                    <a:pt x="1117" y="4684"/>
                    <a:pt x="1249" y="4684"/>
                  </a:cubicBezTo>
                  <a:cubicBezTo>
                    <a:pt x="1272" y="4684"/>
                    <a:pt x="1294" y="4683"/>
                    <a:pt x="1316" y="4682"/>
                  </a:cubicBezTo>
                  <a:cubicBezTo>
                    <a:pt x="1845" y="4650"/>
                    <a:pt x="2406" y="4315"/>
                    <a:pt x="2870" y="4067"/>
                  </a:cubicBezTo>
                  <a:cubicBezTo>
                    <a:pt x="3323" y="3808"/>
                    <a:pt x="3927" y="3538"/>
                    <a:pt x="4229" y="3107"/>
                  </a:cubicBezTo>
                  <a:cubicBezTo>
                    <a:pt x="4315" y="2989"/>
                    <a:pt x="4391" y="2826"/>
                    <a:pt x="4315" y="2697"/>
                  </a:cubicBezTo>
                  <a:cubicBezTo>
                    <a:pt x="4250" y="2589"/>
                    <a:pt x="4111" y="2567"/>
                    <a:pt x="3981" y="2546"/>
                  </a:cubicBezTo>
                  <a:cubicBezTo>
                    <a:pt x="3226" y="2449"/>
                    <a:pt x="2363" y="2028"/>
                    <a:pt x="1932" y="1402"/>
                  </a:cubicBezTo>
                  <a:cubicBezTo>
                    <a:pt x="1769" y="1165"/>
                    <a:pt x="1662" y="863"/>
                    <a:pt x="1791" y="604"/>
                  </a:cubicBezTo>
                  <a:cubicBezTo>
                    <a:pt x="1845" y="508"/>
                    <a:pt x="1932" y="410"/>
                    <a:pt x="1942" y="292"/>
                  </a:cubicBezTo>
                  <a:cubicBezTo>
                    <a:pt x="1942" y="130"/>
                    <a:pt x="1781" y="11"/>
                    <a:pt x="1618" y="0"/>
                  </a:cubicBezTo>
                  <a:close/>
                </a:path>
              </a:pathLst>
            </a:custGeom>
            <a:solidFill>
              <a:srgbClr val="FFA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53"/>
            <p:cNvSpPr/>
            <p:nvPr/>
          </p:nvSpPr>
          <p:spPr>
            <a:xfrm>
              <a:off x="6911763" y="2900675"/>
              <a:ext cx="115450" cy="123275"/>
            </a:xfrm>
            <a:custGeom>
              <a:avLst/>
              <a:gdLst/>
              <a:ahLst/>
              <a:cxnLst/>
              <a:rect l="l" t="t" r="r" b="b"/>
              <a:pathLst>
                <a:path w="4618" h="4931" extrusionOk="0">
                  <a:moveTo>
                    <a:pt x="1716" y="249"/>
                  </a:moveTo>
                  <a:cubicBezTo>
                    <a:pt x="1781" y="249"/>
                    <a:pt x="1845" y="281"/>
                    <a:pt x="1889" y="325"/>
                  </a:cubicBezTo>
                  <a:cubicBezTo>
                    <a:pt x="1910" y="346"/>
                    <a:pt x="1921" y="378"/>
                    <a:pt x="1921" y="411"/>
                  </a:cubicBezTo>
                  <a:cubicBezTo>
                    <a:pt x="1921" y="454"/>
                    <a:pt x="1889" y="507"/>
                    <a:pt x="1856" y="562"/>
                  </a:cubicBezTo>
                  <a:cubicBezTo>
                    <a:pt x="1834" y="605"/>
                    <a:pt x="1813" y="637"/>
                    <a:pt x="1791" y="670"/>
                  </a:cubicBezTo>
                  <a:cubicBezTo>
                    <a:pt x="1662" y="929"/>
                    <a:pt x="1716" y="1274"/>
                    <a:pt x="1932" y="1597"/>
                  </a:cubicBezTo>
                  <a:cubicBezTo>
                    <a:pt x="2417" y="2288"/>
                    <a:pt x="3356" y="2698"/>
                    <a:pt x="4078" y="2794"/>
                  </a:cubicBezTo>
                  <a:cubicBezTo>
                    <a:pt x="4186" y="2805"/>
                    <a:pt x="4283" y="2827"/>
                    <a:pt x="4326" y="2881"/>
                  </a:cubicBezTo>
                  <a:cubicBezTo>
                    <a:pt x="4370" y="2957"/>
                    <a:pt x="4283" y="3086"/>
                    <a:pt x="4240" y="3151"/>
                  </a:cubicBezTo>
                  <a:cubicBezTo>
                    <a:pt x="4003" y="3485"/>
                    <a:pt x="3560" y="3722"/>
                    <a:pt x="3172" y="3938"/>
                  </a:cubicBezTo>
                  <a:cubicBezTo>
                    <a:pt x="3086" y="3992"/>
                    <a:pt x="2999" y="4035"/>
                    <a:pt x="2924" y="4078"/>
                  </a:cubicBezTo>
                  <a:cubicBezTo>
                    <a:pt x="2859" y="4110"/>
                    <a:pt x="2805" y="4143"/>
                    <a:pt x="2740" y="4175"/>
                  </a:cubicBezTo>
                  <a:cubicBezTo>
                    <a:pt x="2330" y="4402"/>
                    <a:pt x="1856" y="4650"/>
                    <a:pt x="1414" y="4682"/>
                  </a:cubicBezTo>
                  <a:cubicBezTo>
                    <a:pt x="1328" y="4682"/>
                    <a:pt x="1177" y="4682"/>
                    <a:pt x="1144" y="4606"/>
                  </a:cubicBezTo>
                  <a:cubicBezTo>
                    <a:pt x="1112" y="4542"/>
                    <a:pt x="1155" y="4445"/>
                    <a:pt x="1198" y="4348"/>
                  </a:cubicBezTo>
                  <a:cubicBezTo>
                    <a:pt x="1500" y="3690"/>
                    <a:pt x="1662" y="2676"/>
                    <a:pt x="1316" y="1899"/>
                  </a:cubicBezTo>
                  <a:cubicBezTo>
                    <a:pt x="1165" y="1543"/>
                    <a:pt x="907" y="1317"/>
                    <a:pt x="616" y="1284"/>
                  </a:cubicBezTo>
                  <a:lnTo>
                    <a:pt x="497" y="1284"/>
                  </a:lnTo>
                  <a:cubicBezTo>
                    <a:pt x="422" y="1284"/>
                    <a:pt x="367" y="1284"/>
                    <a:pt x="324" y="1263"/>
                  </a:cubicBezTo>
                  <a:cubicBezTo>
                    <a:pt x="292" y="1241"/>
                    <a:pt x="281" y="1219"/>
                    <a:pt x="271" y="1187"/>
                  </a:cubicBezTo>
                  <a:cubicBezTo>
                    <a:pt x="259" y="1123"/>
                    <a:pt x="259" y="1058"/>
                    <a:pt x="292" y="1004"/>
                  </a:cubicBezTo>
                  <a:cubicBezTo>
                    <a:pt x="303" y="982"/>
                    <a:pt x="389" y="885"/>
                    <a:pt x="907" y="583"/>
                  </a:cubicBezTo>
                  <a:cubicBezTo>
                    <a:pt x="913" y="586"/>
                    <a:pt x="920" y="588"/>
                    <a:pt x="928" y="588"/>
                  </a:cubicBezTo>
                  <a:cubicBezTo>
                    <a:pt x="946" y="588"/>
                    <a:pt x="967" y="580"/>
                    <a:pt x="983" y="572"/>
                  </a:cubicBezTo>
                  <a:cubicBezTo>
                    <a:pt x="1144" y="486"/>
                    <a:pt x="1587" y="249"/>
                    <a:pt x="1716" y="249"/>
                  </a:cubicBezTo>
                  <a:close/>
                  <a:moveTo>
                    <a:pt x="1726" y="1"/>
                  </a:moveTo>
                  <a:cubicBezTo>
                    <a:pt x="1575" y="1"/>
                    <a:pt x="1338" y="98"/>
                    <a:pt x="1004" y="281"/>
                  </a:cubicBezTo>
                  <a:cubicBezTo>
                    <a:pt x="983" y="281"/>
                    <a:pt x="950" y="292"/>
                    <a:pt x="918" y="303"/>
                  </a:cubicBezTo>
                  <a:cubicBezTo>
                    <a:pt x="918" y="303"/>
                    <a:pt x="907" y="303"/>
                    <a:pt x="896" y="313"/>
                  </a:cubicBezTo>
                  <a:cubicBezTo>
                    <a:pt x="885" y="313"/>
                    <a:pt x="875" y="325"/>
                    <a:pt x="863" y="325"/>
                  </a:cubicBezTo>
                  <a:cubicBezTo>
                    <a:pt x="863" y="325"/>
                    <a:pt x="853" y="335"/>
                    <a:pt x="842" y="335"/>
                  </a:cubicBezTo>
                  <a:cubicBezTo>
                    <a:pt x="832" y="346"/>
                    <a:pt x="820" y="356"/>
                    <a:pt x="799" y="356"/>
                  </a:cubicBezTo>
                  <a:cubicBezTo>
                    <a:pt x="788" y="368"/>
                    <a:pt x="777" y="368"/>
                    <a:pt x="777" y="378"/>
                  </a:cubicBezTo>
                  <a:cubicBezTo>
                    <a:pt x="249" y="680"/>
                    <a:pt x="130" y="810"/>
                    <a:pt x="87" y="874"/>
                  </a:cubicBezTo>
                  <a:cubicBezTo>
                    <a:pt x="22" y="982"/>
                    <a:pt x="1" y="1123"/>
                    <a:pt x="33" y="1241"/>
                  </a:cubicBezTo>
                  <a:cubicBezTo>
                    <a:pt x="55" y="1349"/>
                    <a:pt x="120" y="1425"/>
                    <a:pt x="206" y="1478"/>
                  </a:cubicBezTo>
                  <a:cubicBezTo>
                    <a:pt x="303" y="1533"/>
                    <a:pt x="400" y="1533"/>
                    <a:pt x="497" y="1533"/>
                  </a:cubicBezTo>
                  <a:lnTo>
                    <a:pt x="594" y="1533"/>
                  </a:lnTo>
                  <a:cubicBezTo>
                    <a:pt x="885" y="1565"/>
                    <a:pt x="1047" y="1899"/>
                    <a:pt x="1101" y="1996"/>
                  </a:cubicBezTo>
                  <a:cubicBezTo>
                    <a:pt x="1403" y="2708"/>
                    <a:pt x="1252" y="3636"/>
                    <a:pt x="971" y="4251"/>
                  </a:cubicBezTo>
                  <a:cubicBezTo>
                    <a:pt x="918" y="4359"/>
                    <a:pt x="832" y="4553"/>
                    <a:pt x="928" y="4726"/>
                  </a:cubicBezTo>
                  <a:cubicBezTo>
                    <a:pt x="993" y="4855"/>
                    <a:pt x="1144" y="4930"/>
                    <a:pt x="1360" y="4930"/>
                  </a:cubicBezTo>
                  <a:lnTo>
                    <a:pt x="1436" y="4930"/>
                  </a:lnTo>
                  <a:cubicBezTo>
                    <a:pt x="1921" y="4898"/>
                    <a:pt x="2417" y="4628"/>
                    <a:pt x="2859" y="4391"/>
                  </a:cubicBezTo>
                  <a:cubicBezTo>
                    <a:pt x="2924" y="4359"/>
                    <a:pt x="2978" y="4326"/>
                    <a:pt x="3042" y="4294"/>
                  </a:cubicBezTo>
                  <a:cubicBezTo>
                    <a:pt x="3118" y="4251"/>
                    <a:pt x="3205" y="4197"/>
                    <a:pt x="3291" y="4153"/>
                  </a:cubicBezTo>
                  <a:cubicBezTo>
                    <a:pt x="3701" y="3927"/>
                    <a:pt x="4164" y="3668"/>
                    <a:pt x="4434" y="3290"/>
                  </a:cubicBezTo>
                  <a:cubicBezTo>
                    <a:pt x="4585" y="3086"/>
                    <a:pt x="4617" y="2902"/>
                    <a:pt x="4531" y="2751"/>
                  </a:cubicBezTo>
                  <a:cubicBezTo>
                    <a:pt x="4434" y="2590"/>
                    <a:pt x="4229" y="2568"/>
                    <a:pt x="4111" y="2547"/>
                  </a:cubicBezTo>
                  <a:cubicBezTo>
                    <a:pt x="3442" y="2460"/>
                    <a:pt x="2568" y="2082"/>
                    <a:pt x="2136" y="1457"/>
                  </a:cubicBezTo>
                  <a:cubicBezTo>
                    <a:pt x="2072" y="1360"/>
                    <a:pt x="1877" y="1047"/>
                    <a:pt x="2007" y="778"/>
                  </a:cubicBezTo>
                  <a:cubicBezTo>
                    <a:pt x="2028" y="756"/>
                    <a:pt x="2040" y="723"/>
                    <a:pt x="2061" y="702"/>
                  </a:cubicBezTo>
                  <a:cubicBezTo>
                    <a:pt x="2104" y="615"/>
                    <a:pt x="2169" y="529"/>
                    <a:pt x="2169" y="421"/>
                  </a:cubicBezTo>
                  <a:cubicBezTo>
                    <a:pt x="2169" y="325"/>
                    <a:pt x="2136" y="227"/>
                    <a:pt x="2072" y="152"/>
                  </a:cubicBezTo>
                  <a:cubicBezTo>
                    <a:pt x="1985" y="66"/>
                    <a:pt x="1856" y="1"/>
                    <a:pt x="1726" y="1"/>
                  </a:cubicBezTo>
                  <a:close/>
                </a:path>
              </a:pathLst>
            </a:custGeom>
            <a:solidFill>
              <a:srgbClr val="FFA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06" name="Google Shape;2206;p53"/>
          <p:cNvGrpSpPr/>
          <p:nvPr/>
        </p:nvGrpSpPr>
        <p:grpSpPr>
          <a:xfrm>
            <a:off x="6344550" y="1176073"/>
            <a:ext cx="3167024" cy="1072741"/>
            <a:chOff x="6344550" y="1176073"/>
            <a:chExt cx="3167024" cy="1072741"/>
          </a:xfrm>
        </p:grpSpPr>
        <p:grpSp>
          <p:nvGrpSpPr>
            <p:cNvPr id="2207" name="Google Shape;2207;p53"/>
            <p:cNvGrpSpPr/>
            <p:nvPr/>
          </p:nvGrpSpPr>
          <p:grpSpPr>
            <a:xfrm flipH="1">
              <a:off x="6344550" y="1176073"/>
              <a:ext cx="820647" cy="572699"/>
              <a:chOff x="2497400" y="238075"/>
              <a:chExt cx="235075" cy="164050"/>
            </a:xfrm>
          </p:grpSpPr>
          <p:sp>
            <p:nvSpPr>
              <p:cNvPr id="2208" name="Google Shape;2208;p53"/>
              <p:cNvSpPr/>
              <p:nvPr/>
            </p:nvSpPr>
            <p:spPr>
              <a:xfrm>
                <a:off x="2543200" y="307600"/>
                <a:ext cx="93725" cy="94525"/>
              </a:xfrm>
              <a:custGeom>
                <a:avLst/>
                <a:gdLst/>
                <a:ahLst/>
                <a:cxnLst/>
                <a:rect l="l" t="t" r="r" b="b"/>
                <a:pathLst>
                  <a:path w="3749" h="3781" extrusionOk="0">
                    <a:moveTo>
                      <a:pt x="0" y="1"/>
                    </a:moveTo>
                    <a:lnTo>
                      <a:pt x="735" y="3780"/>
                    </a:lnTo>
                    <a:lnTo>
                      <a:pt x="3749" y="178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9" name="Google Shape;2209;p53"/>
              <p:cNvSpPr/>
              <p:nvPr/>
            </p:nvSpPr>
            <p:spPr>
              <a:xfrm>
                <a:off x="2561550" y="330225"/>
                <a:ext cx="75375" cy="71900"/>
              </a:xfrm>
              <a:custGeom>
                <a:avLst/>
                <a:gdLst/>
                <a:ahLst/>
                <a:cxnLst/>
                <a:rect l="l" t="t" r="r" b="b"/>
                <a:pathLst>
                  <a:path w="3015" h="2876" extrusionOk="0">
                    <a:moveTo>
                      <a:pt x="1162" y="0"/>
                    </a:moveTo>
                    <a:lnTo>
                      <a:pt x="587" y="22"/>
                    </a:lnTo>
                    <a:lnTo>
                      <a:pt x="1" y="2875"/>
                    </a:lnTo>
                    <a:lnTo>
                      <a:pt x="3015" y="884"/>
                    </a:lnTo>
                    <a:lnTo>
                      <a:pt x="11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0" name="Google Shape;2210;p53"/>
              <p:cNvSpPr/>
              <p:nvPr/>
            </p:nvSpPr>
            <p:spPr>
              <a:xfrm>
                <a:off x="2497400" y="238100"/>
                <a:ext cx="235075" cy="137400"/>
              </a:xfrm>
              <a:custGeom>
                <a:avLst/>
                <a:gdLst/>
                <a:ahLst/>
                <a:cxnLst/>
                <a:rect l="l" t="t" r="r" b="b"/>
                <a:pathLst>
                  <a:path w="9403" h="5496" extrusionOk="0">
                    <a:moveTo>
                      <a:pt x="9168" y="0"/>
                    </a:moveTo>
                    <a:cubicBezTo>
                      <a:pt x="8049" y="0"/>
                      <a:pt x="1" y="1481"/>
                      <a:pt x="1" y="1481"/>
                    </a:cubicBezTo>
                    <a:lnTo>
                      <a:pt x="5676" y="5495"/>
                    </a:lnTo>
                    <a:cubicBezTo>
                      <a:pt x="5676" y="5495"/>
                      <a:pt x="9403" y="257"/>
                      <a:pt x="9296" y="22"/>
                    </a:cubicBezTo>
                    <a:cubicBezTo>
                      <a:pt x="9290" y="7"/>
                      <a:pt x="9246" y="0"/>
                      <a:pt x="91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1" name="Google Shape;2211;p53"/>
              <p:cNvSpPr/>
              <p:nvPr/>
            </p:nvSpPr>
            <p:spPr>
              <a:xfrm>
                <a:off x="2497400" y="238075"/>
                <a:ext cx="232425" cy="69550"/>
              </a:xfrm>
              <a:custGeom>
                <a:avLst/>
                <a:gdLst/>
                <a:ahLst/>
                <a:cxnLst/>
                <a:rect l="l" t="t" r="r" b="b"/>
                <a:pathLst>
                  <a:path w="9297" h="2782" extrusionOk="0">
                    <a:moveTo>
                      <a:pt x="9168" y="1"/>
                    </a:moveTo>
                    <a:cubicBezTo>
                      <a:pt x="8042" y="1"/>
                      <a:pt x="1" y="1482"/>
                      <a:pt x="1" y="1482"/>
                    </a:cubicBezTo>
                    <a:lnTo>
                      <a:pt x="1832" y="2782"/>
                    </a:lnTo>
                    <a:lnTo>
                      <a:pt x="9296" y="23"/>
                    </a:lnTo>
                    <a:lnTo>
                      <a:pt x="9286" y="13"/>
                    </a:lnTo>
                    <a:cubicBezTo>
                      <a:pt x="9267" y="5"/>
                      <a:pt x="9227" y="1"/>
                      <a:pt x="9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2" name="Google Shape;2212;p53"/>
              <p:cNvSpPr/>
              <p:nvPr/>
            </p:nvSpPr>
            <p:spPr>
              <a:xfrm>
                <a:off x="2576200" y="238650"/>
                <a:ext cx="156275" cy="136850"/>
              </a:xfrm>
              <a:custGeom>
                <a:avLst/>
                <a:gdLst/>
                <a:ahLst/>
                <a:cxnLst/>
                <a:rect l="l" t="t" r="r" b="b"/>
                <a:pathLst>
                  <a:path w="6251" h="5474" extrusionOk="0">
                    <a:moveTo>
                      <a:pt x="6144" y="0"/>
                    </a:moveTo>
                    <a:lnTo>
                      <a:pt x="1" y="3685"/>
                    </a:lnTo>
                    <a:lnTo>
                      <a:pt x="2524" y="5473"/>
                    </a:lnTo>
                    <a:cubicBezTo>
                      <a:pt x="2524" y="5473"/>
                      <a:pt x="6251" y="235"/>
                      <a:pt x="61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13" name="Google Shape;2213;p53"/>
            <p:cNvSpPr/>
            <p:nvPr/>
          </p:nvSpPr>
          <p:spPr>
            <a:xfrm flipH="1">
              <a:off x="7027565" y="1319550"/>
              <a:ext cx="2484009" cy="929264"/>
            </a:xfrm>
            <a:custGeom>
              <a:avLst/>
              <a:gdLst/>
              <a:ahLst/>
              <a:cxnLst/>
              <a:rect l="l" t="t" r="r" b="b"/>
              <a:pathLst>
                <a:path w="147266" h="55092" extrusionOk="0">
                  <a:moveTo>
                    <a:pt x="0" y="55092"/>
                  </a:moveTo>
                  <a:cubicBezTo>
                    <a:pt x="0" y="50534"/>
                    <a:pt x="6751" y="48778"/>
                    <a:pt x="10828" y="46739"/>
                  </a:cubicBezTo>
                  <a:cubicBezTo>
                    <a:pt x="16049" y="44128"/>
                    <a:pt x="20897" y="40805"/>
                    <a:pt x="25679" y="37457"/>
                  </a:cubicBezTo>
                  <a:cubicBezTo>
                    <a:pt x="33698" y="31843"/>
                    <a:pt x="49577" y="18159"/>
                    <a:pt x="53214" y="27247"/>
                  </a:cubicBezTo>
                  <a:cubicBezTo>
                    <a:pt x="54404" y="30220"/>
                    <a:pt x="53737" y="35405"/>
                    <a:pt x="50739" y="36529"/>
                  </a:cubicBezTo>
                  <a:cubicBezTo>
                    <a:pt x="44925" y="38709"/>
                    <a:pt x="37406" y="32336"/>
                    <a:pt x="34960" y="26629"/>
                  </a:cubicBezTo>
                  <a:cubicBezTo>
                    <a:pt x="31197" y="17850"/>
                    <a:pt x="37760" y="2957"/>
                    <a:pt x="47026" y="640"/>
                  </a:cubicBezTo>
                  <a:cubicBezTo>
                    <a:pt x="67314" y="-4434"/>
                    <a:pt x="81774" y="23985"/>
                    <a:pt x="99931" y="34363"/>
                  </a:cubicBezTo>
                  <a:cubicBezTo>
                    <a:pt x="113826" y="42305"/>
                    <a:pt x="132086" y="31390"/>
                    <a:pt x="147266" y="26319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sp>
      </p:grpSp>
      <p:grpSp>
        <p:nvGrpSpPr>
          <p:cNvPr id="2214" name="Google Shape;2214;p53"/>
          <p:cNvGrpSpPr/>
          <p:nvPr/>
        </p:nvGrpSpPr>
        <p:grpSpPr>
          <a:xfrm>
            <a:off x="-431950" y="1176073"/>
            <a:ext cx="3167024" cy="1072741"/>
            <a:chOff x="-431950" y="1176073"/>
            <a:chExt cx="3167024" cy="1072741"/>
          </a:xfrm>
        </p:grpSpPr>
        <p:grpSp>
          <p:nvGrpSpPr>
            <p:cNvPr id="2215" name="Google Shape;2215;p53"/>
            <p:cNvGrpSpPr/>
            <p:nvPr/>
          </p:nvGrpSpPr>
          <p:grpSpPr>
            <a:xfrm>
              <a:off x="1914427" y="1176073"/>
              <a:ext cx="820647" cy="572699"/>
              <a:chOff x="2497400" y="238075"/>
              <a:chExt cx="235075" cy="164050"/>
            </a:xfrm>
          </p:grpSpPr>
          <p:sp>
            <p:nvSpPr>
              <p:cNvPr id="2216" name="Google Shape;2216;p53"/>
              <p:cNvSpPr/>
              <p:nvPr/>
            </p:nvSpPr>
            <p:spPr>
              <a:xfrm>
                <a:off x="2543200" y="307600"/>
                <a:ext cx="93725" cy="94525"/>
              </a:xfrm>
              <a:custGeom>
                <a:avLst/>
                <a:gdLst/>
                <a:ahLst/>
                <a:cxnLst/>
                <a:rect l="l" t="t" r="r" b="b"/>
                <a:pathLst>
                  <a:path w="3749" h="3781" extrusionOk="0">
                    <a:moveTo>
                      <a:pt x="0" y="1"/>
                    </a:moveTo>
                    <a:lnTo>
                      <a:pt x="735" y="3780"/>
                    </a:lnTo>
                    <a:lnTo>
                      <a:pt x="3749" y="178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7" name="Google Shape;2217;p53"/>
              <p:cNvSpPr/>
              <p:nvPr/>
            </p:nvSpPr>
            <p:spPr>
              <a:xfrm>
                <a:off x="2561550" y="330225"/>
                <a:ext cx="75375" cy="71900"/>
              </a:xfrm>
              <a:custGeom>
                <a:avLst/>
                <a:gdLst/>
                <a:ahLst/>
                <a:cxnLst/>
                <a:rect l="l" t="t" r="r" b="b"/>
                <a:pathLst>
                  <a:path w="3015" h="2876" extrusionOk="0">
                    <a:moveTo>
                      <a:pt x="1162" y="0"/>
                    </a:moveTo>
                    <a:lnTo>
                      <a:pt x="587" y="22"/>
                    </a:lnTo>
                    <a:lnTo>
                      <a:pt x="1" y="2875"/>
                    </a:lnTo>
                    <a:lnTo>
                      <a:pt x="3015" y="884"/>
                    </a:lnTo>
                    <a:lnTo>
                      <a:pt x="11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8" name="Google Shape;2218;p53"/>
              <p:cNvSpPr/>
              <p:nvPr/>
            </p:nvSpPr>
            <p:spPr>
              <a:xfrm>
                <a:off x="2497400" y="238100"/>
                <a:ext cx="235075" cy="137400"/>
              </a:xfrm>
              <a:custGeom>
                <a:avLst/>
                <a:gdLst/>
                <a:ahLst/>
                <a:cxnLst/>
                <a:rect l="l" t="t" r="r" b="b"/>
                <a:pathLst>
                  <a:path w="9403" h="5496" extrusionOk="0">
                    <a:moveTo>
                      <a:pt x="9168" y="0"/>
                    </a:moveTo>
                    <a:cubicBezTo>
                      <a:pt x="8049" y="0"/>
                      <a:pt x="1" y="1481"/>
                      <a:pt x="1" y="1481"/>
                    </a:cubicBezTo>
                    <a:lnTo>
                      <a:pt x="5676" y="5495"/>
                    </a:lnTo>
                    <a:cubicBezTo>
                      <a:pt x="5676" y="5495"/>
                      <a:pt x="9403" y="257"/>
                      <a:pt x="9296" y="22"/>
                    </a:cubicBezTo>
                    <a:cubicBezTo>
                      <a:pt x="9290" y="7"/>
                      <a:pt x="9246" y="0"/>
                      <a:pt x="91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9" name="Google Shape;2219;p53"/>
              <p:cNvSpPr/>
              <p:nvPr/>
            </p:nvSpPr>
            <p:spPr>
              <a:xfrm>
                <a:off x="2497400" y="238075"/>
                <a:ext cx="232425" cy="69550"/>
              </a:xfrm>
              <a:custGeom>
                <a:avLst/>
                <a:gdLst/>
                <a:ahLst/>
                <a:cxnLst/>
                <a:rect l="l" t="t" r="r" b="b"/>
                <a:pathLst>
                  <a:path w="9297" h="2782" extrusionOk="0">
                    <a:moveTo>
                      <a:pt x="9168" y="1"/>
                    </a:moveTo>
                    <a:cubicBezTo>
                      <a:pt x="8042" y="1"/>
                      <a:pt x="1" y="1482"/>
                      <a:pt x="1" y="1482"/>
                    </a:cubicBezTo>
                    <a:lnTo>
                      <a:pt x="1832" y="2782"/>
                    </a:lnTo>
                    <a:lnTo>
                      <a:pt x="9296" y="23"/>
                    </a:lnTo>
                    <a:lnTo>
                      <a:pt x="9286" y="13"/>
                    </a:lnTo>
                    <a:cubicBezTo>
                      <a:pt x="9267" y="5"/>
                      <a:pt x="9227" y="1"/>
                      <a:pt x="9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0" name="Google Shape;2220;p53"/>
              <p:cNvSpPr/>
              <p:nvPr/>
            </p:nvSpPr>
            <p:spPr>
              <a:xfrm>
                <a:off x="2576200" y="238650"/>
                <a:ext cx="156275" cy="136850"/>
              </a:xfrm>
              <a:custGeom>
                <a:avLst/>
                <a:gdLst/>
                <a:ahLst/>
                <a:cxnLst/>
                <a:rect l="l" t="t" r="r" b="b"/>
                <a:pathLst>
                  <a:path w="6251" h="5474" extrusionOk="0">
                    <a:moveTo>
                      <a:pt x="6144" y="0"/>
                    </a:moveTo>
                    <a:lnTo>
                      <a:pt x="1" y="3685"/>
                    </a:lnTo>
                    <a:lnTo>
                      <a:pt x="2524" y="5473"/>
                    </a:lnTo>
                    <a:cubicBezTo>
                      <a:pt x="2524" y="5473"/>
                      <a:pt x="6251" y="235"/>
                      <a:pt x="61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21" name="Google Shape;2221;p53"/>
            <p:cNvSpPr/>
            <p:nvPr/>
          </p:nvSpPr>
          <p:spPr>
            <a:xfrm>
              <a:off x="-431950" y="1319550"/>
              <a:ext cx="2484009" cy="929264"/>
            </a:xfrm>
            <a:custGeom>
              <a:avLst/>
              <a:gdLst/>
              <a:ahLst/>
              <a:cxnLst/>
              <a:rect l="l" t="t" r="r" b="b"/>
              <a:pathLst>
                <a:path w="147266" h="55092" extrusionOk="0">
                  <a:moveTo>
                    <a:pt x="0" y="55092"/>
                  </a:moveTo>
                  <a:cubicBezTo>
                    <a:pt x="0" y="50534"/>
                    <a:pt x="6751" y="48778"/>
                    <a:pt x="10828" y="46739"/>
                  </a:cubicBezTo>
                  <a:cubicBezTo>
                    <a:pt x="16049" y="44128"/>
                    <a:pt x="20897" y="40805"/>
                    <a:pt x="25679" y="37457"/>
                  </a:cubicBezTo>
                  <a:cubicBezTo>
                    <a:pt x="33698" y="31843"/>
                    <a:pt x="49577" y="18159"/>
                    <a:pt x="53214" y="27247"/>
                  </a:cubicBezTo>
                  <a:cubicBezTo>
                    <a:pt x="54404" y="30220"/>
                    <a:pt x="53737" y="35405"/>
                    <a:pt x="50739" y="36529"/>
                  </a:cubicBezTo>
                  <a:cubicBezTo>
                    <a:pt x="44925" y="38709"/>
                    <a:pt x="37406" y="32336"/>
                    <a:pt x="34960" y="26629"/>
                  </a:cubicBezTo>
                  <a:cubicBezTo>
                    <a:pt x="31197" y="17850"/>
                    <a:pt x="37760" y="2957"/>
                    <a:pt x="47026" y="640"/>
                  </a:cubicBezTo>
                  <a:cubicBezTo>
                    <a:pt x="67314" y="-4434"/>
                    <a:pt x="81774" y="23985"/>
                    <a:pt x="99931" y="34363"/>
                  </a:cubicBezTo>
                  <a:cubicBezTo>
                    <a:pt x="113826" y="42305"/>
                    <a:pt x="132086" y="31390"/>
                    <a:pt x="147266" y="26319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sp>
      </p:grp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935040B-AF6C-4C85-AC22-72BD6CE56558}"/>
              </a:ext>
            </a:extLst>
          </p:cNvPr>
          <p:cNvSpPr/>
          <p:nvPr/>
        </p:nvSpPr>
        <p:spPr>
          <a:xfrm>
            <a:off x="2521394" y="3910080"/>
            <a:ext cx="4156721" cy="41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29"/>
          <p:cNvSpPr/>
          <p:nvPr/>
        </p:nvSpPr>
        <p:spPr>
          <a:xfrm>
            <a:off x="5303375" y="1167375"/>
            <a:ext cx="2994600" cy="29946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29"/>
          <p:cNvSpPr txBox="1">
            <a:spLocks noGrp="1"/>
          </p:cNvSpPr>
          <p:nvPr>
            <p:ph type="title"/>
          </p:nvPr>
        </p:nvSpPr>
        <p:spPr>
          <a:xfrm>
            <a:off x="461375" y="83706"/>
            <a:ext cx="4842000" cy="82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/>
              <a:t>Суть предлагаемого проекта:</a:t>
            </a:r>
            <a:endParaRPr sz="2400" b="1" dirty="0"/>
          </a:p>
        </p:txBody>
      </p:sp>
      <p:sp>
        <p:nvSpPr>
          <p:cNvPr id="593" name="Google Shape;593;p29"/>
          <p:cNvSpPr txBox="1">
            <a:spLocks noGrp="1"/>
          </p:cNvSpPr>
          <p:nvPr>
            <p:ph type="subTitle" idx="1"/>
          </p:nvPr>
        </p:nvSpPr>
        <p:spPr>
          <a:xfrm>
            <a:off x="737849" y="2394150"/>
            <a:ext cx="4565475" cy="110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>
              <a:buClr>
                <a:srgbClr val="406435"/>
              </a:buClr>
              <a:buSzPts val="1100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Различные проблемы с чтением в дальнейшей жизни объясняются тем фактом, что в течение всей жизни мы читаем так, как нас учили в детстве. При этом не умеем, не имеем возможности, желания или понятия применить более быстрые техники чтения.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Возник вопрос как же помочь детям? Вместе с тем ответ на этот вопрос не так прост.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– ЭТО ВАЖНЕЙШЕЕ УСЛОВИЕ ФОРМИРОВАНИЯ МЫСЛИТЕЛЬНЫХ СПОСОБНОСТЕЙ.</a:t>
            </a:r>
            <a:endParaRPr lang="ru-RU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406435"/>
              </a:buClr>
              <a:buSzPts val="1100"/>
              <a:buFont typeface="Arial"/>
              <a:buNone/>
            </a:pPr>
            <a:endParaRPr dirty="0"/>
          </a:p>
        </p:txBody>
      </p:sp>
      <p:pic>
        <p:nvPicPr>
          <p:cNvPr id="594" name="Google Shape;594;p29"/>
          <p:cNvPicPr preferRelativeResize="0"/>
          <p:nvPr/>
        </p:nvPicPr>
        <p:blipFill rotWithShape="1">
          <a:blip r:embed="rId3">
            <a:alphaModFix/>
          </a:blip>
          <a:srcRect l="16663" r="16656"/>
          <a:stretch/>
        </p:blipFill>
        <p:spPr>
          <a:xfrm>
            <a:off x="5490250" y="1354400"/>
            <a:ext cx="2620800" cy="2620500"/>
          </a:xfrm>
          <a:prstGeom prst="ellipse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1" name="Google Shape;661;p31"/>
          <p:cNvGrpSpPr/>
          <p:nvPr/>
        </p:nvGrpSpPr>
        <p:grpSpPr>
          <a:xfrm>
            <a:off x="4072075" y="3386850"/>
            <a:ext cx="2955900" cy="507900"/>
            <a:chOff x="3054100" y="3386850"/>
            <a:chExt cx="2955900" cy="507900"/>
          </a:xfrm>
        </p:grpSpPr>
        <p:sp>
          <p:nvSpPr>
            <p:cNvPr id="662" name="Google Shape;662;p31"/>
            <p:cNvSpPr/>
            <p:nvPr/>
          </p:nvSpPr>
          <p:spPr>
            <a:xfrm>
              <a:off x="3054100" y="3386850"/>
              <a:ext cx="2955900" cy="5079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accent4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1"/>
            <p:cNvSpPr/>
            <p:nvPr/>
          </p:nvSpPr>
          <p:spPr>
            <a:xfrm>
              <a:off x="3090099" y="3428400"/>
              <a:ext cx="2883600" cy="4248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4" name="Google Shape;664;p31"/>
          <p:cNvSpPr txBox="1">
            <a:spLocks noGrp="1"/>
          </p:cNvSpPr>
          <p:nvPr>
            <p:ph type="subTitle" idx="1"/>
          </p:nvPr>
        </p:nvSpPr>
        <p:spPr>
          <a:xfrm>
            <a:off x="3007675" y="1401700"/>
            <a:ext cx="5084700" cy="18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Сейчас мы предлагаем вам несколько упражнений, с помощью которых развивают навык скорочтения.</a:t>
            </a:r>
            <a:endParaRPr lang="ru-RU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66" name="Google Shape;666;p31"/>
          <p:cNvGrpSpPr/>
          <p:nvPr/>
        </p:nvGrpSpPr>
        <p:grpSpPr>
          <a:xfrm>
            <a:off x="1051616" y="1155866"/>
            <a:ext cx="1786644" cy="2831780"/>
            <a:chOff x="1051616" y="1155866"/>
            <a:chExt cx="1786644" cy="2831780"/>
          </a:xfrm>
        </p:grpSpPr>
        <p:grpSp>
          <p:nvGrpSpPr>
            <p:cNvPr id="667" name="Google Shape;667;p31"/>
            <p:cNvGrpSpPr/>
            <p:nvPr/>
          </p:nvGrpSpPr>
          <p:grpSpPr>
            <a:xfrm>
              <a:off x="1521810" y="1155866"/>
              <a:ext cx="633759" cy="568037"/>
              <a:chOff x="380538" y="2722075"/>
              <a:chExt cx="167750" cy="150350"/>
            </a:xfrm>
          </p:grpSpPr>
          <p:sp>
            <p:nvSpPr>
              <p:cNvPr id="668" name="Google Shape;668;p31"/>
              <p:cNvSpPr/>
              <p:nvPr/>
            </p:nvSpPr>
            <p:spPr>
              <a:xfrm>
                <a:off x="383513" y="2725050"/>
                <a:ext cx="148050" cy="129750"/>
              </a:xfrm>
              <a:custGeom>
                <a:avLst/>
                <a:gdLst/>
                <a:ahLst/>
                <a:cxnLst/>
                <a:rect l="l" t="t" r="r" b="b"/>
                <a:pathLst>
                  <a:path w="5922" h="5190" extrusionOk="0">
                    <a:moveTo>
                      <a:pt x="5498" y="1"/>
                    </a:moveTo>
                    <a:cubicBezTo>
                      <a:pt x="5400" y="1"/>
                      <a:pt x="5299" y="28"/>
                      <a:pt x="5210" y="66"/>
                    </a:cubicBezTo>
                    <a:cubicBezTo>
                      <a:pt x="5048" y="120"/>
                      <a:pt x="4897" y="195"/>
                      <a:pt x="4735" y="207"/>
                    </a:cubicBezTo>
                    <a:cubicBezTo>
                      <a:pt x="4724" y="207"/>
                      <a:pt x="4713" y="207"/>
                      <a:pt x="4702" y="207"/>
                    </a:cubicBezTo>
                    <a:cubicBezTo>
                      <a:pt x="4558" y="207"/>
                      <a:pt x="4416" y="167"/>
                      <a:pt x="4284" y="167"/>
                    </a:cubicBezTo>
                    <a:cubicBezTo>
                      <a:pt x="4227" y="167"/>
                      <a:pt x="4173" y="174"/>
                      <a:pt x="4121" y="195"/>
                    </a:cubicBezTo>
                    <a:cubicBezTo>
                      <a:pt x="3840" y="314"/>
                      <a:pt x="3819" y="724"/>
                      <a:pt x="3560" y="875"/>
                    </a:cubicBezTo>
                    <a:cubicBezTo>
                      <a:pt x="3354" y="1005"/>
                      <a:pt x="3085" y="919"/>
                      <a:pt x="2869" y="1026"/>
                    </a:cubicBezTo>
                    <a:cubicBezTo>
                      <a:pt x="2546" y="1177"/>
                      <a:pt x="2524" y="1630"/>
                      <a:pt x="2287" y="1900"/>
                    </a:cubicBezTo>
                    <a:cubicBezTo>
                      <a:pt x="1985" y="2223"/>
                      <a:pt x="1424" y="2180"/>
                      <a:pt x="1132" y="2515"/>
                    </a:cubicBezTo>
                    <a:cubicBezTo>
                      <a:pt x="873" y="2827"/>
                      <a:pt x="981" y="3302"/>
                      <a:pt x="809" y="3669"/>
                    </a:cubicBezTo>
                    <a:cubicBezTo>
                      <a:pt x="701" y="3896"/>
                      <a:pt x="507" y="4068"/>
                      <a:pt x="334" y="4251"/>
                    </a:cubicBezTo>
                    <a:cubicBezTo>
                      <a:pt x="162" y="4435"/>
                      <a:pt x="0" y="4672"/>
                      <a:pt x="32" y="4920"/>
                    </a:cubicBezTo>
                    <a:cubicBezTo>
                      <a:pt x="47" y="5091"/>
                      <a:pt x="220" y="5190"/>
                      <a:pt x="396" y="5190"/>
                    </a:cubicBezTo>
                    <a:cubicBezTo>
                      <a:pt x="477" y="5190"/>
                      <a:pt x="558" y="5169"/>
                      <a:pt x="626" y="5125"/>
                    </a:cubicBezTo>
                    <a:lnTo>
                      <a:pt x="5803" y="454"/>
                    </a:lnTo>
                    <a:cubicBezTo>
                      <a:pt x="5922" y="336"/>
                      <a:pt x="5847" y="109"/>
                      <a:pt x="5696" y="44"/>
                    </a:cubicBezTo>
                    <a:cubicBezTo>
                      <a:pt x="5634" y="14"/>
                      <a:pt x="5567" y="1"/>
                      <a:pt x="549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31"/>
              <p:cNvSpPr/>
              <p:nvPr/>
            </p:nvSpPr>
            <p:spPr>
              <a:xfrm>
                <a:off x="380538" y="2722075"/>
                <a:ext cx="152925" cy="135700"/>
              </a:xfrm>
              <a:custGeom>
                <a:avLst/>
                <a:gdLst/>
                <a:ahLst/>
                <a:cxnLst/>
                <a:rect l="l" t="t" r="r" b="b"/>
                <a:pathLst>
                  <a:path w="6117" h="5428" extrusionOk="0">
                    <a:moveTo>
                      <a:pt x="5615" y="1"/>
                    </a:moveTo>
                    <a:cubicBezTo>
                      <a:pt x="5517" y="1"/>
                      <a:pt x="5408" y="22"/>
                      <a:pt x="5286" y="67"/>
                    </a:cubicBezTo>
                    <a:cubicBezTo>
                      <a:pt x="5254" y="77"/>
                      <a:pt x="5211" y="88"/>
                      <a:pt x="5178" y="110"/>
                    </a:cubicBezTo>
                    <a:cubicBezTo>
                      <a:pt x="5060" y="153"/>
                      <a:pt x="4952" y="196"/>
                      <a:pt x="4844" y="196"/>
                    </a:cubicBezTo>
                    <a:cubicBezTo>
                      <a:pt x="4825" y="199"/>
                      <a:pt x="4805" y="200"/>
                      <a:pt x="4785" y="200"/>
                    </a:cubicBezTo>
                    <a:cubicBezTo>
                      <a:pt x="4735" y="200"/>
                      <a:pt x="4681" y="193"/>
                      <a:pt x="4628" y="185"/>
                    </a:cubicBezTo>
                    <a:cubicBezTo>
                      <a:pt x="4563" y="174"/>
                      <a:pt x="4490" y="163"/>
                      <a:pt x="4415" y="163"/>
                    </a:cubicBezTo>
                    <a:cubicBezTo>
                      <a:pt x="4339" y="163"/>
                      <a:pt x="4261" y="174"/>
                      <a:pt x="4185" y="207"/>
                    </a:cubicBezTo>
                    <a:cubicBezTo>
                      <a:pt x="4002" y="282"/>
                      <a:pt x="3916" y="455"/>
                      <a:pt x="3830" y="606"/>
                    </a:cubicBezTo>
                    <a:cubicBezTo>
                      <a:pt x="3765" y="724"/>
                      <a:pt x="3711" y="832"/>
                      <a:pt x="3614" y="887"/>
                    </a:cubicBezTo>
                    <a:cubicBezTo>
                      <a:pt x="3538" y="940"/>
                      <a:pt x="3430" y="951"/>
                      <a:pt x="3312" y="951"/>
                    </a:cubicBezTo>
                    <a:cubicBezTo>
                      <a:pt x="3183" y="962"/>
                      <a:pt x="3053" y="973"/>
                      <a:pt x="2934" y="1026"/>
                    </a:cubicBezTo>
                    <a:cubicBezTo>
                      <a:pt x="2708" y="1145"/>
                      <a:pt x="2610" y="1361"/>
                      <a:pt x="2514" y="1577"/>
                    </a:cubicBezTo>
                    <a:cubicBezTo>
                      <a:pt x="2449" y="1706"/>
                      <a:pt x="2395" y="1836"/>
                      <a:pt x="2308" y="1932"/>
                    </a:cubicBezTo>
                    <a:cubicBezTo>
                      <a:pt x="2190" y="2062"/>
                      <a:pt x="1996" y="2127"/>
                      <a:pt x="1802" y="2202"/>
                    </a:cubicBezTo>
                    <a:cubicBezTo>
                      <a:pt x="1565" y="2278"/>
                      <a:pt x="1327" y="2364"/>
                      <a:pt x="1165" y="2558"/>
                    </a:cubicBezTo>
                    <a:cubicBezTo>
                      <a:pt x="992" y="2763"/>
                      <a:pt x="961" y="3022"/>
                      <a:pt x="928" y="3270"/>
                    </a:cubicBezTo>
                    <a:cubicBezTo>
                      <a:pt x="906" y="3432"/>
                      <a:pt x="885" y="3594"/>
                      <a:pt x="820" y="3734"/>
                    </a:cubicBezTo>
                    <a:cubicBezTo>
                      <a:pt x="745" y="3896"/>
                      <a:pt x="615" y="4025"/>
                      <a:pt x="486" y="4166"/>
                    </a:cubicBezTo>
                    <a:cubicBezTo>
                      <a:pt x="443" y="4209"/>
                      <a:pt x="400" y="4241"/>
                      <a:pt x="367" y="4284"/>
                    </a:cubicBezTo>
                    <a:cubicBezTo>
                      <a:pt x="108" y="4554"/>
                      <a:pt x="0" y="4802"/>
                      <a:pt x="33" y="5050"/>
                    </a:cubicBezTo>
                    <a:cubicBezTo>
                      <a:pt x="43" y="5190"/>
                      <a:pt x="130" y="5309"/>
                      <a:pt x="270" y="5374"/>
                    </a:cubicBezTo>
                    <a:cubicBezTo>
                      <a:pt x="345" y="5417"/>
                      <a:pt x="432" y="5427"/>
                      <a:pt x="518" y="5427"/>
                    </a:cubicBezTo>
                    <a:cubicBezTo>
                      <a:pt x="626" y="5427"/>
                      <a:pt x="723" y="5406"/>
                      <a:pt x="810" y="5352"/>
                    </a:cubicBezTo>
                    <a:cubicBezTo>
                      <a:pt x="863" y="5309"/>
                      <a:pt x="885" y="5233"/>
                      <a:pt x="853" y="5180"/>
                    </a:cubicBezTo>
                    <a:cubicBezTo>
                      <a:pt x="825" y="5145"/>
                      <a:pt x="785" y="5124"/>
                      <a:pt x="745" y="5124"/>
                    </a:cubicBezTo>
                    <a:cubicBezTo>
                      <a:pt x="722" y="5124"/>
                      <a:pt x="700" y="5131"/>
                      <a:pt x="680" y="5147"/>
                    </a:cubicBezTo>
                    <a:cubicBezTo>
                      <a:pt x="631" y="5171"/>
                      <a:pt x="569" y="5185"/>
                      <a:pt x="506" y="5185"/>
                    </a:cubicBezTo>
                    <a:cubicBezTo>
                      <a:pt x="458" y="5185"/>
                      <a:pt x="409" y="5177"/>
                      <a:pt x="367" y="5158"/>
                    </a:cubicBezTo>
                    <a:cubicBezTo>
                      <a:pt x="335" y="5136"/>
                      <a:pt x="281" y="5093"/>
                      <a:pt x="270" y="5029"/>
                    </a:cubicBezTo>
                    <a:cubicBezTo>
                      <a:pt x="259" y="4856"/>
                      <a:pt x="345" y="4662"/>
                      <a:pt x="539" y="4456"/>
                    </a:cubicBezTo>
                    <a:cubicBezTo>
                      <a:pt x="583" y="4413"/>
                      <a:pt x="615" y="4370"/>
                      <a:pt x="659" y="4338"/>
                    </a:cubicBezTo>
                    <a:cubicBezTo>
                      <a:pt x="798" y="4187"/>
                      <a:pt x="949" y="4036"/>
                      <a:pt x="1047" y="3842"/>
                    </a:cubicBezTo>
                    <a:cubicBezTo>
                      <a:pt x="1122" y="3669"/>
                      <a:pt x="1143" y="3475"/>
                      <a:pt x="1165" y="3303"/>
                    </a:cubicBezTo>
                    <a:cubicBezTo>
                      <a:pt x="1198" y="3076"/>
                      <a:pt x="1219" y="2860"/>
                      <a:pt x="1349" y="2720"/>
                    </a:cubicBezTo>
                    <a:cubicBezTo>
                      <a:pt x="1467" y="2569"/>
                      <a:pt x="1672" y="2505"/>
                      <a:pt x="1877" y="2429"/>
                    </a:cubicBezTo>
                    <a:cubicBezTo>
                      <a:pt x="2093" y="2354"/>
                      <a:pt x="2320" y="2278"/>
                      <a:pt x="2492" y="2095"/>
                    </a:cubicBezTo>
                    <a:cubicBezTo>
                      <a:pt x="2600" y="1976"/>
                      <a:pt x="2675" y="1825"/>
                      <a:pt x="2740" y="1674"/>
                    </a:cubicBezTo>
                    <a:cubicBezTo>
                      <a:pt x="2816" y="1491"/>
                      <a:pt x="2891" y="1328"/>
                      <a:pt x="3042" y="1253"/>
                    </a:cubicBezTo>
                    <a:cubicBezTo>
                      <a:pt x="3118" y="1210"/>
                      <a:pt x="3226" y="1210"/>
                      <a:pt x="3322" y="1199"/>
                    </a:cubicBezTo>
                    <a:cubicBezTo>
                      <a:pt x="3463" y="1189"/>
                      <a:pt x="3614" y="1177"/>
                      <a:pt x="3744" y="1102"/>
                    </a:cubicBezTo>
                    <a:cubicBezTo>
                      <a:pt x="3895" y="1005"/>
                      <a:pt x="3981" y="854"/>
                      <a:pt x="4046" y="724"/>
                    </a:cubicBezTo>
                    <a:cubicBezTo>
                      <a:pt x="4121" y="595"/>
                      <a:pt x="4185" y="477"/>
                      <a:pt x="4283" y="433"/>
                    </a:cubicBezTo>
                    <a:cubicBezTo>
                      <a:pt x="4322" y="414"/>
                      <a:pt x="4366" y="408"/>
                      <a:pt x="4413" y="408"/>
                    </a:cubicBezTo>
                    <a:cubicBezTo>
                      <a:pt x="4469" y="408"/>
                      <a:pt x="4531" y="417"/>
                      <a:pt x="4595" y="422"/>
                    </a:cubicBezTo>
                    <a:cubicBezTo>
                      <a:pt x="4665" y="431"/>
                      <a:pt x="4734" y="447"/>
                      <a:pt x="4803" y="447"/>
                    </a:cubicBezTo>
                    <a:cubicBezTo>
                      <a:pt x="4820" y="447"/>
                      <a:pt x="4837" y="446"/>
                      <a:pt x="4854" y="444"/>
                    </a:cubicBezTo>
                    <a:cubicBezTo>
                      <a:pt x="5005" y="433"/>
                      <a:pt x="5135" y="390"/>
                      <a:pt x="5264" y="336"/>
                    </a:cubicBezTo>
                    <a:cubicBezTo>
                      <a:pt x="5297" y="326"/>
                      <a:pt x="5329" y="304"/>
                      <a:pt x="5372" y="293"/>
                    </a:cubicBezTo>
                    <a:cubicBezTo>
                      <a:pt x="5467" y="262"/>
                      <a:pt x="5550" y="245"/>
                      <a:pt x="5623" y="245"/>
                    </a:cubicBezTo>
                    <a:cubicBezTo>
                      <a:pt x="5674" y="245"/>
                      <a:pt x="5720" y="253"/>
                      <a:pt x="5760" y="271"/>
                    </a:cubicBezTo>
                    <a:cubicBezTo>
                      <a:pt x="5803" y="293"/>
                      <a:pt x="5847" y="347"/>
                      <a:pt x="5858" y="412"/>
                    </a:cubicBezTo>
                    <a:cubicBezTo>
                      <a:pt x="5858" y="433"/>
                      <a:pt x="5858" y="465"/>
                      <a:pt x="5836" y="487"/>
                    </a:cubicBezTo>
                    <a:cubicBezTo>
                      <a:pt x="5793" y="530"/>
                      <a:pt x="5793" y="616"/>
                      <a:pt x="5836" y="660"/>
                    </a:cubicBezTo>
                    <a:cubicBezTo>
                      <a:pt x="5863" y="687"/>
                      <a:pt x="5895" y="700"/>
                      <a:pt x="5926" y="700"/>
                    </a:cubicBezTo>
                    <a:cubicBezTo>
                      <a:pt x="5957" y="700"/>
                      <a:pt x="5987" y="687"/>
                      <a:pt x="6009" y="660"/>
                    </a:cubicBezTo>
                    <a:cubicBezTo>
                      <a:pt x="6084" y="584"/>
                      <a:pt x="6117" y="477"/>
                      <a:pt x="6095" y="369"/>
                    </a:cubicBezTo>
                    <a:cubicBezTo>
                      <a:pt x="6073" y="228"/>
                      <a:pt x="5987" y="110"/>
                      <a:pt x="5868" y="55"/>
                    </a:cubicBezTo>
                    <a:cubicBezTo>
                      <a:pt x="5790" y="19"/>
                      <a:pt x="5707" y="1"/>
                      <a:pt x="561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31"/>
              <p:cNvSpPr/>
              <p:nvPr/>
            </p:nvSpPr>
            <p:spPr>
              <a:xfrm>
                <a:off x="397788" y="2732475"/>
                <a:ext cx="150500" cy="139950"/>
              </a:xfrm>
              <a:custGeom>
                <a:avLst/>
                <a:gdLst/>
                <a:ahLst/>
                <a:cxnLst/>
                <a:rect l="l" t="t" r="r" b="b"/>
                <a:pathLst>
                  <a:path w="6020" h="5598" extrusionOk="0">
                    <a:moveTo>
                      <a:pt x="5251" y="1"/>
                    </a:moveTo>
                    <a:cubicBezTo>
                      <a:pt x="5168" y="1"/>
                      <a:pt x="5229" y="104"/>
                      <a:pt x="5168" y="157"/>
                    </a:cubicBezTo>
                    <a:cubicBezTo>
                      <a:pt x="5017" y="337"/>
                      <a:pt x="4932" y="462"/>
                      <a:pt x="4672" y="462"/>
                    </a:cubicBezTo>
                    <a:cubicBezTo>
                      <a:pt x="4651" y="462"/>
                      <a:pt x="4630" y="461"/>
                      <a:pt x="4607" y="459"/>
                    </a:cubicBezTo>
                    <a:cubicBezTo>
                      <a:pt x="4496" y="450"/>
                      <a:pt x="4380" y="435"/>
                      <a:pt x="4269" y="435"/>
                    </a:cubicBezTo>
                    <a:cubicBezTo>
                      <a:pt x="4119" y="435"/>
                      <a:pt x="3978" y="462"/>
                      <a:pt x="3873" y="567"/>
                    </a:cubicBezTo>
                    <a:cubicBezTo>
                      <a:pt x="3711" y="729"/>
                      <a:pt x="3744" y="1010"/>
                      <a:pt x="3571" y="1171"/>
                    </a:cubicBezTo>
                    <a:cubicBezTo>
                      <a:pt x="3453" y="1290"/>
                      <a:pt x="3280" y="1295"/>
                      <a:pt x="3102" y="1295"/>
                    </a:cubicBezTo>
                    <a:cubicBezTo>
                      <a:pt x="3084" y="1295"/>
                      <a:pt x="3066" y="1295"/>
                      <a:pt x="3049" y="1295"/>
                    </a:cubicBezTo>
                    <a:cubicBezTo>
                      <a:pt x="2888" y="1295"/>
                      <a:pt x="2727" y="1300"/>
                      <a:pt x="2600" y="1387"/>
                    </a:cubicBezTo>
                    <a:cubicBezTo>
                      <a:pt x="2330" y="1592"/>
                      <a:pt x="2417" y="2067"/>
                      <a:pt x="2158" y="2293"/>
                    </a:cubicBezTo>
                    <a:cubicBezTo>
                      <a:pt x="1889" y="2530"/>
                      <a:pt x="1392" y="2358"/>
                      <a:pt x="1177" y="2649"/>
                    </a:cubicBezTo>
                    <a:cubicBezTo>
                      <a:pt x="993" y="2876"/>
                      <a:pt x="1155" y="3221"/>
                      <a:pt x="1069" y="3501"/>
                    </a:cubicBezTo>
                    <a:cubicBezTo>
                      <a:pt x="1014" y="3695"/>
                      <a:pt x="842" y="3846"/>
                      <a:pt x="669" y="3954"/>
                    </a:cubicBezTo>
                    <a:cubicBezTo>
                      <a:pt x="497" y="4073"/>
                      <a:pt x="314" y="4170"/>
                      <a:pt x="184" y="4332"/>
                    </a:cubicBezTo>
                    <a:cubicBezTo>
                      <a:pt x="55" y="4494"/>
                      <a:pt x="0" y="4742"/>
                      <a:pt x="130" y="4903"/>
                    </a:cubicBezTo>
                    <a:cubicBezTo>
                      <a:pt x="863" y="4947"/>
                      <a:pt x="1597" y="5119"/>
                      <a:pt x="2266" y="5421"/>
                    </a:cubicBezTo>
                    <a:cubicBezTo>
                      <a:pt x="2454" y="5505"/>
                      <a:pt x="2669" y="5597"/>
                      <a:pt x="2865" y="5597"/>
                    </a:cubicBezTo>
                    <a:cubicBezTo>
                      <a:pt x="2972" y="5597"/>
                      <a:pt x="3073" y="5570"/>
                      <a:pt x="3161" y="5497"/>
                    </a:cubicBezTo>
                    <a:cubicBezTo>
                      <a:pt x="3344" y="5335"/>
                      <a:pt x="3377" y="5023"/>
                      <a:pt x="3593" y="4925"/>
                    </a:cubicBezTo>
                    <a:cubicBezTo>
                      <a:pt x="3643" y="4904"/>
                      <a:pt x="3695" y="4896"/>
                      <a:pt x="3748" y="4896"/>
                    </a:cubicBezTo>
                    <a:cubicBezTo>
                      <a:pt x="3880" y="4896"/>
                      <a:pt x="4017" y="4944"/>
                      <a:pt x="4149" y="4944"/>
                    </a:cubicBezTo>
                    <a:cubicBezTo>
                      <a:pt x="4202" y="4944"/>
                      <a:pt x="4254" y="4936"/>
                      <a:pt x="4305" y="4915"/>
                    </a:cubicBezTo>
                    <a:cubicBezTo>
                      <a:pt x="4509" y="4839"/>
                      <a:pt x="4574" y="4580"/>
                      <a:pt x="4747" y="4450"/>
                    </a:cubicBezTo>
                    <a:cubicBezTo>
                      <a:pt x="4995" y="4278"/>
                      <a:pt x="5351" y="4407"/>
                      <a:pt x="5621" y="4289"/>
                    </a:cubicBezTo>
                    <a:cubicBezTo>
                      <a:pt x="5825" y="4203"/>
                      <a:pt x="5944" y="3987"/>
                      <a:pt x="5976" y="3771"/>
                    </a:cubicBezTo>
                    <a:cubicBezTo>
                      <a:pt x="6019" y="3556"/>
                      <a:pt x="5976" y="3340"/>
                      <a:pt x="5944" y="3124"/>
                    </a:cubicBezTo>
                    <a:cubicBezTo>
                      <a:pt x="5793" y="2185"/>
                      <a:pt x="5642" y="1258"/>
                      <a:pt x="5480" y="319"/>
                    </a:cubicBezTo>
                    <a:cubicBezTo>
                      <a:pt x="5470" y="222"/>
                      <a:pt x="5448" y="61"/>
                      <a:pt x="5329" y="17"/>
                    </a:cubicBezTo>
                    <a:cubicBezTo>
                      <a:pt x="5294" y="6"/>
                      <a:pt x="5269" y="1"/>
                      <a:pt x="525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1" name="Google Shape;671;p31"/>
            <p:cNvGrpSpPr/>
            <p:nvPr/>
          </p:nvGrpSpPr>
          <p:grpSpPr>
            <a:xfrm>
              <a:off x="1845216" y="2866951"/>
              <a:ext cx="529865" cy="829671"/>
              <a:chOff x="430963" y="2951525"/>
              <a:chExt cx="140250" cy="219600"/>
            </a:xfrm>
          </p:grpSpPr>
          <p:sp>
            <p:nvSpPr>
              <p:cNvPr id="672" name="Google Shape;672;p31"/>
              <p:cNvSpPr/>
              <p:nvPr/>
            </p:nvSpPr>
            <p:spPr>
              <a:xfrm>
                <a:off x="518588" y="2954825"/>
                <a:ext cx="49125" cy="196625"/>
              </a:xfrm>
              <a:custGeom>
                <a:avLst/>
                <a:gdLst/>
                <a:ahLst/>
                <a:cxnLst/>
                <a:rect l="l" t="t" r="r" b="b"/>
                <a:pathLst>
                  <a:path w="1965" h="7865" extrusionOk="0">
                    <a:moveTo>
                      <a:pt x="1187" y="1"/>
                    </a:moveTo>
                    <a:cubicBezTo>
                      <a:pt x="853" y="508"/>
                      <a:pt x="346" y="1069"/>
                      <a:pt x="1" y="1565"/>
                    </a:cubicBezTo>
                    <a:lnTo>
                      <a:pt x="638" y="7865"/>
                    </a:lnTo>
                    <a:cubicBezTo>
                      <a:pt x="1134" y="7681"/>
                      <a:pt x="1662" y="7077"/>
                      <a:pt x="1813" y="6559"/>
                    </a:cubicBezTo>
                    <a:cubicBezTo>
                      <a:pt x="1964" y="6052"/>
                      <a:pt x="1446" y="1726"/>
                      <a:pt x="1187" y="1"/>
                    </a:cubicBezTo>
                    <a:close/>
                  </a:path>
                </a:pathLst>
              </a:custGeom>
              <a:solidFill>
                <a:srgbClr val="80C1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" name="Google Shape;673;p31"/>
              <p:cNvSpPr/>
              <p:nvPr/>
            </p:nvSpPr>
            <p:spPr>
              <a:xfrm>
                <a:off x="515113" y="2951800"/>
                <a:ext cx="56100" cy="202875"/>
              </a:xfrm>
              <a:custGeom>
                <a:avLst/>
                <a:gdLst/>
                <a:ahLst/>
                <a:cxnLst/>
                <a:rect l="l" t="t" r="r" b="b"/>
                <a:pathLst>
                  <a:path w="2244" h="8115" extrusionOk="0">
                    <a:moveTo>
                      <a:pt x="1332" y="0"/>
                    </a:moveTo>
                    <a:cubicBezTo>
                      <a:pt x="1290" y="0"/>
                      <a:pt x="1256" y="21"/>
                      <a:pt x="1230" y="57"/>
                    </a:cubicBezTo>
                    <a:cubicBezTo>
                      <a:pt x="1068" y="305"/>
                      <a:pt x="852" y="575"/>
                      <a:pt x="636" y="833"/>
                    </a:cubicBezTo>
                    <a:cubicBezTo>
                      <a:pt x="432" y="1092"/>
                      <a:pt x="216" y="1362"/>
                      <a:pt x="43" y="1621"/>
                    </a:cubicBezTo>
                    <a:cubicBezTo>
                      <a:pt x="0" y="1675"/>
                      <a:pt x="10" y="1751"/>
                      <a:pt x="75" y="1794"/>
                    </a:cubicBezTo>
                    <a:cubicBezTo>
                      <a:pt x="96" y="1806"/>
                      <a:pt x="119" y="1812"/>
                      <a:pt x="142" y="1812"/>
                    </a:cubicBezTo>
                    <a:cubicBezTo>
                      <a:pt x="180" y="1812"/>
                      <a:pt x="217" y="1795"/>
                      <a:pt x="237" y="1761"/>
                    </a:cubicBezTo>
                    <a:cubicBezTo>
                      <a:pt x="410" y="1513"/>
                      <a:pt x="626" y="1243"/>
                      <a:pt x="830" y="984"/>
                    </a:cubicBezTo>
                    <a:cubicBezTo>
                      <a:pt x="971" y="802"/>
                      <a:pt x="1122" y="618"/>
                      <a:pt x="1251" y="445"/>
                    </a:cubicBezTo>
                    <a:cubicBezTo>
                      <a:pt x="1542" y="2495"/>
                      <a:pt x="1952" y="6217"/>
                      <a:pt x="1834" y="6648"/>
                    </a:cubicBezTo>
                    <a:cubicBezTo>
                      <a:pt x="1683" y="7144"/>
                      <a:pt x="1175" y="7705"/>
                      <a:pt x="734" y="7866"/>
                    </a:cubicBezTo>
                    <a:cubicBezTo>
                      <a:pt x="669" y="7899"/>
                      <a:pt x="636" y="7964"/>
                      <a:pt x="658" y="8029"/>
                    </a:cubicBezTo>
                    <a:cubicBezTo>
                      <a:pt x="679" y="8082"/>
                      <a:pt x="722" y="8115"/>
                      <a:pt x="777" y="8115"/>
                    </a:cubicBezTo>
                    <a:cubicBezTo>
                      <a:pt x="787" y="8115"/>
                      <a:pt x="809" y="8104"/>
                      <a:pt x="820" y="8104"/>
                    </a:cubicBezTo>
                    <a:cubicBezTo>
                      <a:pt x="1338" y="7910"/>
                      <a:pt x="1899" y="7284"/>
                      <a:pt x="2060" y="6713"/>
                    </a:cubicBezTo>
                    <a:cubicBezTo>
                      <a:pt x="2244" y="6130"/>
                      <a:pt x="1661" y="1502"/>
                      <a:pt x="1456" y="111"/>
                    </a:cubicBezTo>
                    <a:cubicBezTo>
                      <a:pt x="1446" y="57"/>
                      <a:pt x="1413" y="14"/>
                      <a:pt x="1359" y="3"/>
                    </a:cubicBezTo>
                    <a:cubicBezTo>
                      <a:pt x="1350" y="1"/>
                      <a:pt x="1340" y="0"/>
                      <a:pt x="1332" y="0"/>
                    </a:cubicBezTo>
                    <a:close/>
                  </a:path>
                </a:pathLst>
              </a:custGeom>
              <a:solidFill>
                <a:srgbClr val="80C1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31"/>
              <p:cNvSpPr/>
              <p:nvPr/>
            </p:nvSpPr>
            <p:spPr>
              <a:xfrm>
                <a:off x="436088" y="2992050"/>
                <a:ext cx="100625" cy="175850"/>
              </a:xfrm>
              <a:custGeom>
                <a:avLst/>
                <a:gdLst/>
                <a:ahLst/>
                <a:cxnLst/>
                <a:rect l="l" t="t" r="r" b="b"/>
                <a:pathLst>
                  <a:path w="4025" h="7034" extrusionOk="0">
                    <a:moveTo>
                      <a:pt x="3322" y="0"/>
                    </a:moveTo>
                    <a:cubicBezTo>
                      <a:pt x="2104" y="206"/>
                      <a:pt x="1208" y="270"/>
                      <a:pt x="0" y="486"/>
                    </a:cubicBezTo>
                    <a:cubicBezTo>
                      <a:pt x="259" y="2665"/>
                      <a:pt x="518" y="4854"/>
                      <a:pt x="777" y="7033"/>
                    </a:cubicBezTo>
                    <a:cubicBezTo>
                      <a:pt x="1522" y="6904"/>
                      <a:pt x="2255" y="6774"/>
                      <a:pt x="2999" y="6645"/>
                    </a:cubicBezTo>
                    <a:cubicBezTo>
                      <a:pt x="3215" y="6602"/>
                      <a:pt x="3646" y="6613"/>
                      <a:pt x="3830" y="6472"/>
                    </a:cubicBezTo>
                    <a:cubicBezTo>
                      <a:pt x="4024" y="6321"/>
                      <a:pt x="3959" y="6062"/>
                      <a:pt x="3948" y="5847"/>
                    </a:cubicBezTo>
                    <a:cubicBezTo>
                      <a:pt x="3916" y="5178"/>
                      <a:pt x="3387" y="1327"/>
                      <a:pt x="3322" y="0"/>
                    </a:cubicBezTo>
                    <a:close/>
                  </a:path>
                </a:pathLst>
              </a:custGeom>
              <a:solidFill>
                <a:srgbClr val="97D7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31"/>
              <p:cNvSpPr/>
              <p:nvPr/>
            </p:nvSpPr>
            <p:spPr>
              <a:xfrm>
                <a:off x="432838" y="2988800"/>
                <a:ext cx="106275" cy="182325"/>
              </a:xfrm>
              <a:custGeom>
                <a:avLst/>
                <a:gdLst/>
                <a:ahLst/>
                <a:cxnLst/>
                <a:rect l="l" t="t" r="r" b="b"/>
                <a:pathLst>
                  <a:path w="4251" h="7293" extrusionOk="0">
                    <a:moveTo>
                      <a:pt x="3334" y="271"/>
                    </a:moveTo>
                    <a:cubicBezTo>
                      <a:pt x="3388" y="1101"/>
                      <a:pt x="3582" y="2665"/>
                      <a:pt x="3733" y="3927"/>
                    </a:cubicBezTo>
                    <a:cubicBezTo>
                      <a:pt x="3841" y="4888"/>
                      <a:pt x="3938" y="5707"/>
                      <a:pt x="3949" y="5977"/>
                    </a:cubicBezTo>
                    <a:cubicBezTo>
                      <a:pt x="3960" y="6020"/>
                      <a:pt x="3960" y="6063"/>
                      <a:pt x="3960" y="6106"/>
                    </a:cubicBezTo>
                    <a:cubicBezTo>
                      <a:pt x="3981" y="6300"/>
                      <a:pt x="3992" y="6430"/>
                      <a:pt x="3895" y="6506"/>
                    </a:cubicBezTo>
                    <a:cubicBezTo>
                      <a:pt x="3787" y="6581"/>
                      <a:pt x="3528" y="6602"/>
                      <a:pt x="3345" y="6624"/>
                    </a:cubicBezTo>
                    <a:cubicBezTo>
                      <a:pt x="3258" y="6635"/>
                      <a:pt x="3172" y="6635"/>
                      <a:pt x="3107" y="6645"/>
                    </a:cubicBezTo>
                    <a:lnTo>
                      <a:pt x="1015" y="7023"/>
                    </a:lnTo>
                    <a:lnTo>
                      <a:pt x="260" y="713"/>
                    </a:lnTo>
                    <a:cubicBezTo>
                      <a:pt x="821" y="626"/>
                      <a:pt x="1317" y="562"/>
                      <a:pt x="1803" y="497"/>
                    </a:cubicBezTo>
                    <a:cubicBezTo>
                      <a:pt x="2288" y="432"/>
                      <a:pt x="2784" y="367"/>
                      <a:pt x="3334" y="271"/>
                    </a:cubicBezTo>
                    <a:close/>
                    <a:moveTo>
                      <a:pt x="3431" y="1"/>
                    </a:moveTo>
                    <a:cubicBezTo>
                      <a:pt x="2827" y="109"/>
                      <a:pt x="2288" y="184"/>
                      <a:pt x="1770" y="249"/>
                    </a:cubicBezTo>
                    <a:cubicBezTo>
                      <a:pt x="1252" y="314"/>
                      <a:pt x="713" y="389"/>
                      <a:pt x="109" y="497"/>
                    </a:cubicBezTo>
                    <a:cubicBezTo>
                      <a:pt x="44" y="508"/>
                      <a:pt x="1" y="562"/>
                      <a:pt x="1" y="626"/>
                    </a:cubicBezTo>
                    <a:lnTo>
                      <a:pt x="789" y="7185"/>
                    </a:lnTo>
                    <a:cubicBezTo>
                      <a:pt x="789" y="7217"/>
                      <a:pt x="810" y="7249"/>
                      <a:pt x="842" y="7261"/>
                    </a:cubicBezTo>
                    <a:cubicBezTo>
                      <a:pt x="864" y="7282"/>
                      <a:pt x="885" y="7293"/>
                      <a:pt x="907" y="7293"/>
                    </a:cubicBezTo>
                    <a:cubicBezTo>
                      <a:pt x="918" y="7293"/>
                      <a:pt x="928" y="7293"/>
                      <a:pt x="928" y="7282"/>
                    </a:cubicBezTo>
                    <a:lnTo>
                      <a:pt x="3150" y="6894"/>
                    </a:lnTo>
                    <a:cubicBezTo>
                      <a:pt x="3205" y="6883"/>
                      <a:pt x="3280" y="6872"/>
                      <a:pt x="3366" y="6872"/>
                    </a:cubicBezTo>
                    <a:cubicBezTo>
                      <a:pt x="3603" y="6851"/>
                      <a:pt x="3884" y="6818"/>
                      <a:pt x="4035" y="6700"/>
                    </a:cubicBezTo>
                    <a:cubicBezTo>
                      <a:pt x="4251" y="6527"/>
                      <a:pt x="4229" y="6290"/>
                      <a:pt x="4208" y="6084"/>
                    </a:cubicBezTo>
                    <a:cubicBezTo>
                      <a:pt x="4208" y="6041"/>
                      <a:pt x="4197" y="6009"/>
                      <a:pt x="4197" y="5966"/>
                    </a:cubicBezTo>
                    <a:cubicBezTo>
                      <a:pt x="4186" y="5686"/>
                      <a:pt x="4089" y="4866"/>
                      <a:pt x="3970" y="3905"/>
                    </a:cubicBezTo>
                    <a:cubicBezTo>
                      <a:pt x="3809" y="2568"/>
                      <a:pt x="3615" y="896"/>
                      <a:pt x="3572" y="120"/>
                    </a:cubicBezTo>
                    <a:cubicBezTo>
                      <a:pt x="3572" y="87"/>
                      <a:pt x="3560" y="55"/>
                      <a:pt x="3528" y="33"/>
                    </a:cubicBezTo>
                    <a:cubicBezTo>
                      <a:pt x="3496" y="12"/>
                      <a:pt x="3464" y="1"/>
                      <a:pt x="3431" y="1"/>
                    </a:cubicBezTo>
                    <a:close/>
                  </a:path>
                </a:pathLst>
              </a:custGeom>
              <a:solidFill>
                <a:srgbClr val="97D7B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31"/>
              <p:cNvSpPr/>
              <p:nvPr/>
            </p:nvSpPr>
            <p:spPr>
              <a:xfrm>
                <a:off x="434213" y="2954575"/>
                <a:ext cx="112450" cy="48825"/>
              </a:xfrm>
              <a:custGeom>
                <a:avLst/>
                <a:gdLst/>
                <a:ahLst/>
                <a:cxnLst/>
                <a:rect l="l" t="t" r="r" b="b"/>
                <a:pathLst>
                  <a:path w="4498" h="1953" extrusionOk="0">
                    <a:moveTo>
                      <a:pt x="4498" y="0"/>
                    </a:moveTo>
                    <a:lnTo>
                      <a:pt x="4498" y="0"/>
                    </a:lnTo>
                    <a:cubicBezTo>
                      <a:pt x="3624" y="140"/>
                      <a:pt x="1402" y="356"/>
                      <a:pt x="1165" y="475"/>
                    </a:cubicBezTo>
                    <a:cubicBezTo>
                      <a:pt x="626" y="722"/>
                      <a:pt x="281" y="1424"/>
                      <a:pt x="0" y="1952"/>
                    </a:cubicBezTo>
                    <a:lnTo>
                      <a:pt x="3441" y="1553"/>
                    </a:lnTo>
                    <a:lnTo>
                      <a:pt x="4498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31"/>
              <p:cNvSpPr/>
              <p:nvPr/>
            </p:nvSpPr>
            <p:spPr>
              <a:xfrm>
                <a:off x="430963" y="2951525"/>
                <a:ext cx="118950" cy="55100"/>
              </a:xfrm>
              <a:custGeom>
                <a:avLst/>
                <a:gdLst/>
                <a:ahLst/>
                <a:cxnLst/>
                <a:rect l="l" t="t" r="r" b="b"/>
                <a:pathLst>
                  <a:path w="4758" h="2204" extrusionOk="0">
                    <a:moveTo>
                      <a:pt x="4369" y="284"/>
                    </a:moveTo>
                    <a:lnTo>
                      <a:pt x="3496" y="1568"/>
                    </a:lnTo>
                    <a:lnTo>
                      <a:pt x="346" y="1923"/>
                    </a:lnTo>
                    <a:cubicBezTo>
                      <a:pt x="605" y="1460"/>
                      <a:pt x="907" y="909"/>
                      <a:pt x="1349" y="705"/>
                    </a:cubicBezTo>
                    <a:cubicBezTo>
                      <a:pt x="1478" y="640"/>
                      <a:pt x="2492" y="521"/>
                      <a:pt x="3237" y="424"/>
                    </a:cubicBezTo>
                    <a:cubicBezTo>
                      <a:pt x="3657" y="381"/>
                      <a:pt x="4056" y="327"/>
                      <a:pt x="4369" y="284"/>
                    </a:cubicBezTo>
                    <a:close/>
                    <a:moveTo>
                      <a:pt x="4628" y="1"/>
                    </a:moveTo>
                    <a:cubicBezTo>
                      <a:pt x="4621" y="1"/>
                      <a:pt x="4613" y="1"/>
                      <a:pt x="4606" y="3"/>
                    </a:cubicBezTo>
                    <a:cubicBezTo>
                      <a:pt x="4272" y="57"/>
                      <a:pt x="3754" y="111"/>
                      <a:pt x="3204" y="187"/>
                    </a:cubicBezTo>
                    <a:cubicBezTo>
                      <a:pt x="2082" y="316"/>
                      <a:pt x="1392" y="413"/>
                      <a:pt x="1241" y="478"/>
                    </a:cubicBezTo>
                    <a:cubicBezTo>
                      <a:pt x="701" y="737"/>
                      <a:pt x="346" y="1395"/>
                      <a:pt x="76" y="1923"/>
                    </a:cubicBezTo>
                    <a:lnTo>
                      <a:pt x="22" y="2021"/>
                    </a:lnTo>
                    <a:cubicBezTo>
                      <a:pt x="1" y="2064"/>
                      <a:pt x="1" y="2107"/>
                      <a:pt x="33" y="2150"/>
                    </a:cubicBezTo>
                    <a:cubicBezTo>
                      <a:pt x="54" y="2182"/>
                      <a:pt x="87" y="2204"/>
                      <a:pt x="130" y="2204"/>
                    </a:cubicBezTo>
                    <a:cubicBezTo>
                      <a:pt x="140" y="2204"/>
                      <a:pt x="140" y="2204"/>
                      <a:pt x="152" y="2193"/>
                    </a:cubicBezTo>
                    <a:lnTo>
                      <a:pt x="3582" y="1805"/>
                    </a:lnTo>
                    <a:cubicBezTo>
                      <a:pt x="3614" y="1794"/>
                      <a:pt x="3647" y="1772"/>
                      <a:pt x="3668" y="1751"/>
                    </a:cubicBezTo>
                    <a:lnTo>
                      <a:pt x="4725" y="187"/>
                    </a:lnTo>
                    <a:cubicBezTo>
                      <a:pt x="4757" y="154"/>
                      <a:pt x="4757" y="101"/>
                      <a:pt x="4725" y="57"/>
                    </a:cubicBezTo>
                    <a:cubicBezTo>
                      <a:pt x="4707" y="22"/>
                      <a:pt x="4667" y="1"/>
                      <a:pt x="4628" y="1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31"/>
              <p:cNvSpPr/>
              <p:nvPr/>
            </p:nvSpPr>
            <p:spPr>
              <a:xfrm>
                <a:off x="465213" y="3019525"/>
                <a:ext cx="53400" cy="143250"/>
              </a:xfrm>
              <a:custGeom>
                <a:avLst/>
                <a:gdLst/>
                <a:ahLst/>
                <a:cxnLst/>
                <a:rect l="l" t="t" r="r" b="b"/>
                <a:pathLst>
                  <a:path w="2136" h="5730" extrusionOk="0">
                    <a:moveTo>
                      <a:pt x="830" y="1"/>
                    </a:moveTo>
                    <a:cubicBezTo>
                      <a:pt x="633" y="1"/>
                      <a:pt x="450" y="127"/>
                      <a:pt x="357" y="293"/>
                    </a:cubicBezTo>
                    <a:cubicBezTo>
                      <a:pt x="249" y="466"/>
                      <a:pt x="216" y="670"/>
                      <a:pt x="194" y="876"/>
                    </a:cubicBezTo>
                    <a:cubicBezTo>
                      <a:pt x="0" y="2494"/>
                      <a:pt x="194" y="4122"/>
                      <a:pt x="388" y="5730"/>
                    </a:cubicBezTo>
                    <a:lnTo>
                      <a:pt x="2136" y="5492"/>
                    </a:lnTo>
                    <a:cubicBezTo>
                      <a:pt x="2136" y="3853"/>
                      <a:pt x="1910" y="2062"/>
                      <a:pt x="1446" y="498"/>
                    </a:cubicBezTo>
                    <a:cubicBezTo>
                      <a:pt x="1349" y="196"/>
                      <a:pt x="1165" y="34"/>
                      <a:pt x="853" y="1"/>
                    </a:cubicBezTo>
                    <a:cubicBezTo>
                      <a:pt x="845" y="1"/>
                      <a:pt x="837" y="1"/>
                      <a:pt x="830" y="1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31"/>
              <p:cNvSpPr/>
              <p:nvPr/>
            </p:nvSpPr>
            <p:spPr>
              <a:xfrm>
                <a:off x="461963" y="3016525"/>
                <a:ext cx="59625" cy="149500"/>
              </a:xfrm>
              <a:custGeom>
                <a:avLst/>
                <a:gdLst/>
                <a:ahLst/>
                <a:cxnLst/>
                <a:rect l="l" t="t" r="r" b="b"/>
                <a:pathLst>
                  <a:path w="2385" h="5980" extrusionOk="0">
                    <a:moveTo>
                      <a:pt x="972" y="251"/>
                    </a:moveTo>
                    <a:cubicBezTo>
                      <a:pt x="1230" y="272"/>
                      <a:pt x="1381" y="402"/>
                      <a:pt x="1457" y="650"/>
                    </a:cubicBezTo>
                    <a:cubicBezTo>
                      <a:pt x="1889" y="2117"/>
                      <a:pt x="2136" y="3843"/>
                      <a:pt x="2148" y="5504"/>
                    </a:cubicBezTo>
                    <a:lnTo>
                      <a:pt x="626" y="5709"/>
                    </a:lnTo>
                    <a:cubicBezTo>
                      <a:pt x="443" y="4167"/>
                      <a:pt x="260" y="2570"/>
                      <a:pt x="443" y="1006"/>
                    </a:cubicBezTo>
                    <a:cubicBezTo>
                      <a:pt x="465" y="823"/>
                      <a:pt x="497" y="629"/>
                      <a:pt x="594" y="478"/>
                    </a:cubicBezTo>
                    <a:cubicBezTo>
                      <a:pt x="659" y="359"/>
                      <a:pt x="789" y="251"/>
                      <a:pt x="940" y="251"/>
                    </a:cubicBezTo>
                    <a:close/>
                    <a:moveTo>
                      <a:pt x="945" y="1"/>
                    </a:moveTo>
                    <a:cubicBezTo>
                      <a:pt x="724" y="1"/>
                      <a:pt x="509" y="137"/>
                      <a:pt x="379" y="348"/>
                    </a:cubicBezTo>
                    <a:cubicBezTo>
                      <a:pt x="260" y="542"/>
                      <a:pt x="228" y="769"/>
                      <a:pt x="206" y="984"/>
                    </a:cubicBezTo>
                    <a:cubicBezTo>
                      <a:pt x="1" y="2614"/>
                      <a:pt x="206" y="4275"/>
                      <a:pt x="400" y="5871"/>
                    </a:cubicBezTo>
                    <a:cubicBezTo>
                      <a:pt x="400" y="5903"/>
                      <a:pt x="422" y="5936"/>
                      <a:pt x="443" y="5946"/>
                    </a:cubicBezTo>
                    <a:cubicBezTo>
                      <a:pt x="465" y="5968"/>
                      <a:pt x="497" y="5979"/>
                      <a:pt x="518" y="5979"/>
                    </a:cubicBezTo>
                    <a:lnTo>
                      <a:pt x="540" y="5979"/>
                    </a:lnTo>
                    <a:lnTo>
                      <a:pt x="2287" y="5731"/>
                    </a:lnTo>
                    <a:cubicBezTo>
                      <a:pt x="2342" y="5720"/>
                      <a:pt x="2385" y="5666"/>
                      <a:pt x="2385" y="5612"/>
                    </a:cubicBezTo>
                    <a:cubicBezTo>
                      <a:pt x="2385" y="3897"/>
                      <a:pt x="2136" y="2106"/>
                      <a:pt x="1683" y="574"/>
                    </a:cubicBezTo>
                    <a:cubicBezTo>
                      <a:pt x="1587" y="229"/>
                      <a:pt x="1349" y="46"/>
                      <a:pt x="993" y="3"/>
                    </a:cubicBezTo>
                    <a:cubicBezTo>
                      <a:pt x="977" y="2"/>
                      <a:pt x="961" y="1"/>
                      <a:pt x="945" y="1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31"/>
              <p:cNvSpPr/>
              <p:nvPr/>
            </p:nvSpPr>
            <p:spPr>
              <a:xfrm>
                <a:off x="486513" y="3021450"/>
                <a:ext cx="16200" cy="137275"/>
              </a:xfrm>
              <a:custGeom>
                <a:avLst/>
                <a:gdLst/>
                <a:ahLst/>
                <a:cxnLst/>
                <a:rect l="l" t="t" r="r" b="b"/>
                <a:pathLst>
                  <a:path w="648" h="5491" extrusionOk="0">
                    <a:moveTo>
                      <a:pt x="119" y="0"/>
                    </a:moveTo>
                    <a:cubicBezTo>
                      <a:pt x="44" y="11"/>
                      <a:pt x="1" y="65"/>
                      <a:pt x="1" y="130"/>
                    </a:cubicBezTo>
                    <a:cubicBezTo>
                      <a:pt x="65" y="1057"/>
                      <a:pt x="130" y="1920"/>
                      <a:pt x="205" y="2762"/>
                    </a:cubicBezTo>
                    <a:cubicBezTo>
                      <a:pt x="270" y="3592"/>
                      <a:pt x="335" y="4455"/>
                      <a:pt x="399" y="5382"/>
                    </a:cubicBezTo>
                    <a:cubicBezTo>
                      <a:pt x="399" y="5447"/>
                      <a:pt x="454" y="5490"/>
                      <a:pt x="518" y="5490"/>
                    </a:cubicBezTo>
                    <a:lnTo>
                      <a:pt x="529" y="5490"/>
                    </a:lnTo>
                    <a:cubicBezTo>
                      <a:pt x="594" y="5490"/>
                      <a:pt x="648" y="5426"/>
                      <a:pt x="648" y="5361"/>
                    </a:cubicBezTo>
                    <a:cubicBezTo>
                      <a:pt x="583" y="4444"/>
                      <a:pt x="507" y="3582"/>
                      <a:pt x="443" y="2740"/>
                    </a:cubicBezTo>
                    <a:cubicBezTo>
                      <a:pt x="378" y="1899"/>
                      <a:pt x="313" y="1036"/>
                      <a:pt x="248" y="119"/>
                    </a:cubicBezTo>
                    <a:cubicBezTo>
                      <a:pt x="238" y="43"/>
                      <a:pt x="184" y="0"/>
                      <a:pt x="119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31"/>
              <p:cNvSpPr/>
              <p:nvPr/>
            </p:nvSpPr>
            <p:spPr>
              <a:xfrm>
                <a:off x="468988" y="2971200"/>
                <a:ext cx="47750" cy="13725"/>
              </a:xfrm>
              <a:custGeom>
                <a:avLst/>
                <a:gdLst/>
                <a:ahLst/>
                <a:cxnLst/>
                <a:rect l="l" t="t" r="r" b="b"/>
                <a:pathLst>
                  <a:path w="1910" h="549" extrusionOk="0">
                    <a:moveTo>
                      <a:pt x="1319" y="0"/>
                    </a:moveTo>
                    <a:cubicBezTo>
                      <a:pt x="1199" y="0"/>
                      <a:pt x="1067" y="8"/>
                      <a:pt x="928" y="26"/>
                    </a:cubicBezTo>
                    <a:cubicBezTo>
                      <a:pt x="410" y="90"/>
                      <a:pt x="0" y="252"/>
                      <a:pt x="22" y="392"/>
                    </a:cubicBezTo>
                    <a:cubicBezTo>
                      <a:pt x="30" y="493"/>
                      <a:pt x="259" y="549"/>
                      <a:pt x="579" y="549"/>
                    </a:cubicBezTo>
                    <a:cubicBezTo>
                      <a:pt x="705" y="549"/>
                      <a:pt x="846" y="540"/>
                      <a:pt x="993" y="522"/>
                    </a:cubicBezTo>
                    <a:cubicBezTo>
                      <a:pt x="1510" y="457"/>
                      <a:pt x="1910" y="295"/>
                      <a:pt x="1899" y="155"/>
                    </a:cubicBezTo>
                    <a:cubicBezTo>
                      <a:pt x="1883" y="60"/>
                      <a:pt x="1647" y="0"/>
                      <a:pt x="1319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31"/>
              <p:cNvSpPr/>
              <p:nvPr/>
            </p:nvSpPr>
            <p:spPr>
              <a:xfrm>
                <a:off x="466013" y="2968225"/>
                <a:ext cx="53975" cy="19800"/>
              </a:xfrm>
              <a:custGeom>
                <a:avLst/>
                <a:gdLst/>
                <a:ahLst/>
                <a:cxnLst/>
                <a:rect l="l" t="t" r="r" b="b"/>
                <a:pathLst>
                  <a:path w="2159" h="792" extrusionOk="0">
                    <a:moveTo>
                      <a:pt x="1436" y="243"/>
                    </a:moveTo>
                    <a:cubicBezTo>
                      <a:pt x="1655" y="243"/>
                      <a:pt x="1802" y="267"/>
                      <a:pt x="1867" y="296"/>
                    </a:cubicBezTo>
                    <a:cubicBezTo>
                      <a:pt x="1780" y="360"/>
                      <a:pt x="1521" y="468"/>
                      <a:pt x="1090" y="522"/>
                    </a:cubicBezTo>
                    <a:cubicBezTo>
                      <a:pt x="949" y="540"/>
                      <a:pt x="824" y="547"/>
                      <a:pt x="716" y="547"/>
                    </a:cubicBezTo>
                    <a:cubicBezTo>
                      <a:pt x="501" y="547"/>
                      <a:pt x="353" y="518"/>
                      <a:pt x="281" y="490"/>
                    </a:cubicBezTo>
                    <a:cubicBezTo>
                      <a:pt x="368" y="425"/>
                      <a:pt x="637" y="317"/>
                      <a:pt x="1058" y="263"/>
                    </a:cubicBezTo>
                    <a:cubicBezTo>
                      <a:pt x="1201" y="248"/>
                      <a:pt x="1328" y="243"/>
                      <a:pt x="1436" y="243"/>
                    </a:cubicBezTo>
                    <a:close/>
                    <a:moveTo>
                      <a:pt x="1445" y="0"/>
                    </a:moveTo>
                    <a:cubicBezTo>
                      <a:pt x="1315" y="0"/>
                      <a:pt x="1173" y="8"/>
                      <a:pt x="1025" y="25"/>
                    </a:cubicBezTo>
                    <a:cubicBezTo>
                      <a:pt x="766" y="58"/>
                      <a:pt x="529" y="112"/>
                      <a:pt x="346" y="188"/>
                    </a:cubicBezTo>
                    <a:cubicBezTo>
                      <a:pt x="109" y="284"/>
                      <a:pt x="1" y="392"/>
                      <a:pt x="11" y="522"/>
                    </a:cubicBezTo>
                    <a:cubicBezTo>
                      <a:pt x="33" y="651"/>
                      <a:pt x="162" y="737"/>
                      <a:pt x="421" y="770"/>
                    </a:cubicBezTo>
                    <a:cubicBezTo>
                      <a:pt x="507" y="781"/>
                      <a:pt x="605" y="792"/>
                      <a:pt x="713" y="792"/>
                    </a:cubicBezTo>
                    <a:cubicBezTo>
                      <a:pt x="842" y="792"/>
                      <a:pt x="982" y="781"/>
                      <a:pt x="1123" y="770"/>
                    </a:cubicBezTo>
                    <a:cubicBezTo>
                      <a:pt x="1382" y="737"/>
                      <a:pt x="1629" y="673"/>
                      <a:pt x="1813" y="598"/>
                    </a:cubicBezTo>
                    <a:cubicBezTo>
                      <a:pt x="2039" y="511"/>
                      <a:pt x="2158" y="392"/>
                      <a:pt x="2137" y="263"/>
                    </a:cubicBezTo>
                    <a:cubicBezTo>
                      <a:pt x="2125" y="133"/>
                      <a:pt x="1986" y="47"/>
                      <a:pt x="1737" y="15"/>
                    </a:cubicBezTo>
                    <a:cubicBezTo>
                      <a:pt x="1650" y="5"/>
                      <a:pt x="1551" y="0"/>
                      <a:pt x="1445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31"/>
              <p:cNvSpPr/>
              <p:nvPr/>
            </p:nvSpPr>
            <p:spPr>
              <a:xfrm>
                <a:off x="475463" y="3080500"/>
                <a:ext cx="75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303" h="411" extrusionOk="0">
                    <a:moveTo>
                      <a:pt x="151" y="0"/>
                    </a:moveTo>
                    <a:cubicBezTo>
                      <a:pt x="65" y="0"/>
                      <a:pt x="0" y="98"/>
                      <a:pt x="0" y="206"/>
                    </a:cubicBezTo>
                    <a:cubicBezTo>
                      <a:pt x="0" y="313"/>
                      <a:pt x="65" y="410"/>
                      <a:pt x="151" y="410"/>
                    </a:cubicBezTo>
                    <a:cubicBezTo>
                      <a:pt x="227" y="410"/>
                      <a:pt x="302" y="313"/>
                      <a:pt x="302" y="206"/>
                    </a:cubicBezTo>
                    <a:cubicBezTo>
                      <a:pt x="302" y="98"/>
                      <a:pt x="227" y="0"/>
                      <a:pt x="151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31"/>
              <p:cNvSpPr/>
              <p:nvPr/>
            </p:nvSpPr>
            <p:spPr>
              <a:xfrm>
                <a:off x="472488" y="3077525"/>
                <a:ext cx="13525" cy="16225"/>
              </a:xfrm>
              <a:custGeom>
                <a:avLst/>
                <a:gdLst/>
                <a:ahLst/>
                <a:cxnLst/>
                <a:rect l="l" t="t" r="r" b="b"/>
                <a:pathLst>
                  <a:path w="541" h="649" extrusionOk="0">
                    <a:moveTo>
                      <a:pt x="270" y="249"/>
                    </a:moveTo>
                    <a:cubicBezTo>
                      <a:pt x="270" y="249"/>
                      <a:pt x="292" y="281"/>
                      <a:pt x="292" y="325"/>
                    </a:cubicBezTo>
                    <a:cubicBezTo>
                      <a:pt x="292" y="368"/>
                      <a:pt x="270" y="400"/>
                      <a:pt x="270" y="400"/>
                    </a:cubicBezTo>
                    <a:cubicBezTo>
                      <a:pt x="270" y="400"/>
                      <a:pt x="248" y="368"/>
                      <a:pt x="248" y="325"/>
                    </a:cubicBezTo>
                    <a:cubicBezTo>
                      <a:pt x="248" y="281"/>
                      <a:pt x="270" y="249"/>
                      <a:pt x="270" y="249"/>
                    </a:cubicBezTo>
                    <a:close/>
                    <a:moveTo>
                      <a:pt x="270" y="1"/>
                    </a:moveTo>
                    <a:cubicBezTo>
                      <a:pt x="119" y="1"/>
                      <a:pt x="1" y="141"/>
                      <a:pt x="1" y="325"/>
                    </a:cubicBezTo>
                    <a:cubicBezTo>
                      <a:pt x="1" y="508"/>
                      <a:pt x="119" y="648"/>
                      <a:pt x="270" y="648"/>
                    </a:cubicBezTo>
                    <a:cubicBezTo>
                      <a:pt x="421" y="648"/>
                      <a:pt x="540" y="508"/>
                      <a:pt x="540" y="325"/>
                    </a:cubicBezTo>
                    <a:cubicBezTo>
                      <a:pt x="540" y="141"/>
                      <a:pt x="421" y="1"/>
                      <a:pt x="270" y="1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5" name="Google Shape;685;p31"/>
            <p:cNvGrpSpPr/>
            <p:nvPr/>
          </p:nvGrpSpPr>
          <p:grpSpPr>
            <a:xfrm>
              <a:off x="2155576" y="2024086"/>
              <a:ext cx="682685" cy="543763"/>
              <a:chOff x="665038" y="2869125"/>
              <a:chExt cx="180700" cy="143925"/>
            </a:xfrm>
          </p:grpSpPr>
          <p:sp>
            <p:nvSpPr>
              <p:cNvPr id="686" name="Google Shape;686;p31"/>
              <p:cNvSpPr/>
              <p:nvPr/>
            </p:nvSpPr>
            <p:spPr>
              <a:xfrm>
                <a:off x="666113" y="2872125"/>
                <a:ext cx="176400" cy="84600"/>
              </a:xfrm>
              <a:custGeom>
                <a:avLst/>
                <a:gdLst/>
                <a:ahLst/>
                <a:cxnLst/>
                <a:rect l="l" t="t" r="r" b="b"/>
                <a:pathLst>
                  <a:path w="7056" h="3384" extrusionOk="0">
                    <a:moveTo>
                      <a:pt x="542" y="1"/>
                    </a:moveTo>
                    <a:cubicBezTo>
                      <a:pt x="427" y="1"/>
                      <a:pt x="316" y="24"/>
                      <a:pt x="216" y="84"/>
                    </a:cubicBezTo>
                    <a:cubicBezTo>
                      <a:pt x="1" y="224"/>
                      <a:pt x="65" y="580"/>
                      <a:pt x="281" y="709"/>
                    </a:cubicBezTo>
                    <a:lnTo>
                      <a:pt x="6732" y="3373"/>
                    </a:lnTo>
                    <a:cubicBezTo>
                      <a:pt x="6753" y="3381"/>
                      <a:pt x="6775" y="3384"/>
                      <a:pt x="6796" y="3384"/>
                    </a:cubicBezTo>
                    <a:cubicBezTo>
                      <a:pt x="6934" y="3384"/>
                      <a:pt x="7055" y="3242"/>
                      <a:pt x="7055" y="3093"/>
                    </a:cubicBezTo>
                    <a:cubicBezTo>
                      <a:pt x="7055" y="2931"/>
                      <a:pt x="6947" y="2780"/>
                      <a:pt x="6828" y="2661"/>
                    </a:cubicBezTo>
                    <a:cubicBezTo>
                      <a:pt x="6710" y="2543"/>
                      <a:pt x="6569" y="2446"/>
                      <a:pt x="6494" y="2295"/>
                    </a:cubicBezTo>
                    <a:cubicBezTo>
                      <a:pt x="6397" y="2112"/>
                      <a:pt x="6386" y="1874"/>
                      <a:pt x="6235" y="1745"/>
                    </a:cubicBezTo>
                    <a:cubicBezTo>
                      <a:pt x="6008" y="1551"/>
                      <a:pt x="5631" y="1691"/>
                      <a:pt x="5383" y="1529"/>
                    </a:cubicBezTo>
                    <a:cubicBezTo>
                      <a:pt x="5178" y="1400"/>
                      <a:pt x="5135" y="1119"/>
                      <a:pt x="4951" y="968"/>
                    </a:cubicBezTo>
                    <a:cubicBezTo>
                      <a:pt x="4826" y="867"/>
                      <a:pt x="4672" y="847"/>
                      <a:pt x="4511" y="847"/>
                    </a:cubicBezTo>
                    <a:cubicBezTo>
                      <a:pt x="4412" y="847"/>
                      <a:pt x="4310" y="855"/>
                      <a:pt x="4210" y="855"/>
                    </a:cubicBezTo>
                    <a:cubicBezTo>
                      <a:pt x="4109" y="855"/>
                      <a:pt x="4009" y="847"/>
                      <a:pt x="3916" y="817"/>
                    </a:cubicBezTo>
                    <a:cubicBezTo>
                      <a:pt x="3496" y="688"/>
                      <a:pt x="3280" y="159"/>
                      <a:pt x="2859" y="51"/>
                    </a:cubicBezTo>
                    <a:cubicBezTo>
                      <a:pt x="2804" y="37"/>
                      <a:pt x="2748" y="31"/>
                      <a:pt x="2693" y="31"/>
                    </a:cubicBezTo>
                    <a:cubicBezTo>
                      <a:pt x="2360" y="31"/>
                      <a:pt x="2025" y="247"/>
                      <a:pt x="1683" y="256"/>
                    </a:cubicBezTo>
                    <a:cubicBezTo>
                      <a:pt x="1425" y="256"/>
                      <a:pt x="1187" y="148"/>
                      <a:pt x="950" y="73"/>
                    </a:cubicBezTo>
                    <a:cubicBezTo>
                      <a:pt x="816" y="32"/>
                      <a:pt x="676" y="1"/>
                      <a:pt x="54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" name="Google Shape;687;p31"/>
              <p:cNvSpPr/>
              <p:nvPr/>
            </p:nvSpPr>
            <p:spPr>
              <a:xfrm>
                <a:off x="665038" y="2869125"/>
                <a:ext cx="180700" cy="90575"/>
              </a:xfrm>
              <a:custGeom>
                <a:avLst/>
                <a:gdLst/>
                <a:ahLst/>
                <a:cxnLst/>
                <a:rect l="l" t="t" r="r" b="b"/>
                <a:pathLst>
                  <a:path w="7228" h="3623" extrusionOk="0">
                    <a:moveTo>
                      <a:pt x="595" y="1"/>
                    </a:moveTo>
                    <a:cubicBezTo>
                      <a:pt x="440" y="1"/>
                      <a:pt x="306" y="36"/>
                      <a:pt x="195" y="106"/>
                    </a:cubicBezTo>
                    <a:cubicBezTo>
                      <a:pt x="76" y="171"/>
                      <a:pt x="1" y="300"/>
                      <a:pt x="1" y="451"/>
                    </a:cubicBezTo>
                    <a:cubicBezTo>
                      <a:pt x="1" y="646"/>
                      <a:pt x="108" y="840"/>
                      <a:pt x="259" y="937"/>
                    </a:cubicBezTo>
                    <a:cubicBezTo>
                      <a:pt x="279" y="949"/>
                      <a:pt x="302" y="955"/>
                      <a:pt x="326" y="955"/>
                    </a:cubicBezTo>
                    <a:cubicBezTo>
                      <a:pt x="368" y="955"/>
                      <a:pt x="411" y="936"/>
                      <a:pt x="432" y="894"/>
                    </a:cubicBezTo>
                    <a:cubicBezTo>
                      <a:pt x="464" y="840"/>
                      <a:pt x="454" y="765"/>
                      <a:pt x="389" y="732"/>
                    </a:cubicBezTo>
                    <a:cubicBezTo>
                      <a:pt x="313" y="678"/>
                      <a:pt x="248" y="559"/>
                      <a:pt x="248" y="451"/>
                    </a:cubicBezTo>
                    <a:cubicBezTo>
                      <a:pt x="248" y="408"/>
                      <a:pt x="259" y="344"/>
                      <a:pt x="324" y="312"/>
                    </a:cubicBezTo>
                    <a:cubicBezTo>
                      <a:pt x="394" y="268"/>
                      <a:pt x="483" y="247"/>
                      <a:pt x="588" y="247"/>
                    </a:cubicBezTo>
                    <a:cubicBezTo>
                      <a:pt x="693" y="247"/>
                      <a:pt x="815" y="268"/>
                      <a:pt x="950" y="312"/>
                    </a:cubicBezTo>
                    <a:cubicBezTo>
                      <a:pt x="1003" y="322"/>
                      <a:pt x="1058" y="344"/>
                      <a:pt x="1111" y="365"/>
                    </a:cubicBezTo>
                    <a:cubicBezTo>
                      <a:pt x="1305" y="430"/>
                      <a:pt x="1499" y="495"/>
                      <a:pt x="1726" y="495"/>
                    </a:cubicBezTo>
                    <a:cubicBezTo>
                      <a:pt x="1909" y="495"/>
                      <a:pt x="2093" y="430"/>
                      <a:pt x="2266" y="376"/>
                    </a:cubicBezTo>
                    <a:cubicBezTo>
                      <a:pt x="2426" y="320"/>
                      <a:pt x="2580" y="270"/>
                      <a:pt x="2723" y="270"/>
                    </a:cubicBezTo>
                    <a:cubicBezTo>
                      <a:pt x="2773" y="270"/>
                      <a:pt x="2822" y="276"/>
                      <a:pt x="2870" y="290"/>
                    </a:cubicBezTo>
                    <a:cubicBezTo>
                      <a:pt x="3053" y="333"/>
                      <a:pt x="3204" y="484"/>
                      <a:pt x="3355" y="635"/>
                    </a:cubicBezTo>
                    <a:cubicBezTo>
                      <a:pt x="3517" y="808"/>
                      <a:pt x="3678" y="980"/>
                      <a:pt x="3916" y="1055"/>
                    </a:cubicBezTo>
                    <a:cubicBezTo>
                      <a:pt x="4025" y="1084"/>
                      <a:pt x="4138" y="1094"/>
                      <a:pt x="4250" y="1094"/>
                    </a:cubicBezTo>
                    <a:cubicBezTo>
                      <a:pt x="4305" y="1094"/>
                      <a:pt x="4359" y="1092"/>
                      <a:pt x="4412" y="1088"/>
                    </a:cubicBezTo>
                    <a:cubicBezTo>
                      <a:pt x="4447" y="1088"/>
                      <a:pt x="4482" y="1088"/>
                      <a:pt x="4515" y="1088"/>
                    </a:cubicBezTo>
                    <a:cubicBezTo>
                      <a:pt x="4675" y="1088"/>
                      <a:pt x="4812" y="1096"/>
                      <a:pt x="4919" y="1185"/>
                    </a:cubicBezTo>
                    <a:cubicBezTo>
                      <a:pt x="4984" y="1239"/>
                      <a:pt x="5038" y="1326"/>
                      <a:pt x="5092" y="1422"/>
                    </a:cubicBezTo>
                    <a:cubicBezTo>
                      <a:pt x="5157" y="1541"/>
                      <a:pt x="5232" y="1671"/>
                      <a:pt x="5361" y="1757"/>
                    </a:cubicBezTo>
                    <a:cubicBezTo>
                      <a:pt x="5502" y="1854"/>
                      <a:pt x="5674" y="1854"/>
                      <a:pt x="5836" y="1865"/>
                    </a:cubicBezTo>
                    <a:cubicBezTo>
                      <a:pt x="5976" y="1875"/>
                      <a:pt x="6106" y="1875"/>
                      <a:pt x="6192" y="1951"/>
                    </a:cubicBezTo>
                    <a:cubicBezTo>
                      <a:pt x="6267" y="2016"/>
                      <a:pt x="6300" y="2113"/>
                      <a:pt x="6332" y="2232"/>
                    </a:cubicBezTo>
                    <a:cubicBezTo>
                      <a:pt x="6365" y="2307"/>
                      <a:pt x="6386" y="2393"/>
                      <a:pt x="6429" y="2469"/>
                    </a:cubicBezTo>
                    <a:cubicBezTo>
                      <a:pt x="6505" y="2609"/>
                      <a:pt x="6602" y="2706"/>
                      <a:pt x="6710" y="2793"/>
                    </a:cubicBezTo>
                    <a:cubicBezTo>
                      <a:pt x="6731" y="2824"/>
                      <a:pt x="6763" y="2846"/>
                      <a:pt x="6785" y="2868"/>
                    </a:cubicBezTo>
                    <a:cubicBezTo>
                      <a:pt x="6914" y="2997"/>
                      <a:pt x="6979" y="3116"/>
                      <a:pt x="6979" y="3213"/>
                    </a:cubicBezTo>
                    <a:cubicBezTo>
                      <a:pt x="6979" y="3267"/>
                      <a:pt x="6947" y="3332"/>
                      <a:pt x="6893" y="3364"/>
                    </a:cubicBezTo>
                    <a:cubicBezTo>
                      <a:pt x="6878" y="3372"/>
                      <a:pt x="6862" y="3379"/>
                      <a:pt x="6843" y="3379"/>
                    </a:cubicBezTo>
                    <a:cubicBezTo>
                      <a:pt x="6835" y="3379"/>
                      <a:pt x="6827" y="3378"/>
                      <a:pt x="6818" y="3375"/>
                    </a:cubicBezTo>
                    <a:cubicBezTo>
                      <a:pt x="6804" y="3371"/>
                      <a:pt x="6790" y="3368"/>
                      <a:pt x="6776" y="3368"/>
                    </a:cubicBezTo>
                    <a:cubicBezTo>
                      <a:pt x="6724" y="3368"/>
                      <a:pt x="6673" y="3399"/>
                      <a:pt x="6656" y="3450"/>
                    </a:cubicBezTo>
                    <a:cubicBezTo>
                      <a:pt x="6634" y="3515"/>
                      <a:pt x="6667" y="3591"/>
                      <a:pt x="6731" y="3612"/>
                    </a:cubicBezTo>
                    <a:cubicBezTo>
                      <a:pt x="6763" y="3623"/>
                      <a:pt x="6807" y="3623"/>
                      <a:pt x="6839" y="3623"/>
                    </a:cubicBezTo>
                    <a:cubicBezTo>
                      <a:pt x="6904" y="3623"/>
                      <a:pt x="6979" y="3601"/>
                      <a:pt x="7033" y="3558"/>
                    </a:cubicBezTo>
                    <a:cubicBezTo>
                      <a:pt x="7152" y="3483"/>
                      <a:pt x="7216" y="3342"/>
                      <a:pt x="7216" y="3213"/>
                    </a:cubicBezTo>
                    <a:cubicBezTo>
                      <a:pt x="7228" y="3040"/>
                      <a:pt x="7141" y="2868"/>
                      <a:pt x="6958" y="2695"/>
                    </a:cubicBezTo>
                    <a:cubicBezTo>
                      <a:pt x="6926" y="2673"/>
                      <a:pt x="6904" y="2642"/>
                      <a:pt x="6871" y="2620"/>
                    </a:cubicBezTo>
                    <a:cubicBezTo>
                      <a:pt x="6785" y="2534"/>
                      <a:pt x="6699" y="2458"/>
                      <a:pt x="6645" y="2361"/>
                    </a:cubicBezTo>
                    <a:cubicBezTo>
                      <a:pt x="6612" y="2296"/>
                      <a:pt x="6591" y="2232"/>
                      <a:pt x="6569" y="2156"/>
                    </a:cubicBezTo>
                    <a:cubicBezTo>
                      <a:pt x="6526" y="2026"/>
                      <a:pt x="6483" y="1875"/>
                      <a:pt x="6353" y="1767"/>
                    </a:cubicBezTo>
                    <a:cubicBezTo>
                      <a:pt x="6202" y="1638"/>
                      <a:pt x="6020" y="1628"/>
                      <a:pt x="5847" y="1616"/>
                    </a:cubicBezTo>
                    <a:cubicBezTo>
                      <a:pt x="5706" y="1616"/>
                      <a:pt x="5588" y="1606"/>
                      <a:pt x="5491" y="1552"/>
                    </a:cubicBezTo>
                    <a:cubicBezTo>
                      <a:pt x="5415" y="1498"/>
                      <a:pt x="5361" y="1401"/>
                      <a:pt x="5308" y="1304"/>
                    </a:cubicBezTo>
                    <a:cubicBezTo>
                      <a:pt x="5243" y="1185"/>
                      <a:pt x="5178" y="1077"/>
                      <a:pt x="5070" y="991"/>
                    </a:cubicBezTo>
                    <a:cubicBezTo>
                      <a:pt x="4925" y="870"/>
                      <a:pt x="4749" y="845"/>
                      <a:pt x="4575" y="845"/>
                    </a:cubicBezTo>
                    <a:cubicBezTo>
                      <a:pt x="4517" y="845"/>
                      <a:pt x="4458" y="848"/>
                      <a:pt x="4402" y="851"/>
                    </a:cubicBezTo>
                    <a:cubicBezTo>
                      <a:pt x="4251" y="851"/>
                      <a:pt x="4110" y="851"/>
                      <a:pt x="3992" y="818"/>
                    </a:cubicBezTo>
                    <a:cubicBezTo>
                      <a:pt x="3819" y="765"/>
                      <a:pt x="3678" y="624"/>
                      <a:pt x="3527" y="473"/>
                    </a:cubicBezTo>
                    <a:cubicBezTo>
                      <a:pt x="3355" y="290"/>
                      <a:pt x="3182" y="117"/>
                      <a:pt x="2935" y="53"/>
                    </a:cubicBezTo>
                    <a:cubicBezTo>
                      <a:pt x="2865" y="35"/>
                      <a:pt x="2797" y="28"/>
                      <a:pt x="2729" y="28"/>
                    </a:cubicBezTo>
                    <a:cubicBezTo>
                      <a:pt x="2544" y="28"/>
                      <a:pt x="2364" y="83"/>
                      <a:pt x="2190" y="139"/>
                    </a:cubicBezTo>
                    <a:cubicBezTo>
                      <a:pt x="2028" y="193"/>
                      <a:pt x="1877" y="247"/>
                      <a:pt x="1715" y="247"/>
                    </a:cubicBezTo>
                    <a:cubicBezTo>
                      <a:pt x="1554" y="247"/>
                      <a:pt x="1370" y="193"/>
                      <a:pt x="1187" y="128"/>
                    </a:cubicBezTo>
                    <a:cubicBezTo>
                      <a:pt x="1133" y="106"/>
                      <a:pt x="1079" y="96"/>
                      <a:pt x="1025" y="74"/>
                    </a:cubicBezTo>
                    <a:cubicBezTo>
                      <a:pt x="868" y="25"/>
                      <a:pt x="724" y="1"/>
                      <a:pt x="595" y="1"/>
                    </a:cubicBezTo>
                    <a:close/>
                  </a:path>
                </a:pathLst>
              </a:custGeom>
              <a:solidFill>
                <a:srgbClr val="FFA6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31"/>
              <p:cNvSpPr/>
              <p:nvPr/>
            </p:nvSpPr>
            <p:spPr>
              <a:xfrm>
                <a:off x="672313" y="2887050"/>
                <a:ext cx="166675" cy="126000"/>
              </a:xfrm>
              <a:custGeom>
                <a:avLst/>
                <a:gdLst/>
                <a:ahLst/>
                <a:cxnLst/>
                <a:rect l="l" t="t" r="r" b="b"/>
                <a:pathLst>
                  <a:path w="6667" h="5040" extrusionOk="0">
                    <a:moveTo>
                      <a:pt x="406" y="1"/>
                    </a:moveTo>
                    <a:cubicBezTo>
                      <a:pt x="237" y="1"/>
                      <a:pt x="68" y="67"/>
                      <a:pt x="0" y="220"/>
                    </a:cubicBezTo>
                    <a:cubicBezTo>
                      <a:pt x="281" y="899"/>
                      <a:pt x="443" y="1633"/>
                      <a:pt x="453" y="2366"/>
                    </a:cubicBezTo>
                    <a:cubicBezTo>
                      <a:pt x="465" y="2680"/>
                      <a:pt x="486" y="3068"/>
                      <a:pt x="777" y="3208"/>
                    </a:cubicBezTo>
                    <a:cubicBezTo>
                      <a:pt x="993" y="3305"/>
                      <a:pt x="1295" y="3197"/>
                      <a:pt x="1479" y="3348"/>
                    </a:cubicBezTo>
                    <a:cubicBezTo>
                      <a:pt x="1662" y="3510"/>
                      <a:pt x="1608" y="3823"/>
                      <a:pt x="1791" y="3984"/>
                    </a:cubicBezTo>
                    <a:cubicBezTo>
                      <a:pt x="1953" y="4135"/>
                      <a:pt x="2212" y="4082"/>
                      <a:pt x="2395" y="4190"/>
                    </a:cubicBezTo>
                    <a:cubicBezTo>
                      <a:pt x="2665" y="4330"/>
                      <a:pt x="2697" y="4718"/>
                      <a:pt x="2924" y="4912"/>
                    </a:cubicBezTo>
                    <a:cubicBezTo>
                      <a:pt x="3028" y="5003"/>
                      <a:pt x="3169" y="5039"/>
                      <a:pt x="3311" y="5039"/>
                    </a:cubicBezTo>
                    <a:cubicBezTo>
                      <a:pt x="3388" y="5039"/>
                      <a:pt x="3466" y="5028"/>
                      <a:pt x="3538" y="5010"/>
                    </a:cubicBezTo>
                    <a:cubicBezTo>
                      <a:pt x="3754" y="4945"/>
                      <a:pt x="3927" y="4826"/>
                      <a:pt x="4111" y="4696"/>
                    </a:cubicBezTo>
                    <a:cubicBezTo>
                      <a:pt x="4887" y="4157"/>
                      <a:pt x="5674" y="3607"/>
                      <a:pt x="6451" y="3068"/>
                    </a:cubicBezTo>
                    <a:cubicBezTo>
                      <a:pt x="6527" y="3014"/>
                      <a:pt x="6667" y="2917"/>
                      <a:pt x="6645" y="2809"/>
                    </a:cubicBezTo>
                    <a:cubicBezTo>
                      <a:pt x="6636" y="2719"/>
                      <a:pt x="6618" y="2695"/>
                      <a:pt x="6592" y="2695"/>
                    </a:cubicBezTo>
                    <a:cubicBezTo>
                      <a:pt x="6563" y="2695"/>
                      <a:pt x="6523" y="2727"/>
                      <a:pt x="6478" y="2727"/>
                    </a:cubicBezTo>
                    <a:cubicBezTo>
                      <a:pt x="6469" y="2727"/>
                      <a:pt x="6460" y="2726"/>
                      <a:pt x="6451" y="2723"/>
                    </a:cubicBezTo>
                    <a:cubicBezTo>
                      <a:pt x="6214" y="2647"/>
                      <a:pt x="6052" y="2625"/>
                      <a:pt x="5944" y="2334"/>
                    </a:cubicBezTo>
                    <a:cubicBezTo>
                      <a:pt x="5847" y="2097"/>
                      <a:pt x="5772" y="1805"/>
                      <a:pt x="5534" y="1719"/>
                    </a:cubicBezTo>
                    <a:cubicBezTo>
                      <a:pt x="5492" y="1706"/>
                      <a:pt x="5448" y="1702"/>
                      <a:pt x="5403" y="1702"/>
                    </a:cubicBezTo>
                    <a:cubicBezTo>
                      <a:pt x="5272" y="1702"/>
                      <a:pt x="5135" y="1742"/>
                      <a:pt x="5004" y="1742"/>
                    </a:cubicBezTo>
                    <a:cubicBezTo>
                      <a:pt x="4953" y="1742"/>
                      <a:pt x="4903" y="1736"/>
                      <a:pt x="4854" y="1719"/>
                    </a:cubicBezTo>
                    <a:cubicBezTo>
                      <a:pt x="4531" y="1601"/>
                      <a:pt x="4531" y="1094"/>
                      <a:pt x="4240" y="932"/>
                    </a:cubicBezTo>
                    <a:cubicBezTo>
                      <a:pt x="4168" y="894"/>
                      <a:pt x="4092" y="880"/>
                      <a:pt x="4012" y="880"/>
                    </a:cubicBezTo>
                    <a:cubicBezTo>
                      <a:pt x="3824" y="880"/>
                      <a:pt x="3621" y="956"/>
                      <a:pt x="3431" y="956"/>
                    </a:cubicBezTo>
                    <a:cubicBezTo>
                      <a:pt x="3364" y="956"/>
                      <a:pt x="3299" y="947"/>
                      <a:pt x="3236" y="921"/>
                    </a:cubicBezTo>
                    <a:cubicBezTo>
                      <a:pt x="2902" y="781"/>
                      <a:pt x="2838" y="263"/>
                      <a:pt x="2493" y="187"/>
                    </a:cubicBezTo>
                    <a:cubicBezTo>
                      <a:pt x="2464" y="181"/>
                      <a:pt x="2435" y="178"/>
                      <a:pt x="2407" y="178"/>
                    </a:cubicBezTo>
                    <a:cubicBezTo>
                      <a:pt x="2153" y="178"/>
                      <a:pt x="1935" y="419"/>
                      <a:pt x="1673" y="458"/>
                    </a:cubicBezTo>
                    <a:cubicBezTo>
                      <a:pt x="1639" y="465"/>
                      <a:pt x="1604" y="468"/>
                      <a:pt x="1571" y="468"/>
                    </a:cubicBezTo>
                    <a:cubicBezTo>
                      <a:pt x="1400" y="468"/>
                      <a:pt x="1234" y="385"/>
                      <a:pt x="1090" y="295"/>
                    </a:cubicBezTo>
                    <a:cubicBezTo>
                      <a:pt x="906" y="187"/>
                      <a:pt x="745" y="58"/>
                      <a:pt x="540" y="15"/>
                    </a:cubicBezTo>
                    <a:cubicBezTo>
                      <a:pt x="496" y="6"/>
                      <a:pt x="451" y="1"/>
                      <a:pt x="40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89" name="Google Shape;689;p31"/>
            <p:cNvGrpSpPr/>
            <p:nvPr/>
          </p:nvGrpSpPr>
          <p:grpSpPr>
            <a:xfrm>
              <a:off x="1051616" y="1919325"/>
              <a:ext cx="536004" cy="2068321"/>
              <a:chOff x="183663" y="2801125"/>
              <a:chExt cx="141875" cy="547450"/>
            </a:xfrm>
          </p:grpSpPr>
          <p:sp>
            <p:nvSpPr>
              <p:cNvPr id="690" name="Google Shape;690;p31"/>
              <p:cNvSpPr/>
              <p:nvPr/>
            </p:nvSpPr>
            <p:spPr>
              <a:xfrm>
                <a:off x="245438" y="2804350"/>
                <a:ext cx="76600" cy="165600"/>
              </a:xfrm>
              <a:custGeom>
                <a:avLst/>
                <a:gdLst/>
                <a:ahLst/>
                <a:cxnLst/>
                <a:rect l="l" t="t" r="r" b="b"/>
                <a:pathLst>
                  <a:path w="3064" h="6624" extrusionOk="0">
                    <a:moveTo>
                      <a:pt x="2093" y="1"/>
                    </a:moveTo>
                    <a:lnTo>
                      <a:pt x="0" y="5038"/>
                    </a:lnTo>
                    <a:lnTo>
                      <a:pt x="140" y="6624"/>
                    </a:lnTo>
                    <a:lnTo>
                      <a:pt x="2805" y="6494"/>
                    </a:lnTo>
                    <a:lnTo>
                      <a:pt x="3064" y="5233"/>
                    </a:lnTo>
                    <a:lnTo>
                      <a:pt x="209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31"/>
              <p:cNvSpPr/>
              <p:nvPr/>
            </p:nvSpPr>
            <p:spPr>
              <a:xfrm>
                <a:off x="242463" y="2801125"/>
                <a:ext cx="82550" cy="171800"/>
              </a:xfrm>
              <a:custGeom>
                <a:avLst/>
                <a:gdLst/>
                <a:ahLst/>
                <a:cxnLst/>
                <a:rect l="l" t="t" r="r" b="b"/>
                <a:pathLst>
                  <a:path w="3302" h="6872" extrusionOk="0">
                    <a:moveTo>
                      <a:pt x="2169" y="561"/>
                    </a:moveTo>
                    <a:lnTo>
                      <a:pt x="3053" y="5362"/>
                    </a:lnTo>
                    <a:lnTo>
                      <a:pt x="2826" y="6505"/>
                    </a:lnTo>
                    <a:lnTo>
                      <a:pt x="367" y="6623"/>
                    </a:lnTo>
                    <a:lnTo>
                      <a:pt x="249" y="5189"/>
                    </a:lnTo>
                    <a:lnTo>
                      <a:pt x="2169" y="561"/>
                    </a:lnTo>
                    <a:close/>
                    <a:moveTo>
                      <a:pt x="2222" y="0"/>
                    </a:moveTo>
                    <a:cubicBezTo>
                      <a:pt x="2169" y="0"/>
                      <a:pt x="2114" y="33"/>
                      <a:pt x="2093" y="76"/>
                    </a:cubicBezTo>
                    <a:lnTo>
                      <a:pt x="12" y="5113"/>
                    </a:lnTo>
                    <a:cubicBezTo>
                      <a:pt x="0" y="5135"/>
                      <a:pt x="0" y="5156"/>
                      <a:pt x="0" y="5178"/>
                    </a:cubicBezTo>
                    <a:lnTo>
                      <a:pt x="130" y="6764"/>
                    </a:lnTo>
                    <a:cubicBezTo>
                      <a:pt x="141" y="6829"/>
                      <a:pt x="194" y="6872"/>
                      <a:pt x="259" y="6872"/>
                    </a:cubicBezTo>
                    <a:lnTo>
                      <a:pt x="2934" y="6742"/>
                    </a:lnTo>
                    <a:cubicBezTo>
                      <a:pt x="2989" y="6742"/>
                      <a:pt x="3032" y="6699"/>
                      <a:pt x="3042" y="6645"/>
                    </a:cubicBezTo>
                    <a:lnTo>
                      <a:pt x="3301" y="5393"/>
                    </a:lnTo>
                    <a:lnTo>
                      <a:pt x="3301" y="5340"/>
                    </a:lnTo>
                    <a:lnTo>
                      <a:pt x="2330" y="108"/>
                    </a:lnTo>
                    <a:cubicBezTo>
                      <a:pt x="2320" y="54"/>
                      <a:pt x="2277" y="11"/>
                      <a:pt x="222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31"/>
              <p:cNvSpPr/>
              <p:nvPr/>
            </p:nvSpPr>
            <p:spPr>
              <a:xfrm>
                <a:off x="195813" y="2930300"/>
                <a:ext cx="126500" cy="366775"/>
              </a:xfrm>
              <a:custGeom>
                <a:avLst/>
                <a:gdLst/>
                <a:ahLst/>
                <a:cxnLst/>
                <a:rect l="l" t="t" r="r" b="b"/>
                <a:pathLst>
                  <a:path w="5060" h="14671" extrusionOk="0">
                    <a:moveTo>
                      <a:pt x="1985" y="0"/>
                    </a:moveTo>
                    <a:lnTo>
                      <a:pt x="1985" y="0"/>
                    </a:lnTo>
                    <a:cubicBezTo>
                      <a:pt x="1907" y="92"/>
                      <a:pt x="1894" y="227"/>
                      <a:pt x="1938" y="342"/>
                    </a:cubicBezTo>
                    <a:lnTo>
                      <a:pt x="1938" y="342"/>
                    </a:lnTo>
                    <a:lnTo>
                      <a:pt x="1985" y="0"/>
                    </a:lnTo>
                    <a:close/>
                    <a:moveTo>
                      <a:pt x="5059" y="302"/>
                    </a:moveTo>
                    <a:lnTo>
                      <a:pt x="5050" y="369"/>
                    </a:lnTo>
                    <a:lnTo>
                      <a:pt x="5050" y="369"/>
                    </a:lnTo>
                    <a:cubicBezTo>
                      <a:pt x="5055" y="347"/>
                      <a:pt x="5058" y="325"/>
                      <a:pt x="5059" y="302"/>
                    </a:cubicBezTo>
                    <a:close/>
                    <a:moveTo>
                      <a:pt x="2956" y="108"/>
                    </a:moveTo>
                    <a:cubicBezTo>
                      <a:pt x="2880" y="281"/>
                      <a:pt x="2751" y="442"/>
                      <a:pt x="2589" y="529"/>
                    </a:cubicBezTo>
                    <a:cubicBezTo>
                      <a:pt x="2510" y="568"/>
                      <a:pt x="2421" y="590"/>
                      <a:pt x="2334" y="590"/>
                    </a:cubicBezTo>
                    <a:cubicBezTo>
                      <a:pt x="2232" y="590"/>
                      <a:pt x="2132" y="560"/>
                      <a:pt x="2050" y="497"/>
                    </a:cubicBezTo>
                    <a:cubicBezTo>
                      <a:pt x="1998" y="456"/>
                      <a:pt x="1961" y="401"/>
                      <a:pt x="1938" y="342"/>
                    </a:cubicBezTo>
                    <a:lnTo>
                      <a:pt x="1938" y="342"/>
                    </a:lnTo>
                    <a:lnTo>
                      <a:pt x="1" y="14304"/>
                    </a:lnTo>
                    <a:lnTo>
                      <a:pt x="3161" y="14670"/>
                    </a:lnTo>
                    <a:lnTo>
                      <a:pt x="5050" y="369"/>
                    </a:lnTo>
                    <a:lnTo>
                      <a:pt x="5050" y="369"/>
                    </a:lnTo>
                    <a:cubicBezTo>
                      <a:pt x="4997" y="638"/>
                      <a:pt x="4738" y="846"/>
                      <a:pt x="4471" y="846"/>
                    </a:cubicBezTo>
                    <a:cubicBezTo>
                      <a:pt x="4448" y="846"/>
                      <a:pt x="4425" y="845"/>
                      <a:pt x="4402" y="842"/>
                    </a:cubicBezTo>
                    <a:cubicBezTo>
                      <a:pt x="4078" y="799"/>
                      <a:pt x="3841" y="453"/>
                      <a:pt x="3905" y="140"/>
                    </a:cubicBezTo>
                    <a:lnTo>
                      <a:pt x="3905" y="140"/>
                    </a:lnTo>
                    <a:cubicBezTo>
                      <a:pt x="3829" y="324"/>
                      <a:pt x="3733" y="507"/>
                      <a:pt x="3582" y="626"/>
                    </a:cubicBezTo>
                    <a:cubicBezTo>
                      <a:pt x="3497" y="688"/>
                      <a:pt x="3392" y="723"/>
                      <a:pt x="3292" y="723"/>
                    </a:cubicBezTo>
                    <a:cubicBezTo>
                      <a:pt x="3199" y="723"/>
                      <a:pt x="3109" y="693"/>
                      <a:pt x="3042" y="626"/>
                    </a:cubicBezTo>
                    <a:cubicBezTo>
                      <a:pt x="2913" y="497"/>
                      <a:pt x="2923" y="291"/>
                      <a:pt x="2956" y="10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" name="Google Shape;693;p31"/>
              <p:cNvSpPr/>
              <p:nvPr/>
            </p:nvSpPr>
            <p:spPr>
              <a:xfrm>
                <a:off x="192588" y="2927050"/>
                <a:ext cx="132950" cy="372975"/>
              </a:xfrm>
              <a:custGeom>
                <a:avLst/>
                <a:gdLst/>
                <a:ahLst/>
                <a:cxnLst/>
                <a:rect l="l" t="t" r="r" b="b"/>
                <a:pathLst>
                  <a:path w="5318" h="14919" extrusionOk="0">
                    <a:moveTo>
                      <a:pt x="2966" y="627"/>
                    </a:moveTo>
                    <a:cubicBezTo>
                      <a:pt x="2988" y="702"/>
                      <a:pt x="3020" y="778"/>
                      <a:pt x="3085" y="842"/>
                    </a:cubicBezTo>
                    <a:cubicBezTo>
                      <a:pt x="3174" y="936"/>
                      <a:pt x="3295" y="977"/>
                      <a:pt x="3419" y="977"/>
                    </a:cubicBezTo>
                    <a:cubicBezTo>
                      <a:pt x="3551" y="977"/>
                      <a:pt x="3686" y="931"/>
                      <a:pt x="3786" y="853"/>
                    </a:cubicBezTo>
                    <a:cubicBezTo>
                      <a:pt x="3851" y="799"/>
                      <a:pt x="3915" y="734"/>
                      <a:pt x="3958" y="659"/>
                    </a:cubicBezTo>
                    <a:cubicBezTo>
                      <a:pt x="3980" y="702"/>
                      <a:pt x="4013" y="756"/>
                      <a:pt x="4034" y="788"/>
                    </a:cubicBezTo>
                    <a:cubicBezTo>
                      <a:pt x="4153" y="961"/>
                      <a:pt x="4325" y="1068"/>
                      <a:pt x="4509" y="1090"/>
                    </a:cubicBezTo>
                    <a:cubicBezTo>
                      <a:pt x="4543" y="1096"/>
                      <a:pt x="4577" y="1100"/>
                      <a:pt x="4611" y="1100"/>
                    </a:cubicBezTo>
                    <a:cubicBezTo>
                      <a:pt x="4749" y="1100"/>
                      <a:pt x="4882" y="1049"/>
                      <a:pt x="4994" y="972"/>
                    </a:cubicBezTo>
                    <a:lnTo>
                      <a:pt x="4994" y="972"/>
                    </a:lnTo>
                    <a:lnTo>
                      <a:pt x="3182" y="14660"/>
                    </a:lnTo>
                    <a:lnTo>
                      <a:pt x="269" y="14326"/>
                    </a:lnTo>
                    <a:lnTo>
                      <a:pt x="2158" y="766"/>
                    </a:lnTo>
                    <a:cubicBezTo>
                      <a:pt x="2244" y="820"/>
                      <a:pt x="2346" y="847"/>
                      <a:pt x="2453" y="847"/>
                    </a:cubicBezTo>
                    <a:cubicBezTo>
                      <a:pt x="2559" y="847"/>
                      <a:pt x="2670" y="820"/>
                      <a:pt x="2772" y="766"/>
                    </a:cubicBezTo>
                    <a:cubicBezTo>
                      <a:pt x="2848" y="734"/>
                      <a:pt x="2913" y="680"/>
                      <a:pt x="2966" y="627"/>
                    </a:cubicBezTo>
                    <a:close/>
                    <a:moveTo>
                      <a:pt x="2120" y="1"/>
                    </a:moveTo>
                    <a:cubicBezTo>
                      <a:pt x="2086" y="1"/>
                      <a:pt x="2049" y="15"/>
                      <a:pt x="2028" y="44"/>
                    </a:cubicBezTo>
                    <a:cubicBezTo>
                      <a:pt x="1952" y="130"/>
                      <a:pt x="1909" y="249"/>
                      <a:pt x="1920" y="378"/>
                    </a:cubicBezTo>
                    <a:cubicBezTo>
                      <a:pt x="1920" y="411"/>
                      <a:pt x="1931" y="454"/>
                      <a:pt x="1942" y="486"/>
                    </a:cubicBezTo>
                    <a:lnTo>
                      <a:pt x="11" y="14422"/>
                    </a:lnTo>
                    <a:cubicBezTo>
                      <a:pt x="0" y="14455"/>
                      <a:pt x="11" y="14487"/>
                      <a:pt x="32" y="14509"/>
                    </a:cubicBezTo>
                    <a:cubicBezTo>
                      <a:pt x="54" y="14542"/>
                      <a:pt x="86" y="14552"/>
                      <a:pt x="118" y="14563"/>
                    </a:cubicBezTo>
                    <a:lnTo>
                      <a:pt x="3279" y="14919"/>
                    </a:lnTo>
                    <a:lnTo>
                      <a:pt x="3290" y="14919"/>
                    </a:lnTo>
                    <a:cubicBezTo>
                      <a:pt x="3354" y="14919"/>
                      <a:pt x="3398" y="14875"/>
                      <a:pt x="3409" y="14811"/>
                    </a:cubicBezTo>
                    <a:lnTo>
                      <a:pt x="5307" y="519"/>
                    </a:lnTo>
                    <a:cubicBezTo>
                      <a:pt x="5307" y="497"/>
                      <a:pt x="5318" y="464"/>
                      <a:pt x="5318" y="443"/>
                    </a:cubicBezTo>
                    <a:cubicBezTo>
                      <a:pt x="5318" y="378"/>
                      <a:pt x="5274" y="313"/>
                      <a:pt x="5210" y="313"/>
                    </a:cubicBezTo>
                    <a:cubicBezTo>
                      <a:pt x="5202" y="312"/>
                      <a:pt x="5195" y="312"/>
                      <a:pt x="5188" y="312"/>
                    </a:cubicBezTo>
                    <a:cubicBezTo>
                      <a:pt x="5124" y="312"/>
                      <a:pt x="5079" y="353"/>
                      <a:pt x="5070" y="411"/>
                    </a:cubicBezTo>
                    <a:lnTo>
                      <a:pt x="5059" y="476"/>
                    </a:lnTo>
                    <a:cubicBezTo>
                      <a:pt x="5037" y="572"/>
                      <a:pt x="4984" y="670"/>
                      <a:pt x="4897" y="745"/>
                    </a:cubicBezTo>
                    <a:cubicBezTo>
                      <a:pt x="4803" y="820"/>
                      <a:pt x="4692" y="855"/>
                      <a:pt x="4586" y="855"/>
                    </a:cubicBezTo>
                    <a:cubicBezTo>
                      <a:pt x="4571" y="855"/>
                      <a:pt x="4556" y="854"/>
                      <a:pt x="4541" y="853"/>
                    </a:cubicBezTo>
                    <a:cubicBezTo>
                      <a:pt x="4423" y="831"/>
                      <a:pt x="4315" y="766"/>
                      <a:pt x="4239" y="648"/>
                    </a:cubicBezTo>
                    <a:cubicBezTo>
                      <a:pt x="4164" y="540"/>
                      <a:pt x="4131" y="411"/>
                      <a:pt x="4153" y="292"/>
                    </a:cubicBezTo>
                    <a:cubicBezTo>
                      <a:pt x="4174" y="238"/>
                      <a:pt x="4131" y="174"/>
                      <a:pt x="4078" y="152"/>
                    </a:cubicBezTo>
                    <a:cubicBezTo>
                      <a:pt x="4064" y="147"/>
                      <a:pt x="4050" y="145"/>
                      <a:pt x="4036" y="145"/>
                    </a:cubicBezTo>
                    <a:cubicBezTo>
                      <a:pt x="3987" y="145"/>
                      <a:pt x="3943" y="174"/>
                      <a:pt x="3927" y="217"/>
                    </a:cubicBezTo>
                    <a:cubicBezTo>
                      <a:pt x="3851" y="378"/>
                      <a:pt x="3776" y="551"/>
                      <a:pt x="3635" y="659"/>
                    </a:cubicBezTo>
                    <a:cubicBezTo>
                      <a:pt x="3576" y="705"/>
                      <a:pt x="3495" y="733"/>
                      <a:pt x="3420" y="733"/>
                    </a:cubicBezTo>
                    <a:cubicBezTo>
                      <a:pt x="3357" y="733"/>
                      <a:pt x="3297" y="714"/>
                      <a:pt x="3258" y="670"/>
                    </a:cubicBezTo>
                    <a:cubicBezTo>
                      <a:pt x="3171" y="583"/>
                      <a:pt x="3182" y="411"/>
                      <a:pt x="3203" y="249"/>
                    </a:cubicBezTo>
                    <a:cubicBezTo>
                      <a:pt x="3215" y="195"/>
                      <a:pt x="3171" y="130"/>
                      <a:pt x="3117" y="119"/>
                    </a:cubicBezTo>
                    <a:cubicBezTo>
                      <a:pt x="3103" y="115"/>
                      <a:pt x="3090" y="112"/>
                      <a:pt x="3076" y="112"/>
                    </a:cubicBezTo>
                    <a:cubicBezTo>
                      <a:pt x="3027" y="112"/>
                      <a:pt x="2983" y="142"/>
                      <a:pt x="2966" y="184"/>
                    </a:cubicBezTo>
                    <a:cubicBezTo>
                      <a:pt x="2913" y="303"/>
                      <a:pt x="2815" y="464"/>
                      <a:pt x="2664" y="551"/>
                    </a:cubicBezTo>
                    <a:cubicBezTo>
                      <a:pt x="2599" y="586"/>
                      <a:pt x="2529" y="602"/>
                      <a:pt x="2462" y="602"/>
                    </a:cubicBezTo>
                    <a:cubicBezTo>
                      <a:pt x="2385" y="602"/>
                      <a:pt x="2312" y="580"/>
                      <a:pt x="2254" y="540"/>
                    </a:cubicBezTo>
                    <a:cubicBezTo>
                      <a:pt x="2233" y="519"/>
                      <a:pt x="2211" y="486"/>
                      <a:pt x="2201" y="464"/>
                    </a:cubicBezTo>
                    <a:lnTo>
                      <a:pt x="2244" y="141"/>
                    </a:lnTo>
                    <a:cubicBezTo>
                      <a:pt x="2244" y="87"/>
                      <a:pt x="2222" y="44"/>
                      <a:pt x="2168" y="11"/>
                    </a:cubicBezTo>
                    <a:cubicBezTo>
                      <a:pt x="2154" y="4"/>
                      <a:pt x="2137" y="1"/>
                      <a:pt x="212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" name="Google Shape;694;p31"/>
              <p:cNvSpPr/>
              <p:nvPr/>
            </p:nvSpPr>
            <p:spPr>
              <a:xfrm>
                <a:off x="217113" y="2927825"/>
                <a:ext cx="57200" cy="360075"/>
              </a:xfrm>
              <a:custGeom>
                <a:avLst/>
                <a:gdLst/>
                <a:ahLst/>
                <a:cxnLst/>
                <a:rect l="l" t="t" r="r" b="b"/>
                <a:pathLst>
                  <a:path w="2288" h="14403" extrusionOk="0">
                    <a:moveTo>
                      <a:pt x="2150" y="0"/>
                    </a:moveTo>
                    <a:cubicBezTo>
                      <a:pt x="2092" y="0"/>
                      <a:pt x="2039" y="41"/>
                      <a:pt x="2039" y="99"/>
                    </a:cubicBezTo>
                    <a:lnTo>
                      <a:pt x="12" y="14262"/>
                    </a:lnTo>
                    <a:cubicBezTo>
                      <a:pt x="0" y="14327"/>
                      <a:pt x="55" y="14391"/>
                      <a:pt x="119" y="14403"/>
                    </a:cubicBezTo>
                    <a:lnTo>
                      <a:pt x="130" y="14403"/>
                    </a:lnTo>
                    <a:cubicBezTo>
                      <a:pt x="194" y="14403"/>
                      <a:pt x="249" y="14360"/>
                      <a:pt x="259" y="14295"/>
                    </a:cubicBezTo>
                    <a:lnTo>
                      <a:pt x="2277" y="143"/>
                    </a:lnTo>
                    <a:cubicBezTo>
                      <a:pt x="2287" y="67"/>
                      <a:pt x="2244" y="13"/>
                      <a:pt x="2169" y="2"/>
                    </a:cubicBezTo>
                    <a:cubicBezTo>
                      <a:pt x="2162" y="1"/>
                      <a:pt x="2156" y="0"/>
                      <a:pt x="2150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31"/>
              <p:cNvSpPr/>
              <p:nvPr/>
            </p:nvSpPr>
            <p:spPr>
              <a:xfrm>
                <a:off x="243813" y="2930525"/>
                <a:ext cx="52875" cy="364100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14564" extrusionOk="0">
                    <a:moveTo>
                      <a:pt x="1977" y="0"/>
                    </a:moveTo>
                    <a:cubicBezTo>
                      <a:pt x="1921" y="0"/>
                      <a:pt x="1876" y="42"/>
                      <a:pt x="1866" y="110"/>
                    </a:cubicBezTo>
                    <a:lnTo>
                      <a:pt x="11" y="14424"/>
                    </a:lnTo>
                    <a:cubicBezTo>
                      <a:pt x="1" y="14489"/>
                      <a:pt x="54" y="14554"/>
                      <a:pt x="119" y="14564"/>
                    </a:cubicBezTo>
                    <a:lnTo>
                      <a:pt x="130" y="14564"/>
                    </a:lnTo>
                    <a:cubicBezTo>
                      <a:pt x="195" y="14564"/>
                      <a:pt x="248" y="14521"/>
                      <a:pt x="260" y="14456"/>
                    </a:cubicBezTo>
                    <a:lnTo>
                      <a:pt x="2104" y="142"/>
                    </a:lnTo>
                    <a:cubicBezTo>
                      <a:pt x="2115" y="66"/>
                      <a:pt x="2072" y="13"/>
                      <a:pt x="1996" y="2"/>
                    </a:cubicBezTo>
                    <a:cubicBezTo>
                      <a:pt x="1989" y="1"/>
                      <a:pt x="1983" y="0"/>
                      <a:pt x="1977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31"/>
              <p:cNvSpPr/>
              <p:nvPr/>
            </p:nvSpPr>
            <p:spPr>
              <a:xfrm>
                <a:off x="278338" y="2804350"/>
                <a:ext cx="28600" cy="53525"/>
              </a:xfrm>
              <a:custGeom>
                <a:avLst/>
                <a:gdLst/>
                <a:ahLst/>
                <a:cxnLst/>
                <a:rect l="l" t="t" r="r" b="b"/>
                <a:pathLst>
                  <a:path w="1144" h="2141" extrusionOk="0">
                    <a:moveTo>
                      <a:pt x="777" y="1"/>
                    </a:moveTo>
                    <a:lnTo>
                      <a:pt x="0" y="1877"/>
                    </a:lnTo>
                    <a:lnTo>
                      <a:pt x="151" y="1985"/>
                    </a:lnTo>
                    <a:cubicBezTo>
                      <a:pt x="151" y="1985"/>
                      <a:pt x="395" y="2140"/>
                      <a:pt x="684" y="2140"/>
                    </a:cubicBezTo>
                    <a:cubicBezTo>
                      <a:pt x="784" y="2140"/>
                      <a:pt x="890" y="2122"/>
                      <a:pt x="993" y="2072"/>
                    </a:cubicBezTo>
                    <a:lnTo>
                      <a:pt x="1144" y="1997"/>
                    </a:lnTo>
                    <a:lnTo>
                      <a:pt x="777" y="1"/>
                    </a:ln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31"/>
              <p:cNvSpPr/>
              <p:nvPr/>
            </p:nvSpPr>
            <p:spPr>
              <a:xfrm>
                <a:off x="274813" y="2801125"/>
                <a:ext cx="35375" cy="59875"/>
              </a:xfrm>
              <a:custGeom>
                <a:avLst/>
                <a:gdLst/>
                <a:ahLst/>
                <a:cxnLst/>
                <a:rect l="l" t="t" r="r" b="b"/>
                <a:pathLst>
                  <a:path w="1415" h="2395" extrusionOk="0">
                    <a:moveTo>
                      <a:pt x="875" y="561"/>
                    </a:moveTo>
                    <a:lnTo>
                      <a:pt x="1144" y="2061"/>
                    </a:lnTo>
                    <a:lnTo>
                      <a:pt x="1079" y="2093"/>
                    </a:lnTo>
                    <a:cubicBezTo>
                      <a:pt x="997" y="2134"/>
                      <a:pt x="910" y="2149"/>
                      <a:pt x="825" y="2149"/>
                    </a:cubicBezTo>
                    <a:cubicBezTo>
                      <a:pt x="579" y="2149"/>
                      <a:pt x="357" y="2018"/>
                      <a:pt x="357" y="2018"/>
                    </a:cubicBezTo>
                    <a:lnTo>
                      <a:pt x="292" y="1963"/>
                    </a:lnTo>
                    <a:lnTo>
                      <a:pt x="875" y="561"/>
                    </a:lnTo>
                    <a:close/>
                    <a:moveTo>
                      <a:pt x="928" y="0"/>
                    </a:moveTo>
                    <a:cubicBezTo>
                      <a:pt x="875" y="0"/>
                      <a:pt x="820" y="33"/>
                      <a:pt x="799" y="76"/>
                    </a:cubicBezTo>
                    <a:lnTo>
                      <a:pt x="22" y="1963"/>
                    </a:lnTo>
                    <a:cubicBezTo>
                      <a:pt x="1" y="2018"/>
                      <a:pt x="22" y="2082"/>
                      <a:pt x="65" y="2114"/>
                    </a:cubicBezTo>
                    <a:lnTo>
                      <a:pt x="228" y="2222"/>
                    </a:lnTo>
                    <a:cubicBezTo>
                      <a:pt x="238" y="2233"/>
                      <a:pt x="508" y="2395"/>
                      <a:pt x="832" y="2395"/>
                    </a:cubicBezTo>
                    <a:cubicBezTo>
                      <a:pt x="940" y="2395"/>
                      <a:pt x="1069" y="2373"/>
                      <a:pt x="1187" y="2308"/>
                    </a:cubicBezTo>
                    <a:lnTo>
                      <a:pt x="1338" y="2233"/>
                    </a:lnTo>
                    <a:cubicBezTo>
                      <a:pt x="1393" y="2212"/>
                      <a:pt x="1414" y="2157"/>
                      <a:pt x="1403" y="2104"/>
                    </a:cubicBezTo>
                    <a:lnTo>
                      <a:pt x="1036" y="108"/>
                    </a:lnTo>
                    <a:cubicBezTo>
                      <a:pt x="1026" y="54"/>
                      <a:pt x="983" y="11"/>
                      <a:pt x="928" y="0"/>
                    </a:cubicBezTo>
                    <a:close/>
                  </a:path>
                </a:pathLst>
              </a:custGeom>
              <a:solidFill>
                <a:srgbClr val="002C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31"/>
              <p:cNvSpPr/>
              <p:nvPr/>
            </p:nvSpPr>
            <p:spPr>
              <a:xfrm>
                <a:off x="183663" y="3287875"/>
                <a:ext cx="96275" cy="57650"/>
              </a:xfrm>
              <a:custGeom>
                <a:avLst/>
                <a:gdLst/>
                <a:ahLst/>
                <a:cxnLst/>
                <a:rect l="l" t="t" r="r" b="b"/>
                <a:pathLst>
                  <a:path w="3851" h="2306" extrusionOk="0">
                    <a:moveTo>
                      <a:pt x="487" y="1"/>
                    </a:moveTo>
                    <a:cubicBezTo>
                      <a:pt x="487" y="1"/>
                      <a:pt x="1" y="2050"/>
                      <a:pt x="1942" y="2287"/>
                    </a:cubicBezTo>
                    <a:cubicBezTo>
                      <a:pt x="2043" y="2300"/>
                      <a:pt x="2138" y="2306"/>
                      <a:pt x="2227" y="2306"/>
                    </a:cubicBezTo>
                    <a:cubicBezTo>
                      <a:pt x="3851" y="2306"/>
                      <a:pt x="3647" y="367"/>
                      <a:pt x="3647" y="367"/>
                    </a:cubicBezTo>
                    <a:lnTo>
                      <a:pt x="487" y="1"/>
                    </a:lnTo>
                    <a:close/>
                  </a:path>
                </a:pathLst>
              </a:custGeom>
              <a:solidFill>
                <a:srgbClr val="B36E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31"/>
              <p:cNvSpPr/>
              <p:nvPr/>
            </p:nvSpPr>
            <p:spPr>
              <a:xfrm>
                <a:off x="186913" y="3284875"/>
                <a:ext cx="93600" cy="63700"/>
              </a:xfrm>
              <a:custGeom>
                <a:avLst/>
                <a:gdLst/>
                <a:ahLst/>
                <a:cxnLst/>
                <a:rect l="l" t="t" r="r" b="b"/>
                <a:pathLst>
                  <a:path w="3744" h="2548" extrusionOk="0">
                    <a:moveTo>
                      <a:pt x="453" y="260"/>
                    </a:moveTo>
                    <a:lnTo>
                      <a:pt x="3398" y="595"/>
                    </a:lnTo>
                    <a:cubicBezTo>
                      <a:pt x="3409" y="854"/>
                      <a:pt x="3387" y="1576"/>
                      <a:pt x="2967" y="1986"/>
                    </a:cubicBezTo>
                    <a:cubicBezTo>
                      <a:pt x="2757" y="2196"/>
                      <a:pt x="2463" y="2307"/>
                      <a:pt x="2094" y="2307"/>
                    </a:cubicBezTo>
                    <a:cubicBezTo>
                      <a:pt x="2008" y="2307"/>
                      <a:pt x="1918" y="2301"/>
                      <a:pt x="1824" y="2288"/>
                    </a:cubicBezTo>
                    <a:cubicBezTo>
                      <a:pt x="1316" y="2224"/>
                      <a:pt x="939" y="2019"/>
                      <a:pt x="702" y="1696"/>
                    </a:cubicBezTo>
                    <a:cubicBezTo>
                      <a:pt x="357" y="1188"/>
                      <a:pt x="410" y="519"/>
                      <a:pt x="453" y="260"/>
                    </a:cubicBezTo>
                    <a:close/>
                    <a:moveTo>
                      <a:pt x="348" y="0"/>
                    </a:moveTo>
                    <a:cubicBezTo>
                      <a:pt x="292" y="0"/>
                      <a:pt x="248" y="41"/>
                      <a:pt x="238" y="99"/>
                    </a:cubicBezTo>
                    <a:cubicBezTo>
                      <a:pt x="227" y="131"/>
                      <a:pt x="0" y="1113"/>
                      <a:pt x="496" y="1825"/>
                    </a:cubicBezTo>
                    <a:cubicBezTo>
                      <a:pt x="777" y="2224"/>
                      <a:pt x="1208" y="2461"/>
                      <a:pt x="1791" y="2537"/>
                    </a:cubicBezTo>
                    <a:cubicBezTo>
                      <a:pt x="1899" y="2547"/>
                      <a:pt x="1996" y="2547"/>
                      <a:pt x="2093" y="2547"/>
                    </a:cubicBezTo>
                    <a:cubicBezTo>
                      <a:pt x="2524" y="2547"/>
                      <a:pt x="2881" y="2418"/>
                      <a:pt x="3140" y="2159"/>
                    </a:cubicBezTo>
                    <a:cubicBezTo>
                      <a:pt x="3744" y="1566"/>
                      <a:pt x="3646" y="519"/>
                      <a:pt x="3636" y="476"/>
                    </a:cubicBezTo>
                    <a:cubicBezTo>
                      <a:pt x="3636" y="411"/>
                      <a:pt x="3593" y="368"/>
                      <a:pt x="3528" y="368"/>
                    </a:cubicBezTo>
                    <a:lnTo>
                      <a:pt x="367" y="2"/>
                    </a:lnTo>
                    <a:cubicBezTo>
                      <a:pt x="361" y="1"/>
                      <a:pt x="354" y="0"/>
                      <a:pt x="348" y="0"/>
                    </a:cubicBezTo>
                    <a:close/>
                  </a:path>
                </a:pathLst>
              </a:custGeom>
              <a:solidFill>
                <a:srgbClr val="B36E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9D134322-89C4-42C7-A4F4-6A530B65BF5F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ru-RU" dirty="0"/>
              <a:t>Готовы?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7"/>
          <p:cNvSpPr txBox="1">
            <a:spLocks noGrp="1"/>
          </p:cNvSpPr>
          <p:nvPr>
            <p:ph type="title"/>
          </p:nvPr>
        </p:nvSpPr>
        <p:spPr>
          <a:xfrm>
            <a:off x="720000" y="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/>
              <a:t>Упражнение «Алфавит»</a:t>
            </a:r>
            <a:endParaRPr b="1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4C521FA-7139-4031-B89F-100D96C56ADE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0931" y="646287"/>
            <a:ext cx="5804453" cy="4427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7"/>
          <p:cNvSpPr txBox="1">
            <a:spLocks noGrp="1"/>
          </p:cNvSpPr>
          <p:nvPr>
            <p:ph type="title"/>
          </p:nvPr>
        </p:nvSpPr>
        <p:spPr>
          <a:xfrm>
            <a:off x="793225" y="753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/>
              <a:t>Упражнение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«Струп-тест»</a:t>
            </a:r>
            <a:endParaRPr sz="2800" b="1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77975A9-3876-458F-A244-A63444ECB3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91"/>
          <a:stretch/>
        </p:blipFill>
        <p:spPr>
          <a:xfrm>
            <a:off x="1617441" y="580235"/>
            <a:ext cx="6055568" cy="44203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597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7"/>
          <p:cNvSpPr txBox="1">
            <a:spLocks noGrp="1"/>
          </p:cNvSpPr>
          <p:nvPr>
            <p:ph type="title"/>
          </p:nvPr>
        </p:nvSpPr>
        <p:spPr>
          <a:xfrm>
            <a:off x="720000" y="11703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/>
              <a:t>Упражнение «К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линовидная таблица»</a:t>
            </a:r>
            <a:endParaRPr sz="2400" b="1" dirty="0"/>
          </a:p>
        </p:txBody>
      </p:sp>
      <p:pic>
        <p:nvPicPr>
          <p:cNvPr id="6" name="Объект 3">
            <a:extLst>
              <a:ext uri="{FF2B5EF4-FFF2-40B4-BE49-F238E27FC236}">
                <a16:creationId xmlns:a16="http://schemas.microsoft.com/office/drawing/2014/main" id="{9B739DAD-6A24-4AE0-A881-2EE68456A2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89" y="580131"/>
            <a:ext cx="6041434" cy="4446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0750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9" name="Google Shape;599;p30"/>
          <p:cNvGrpSpPr/>
          <p:nvPr/>
        </p:nvGrpSpPr>
        <p:grpSpPr>
          <a:xfrm>
            <a:off x="1803820" y="2515883"/>
            <a:ext cx="3017359" cy="898272"/>
            <a:chOff x="3034807" y="3386847"/>
            <a:chExt cx="2994600" cy="507900"/>
          </a:xfrm>
        </p:grpSpPr>
        <p:sp>
          <p:nvSpPr>
            <p:cNvPr id="600" name="Google Shape;600;p30"/>
            <p:cNvSpPr/>
            <p:nvPr/>
          </p:nvSpPr>
          <p:spPr>
            <a:xfrm>
              <a:off x="3034807" y="3386847"/>
              <a:ext cx="2994600" cy="5079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0"/>
            <p:cNvSpPr/>
            <p:nvPr/>
          </p:nvSpPr>
          <p:spPr>
            <a:xfrm>
              <a:off x="3131494" y="3428404"/>
              <a:ext cx="2800800" cy="424800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2" name="Google Shape;602;p30"/>
          <p:cNvSpPr txBox="1">
            <a:spLocks noGrp="1"/>
          </p:cNvSpPr>
          <p:nvPr>
            <p:ph type="title"/>
          </p:nvPr>
        </p:nvSpPr>
        <p:spPr>
          <a:xfrm>
            <a:off x="2003300" y="2697638"/>
            <a:ext cx="2618400" cy="51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Цель:</a:t>
            </a:r>
            <a:endParaRPr dirty="0"/>
          </a:p>
        </p:txBody>
      </p:sp>
      <p:sp>
        <p:nvSpPr>
          <p:cNvPr id="603" name="Google Shape;603;p30"/>
          <p:cNvSpPr txBox="1">
            <a:spLocks noGrp="1"/>
          </p:cNvSpPr>
          <p:nvPr>
            <p:ph type="title" idx="2"/>
          </p:nvPr>
        </p:nvSpPr>
        <p:spPr>
          <a:xfrm>
            <a:off x="1890650" y="1081313"/>
            <a:ext cx="2843700" cy="11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04" name="Google Shape;604;p30"/>
          <p:cNvSpPr txBox="1">
            <a:spLocks noGrp="1"/>
          </p:cNvSpPr>
          <p:nvPr>
            <p:ph type="subTitle" idx="1"/>
          </p:nvPr>
        </p:nvSpPr>
        <p:spPr>
          <a:xfrm>
            <a:off x="398887" y="3964060"/>
            <a:ext cx="4465993" cy="48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обучение детей старшего дошкольного возраста быстрому и эффективному чтению. Создание условий для эффективного обучения быстрому чтению, повышения скорости чтения.</a:t>
            </a:r>
            <a:endParaRPr dirty="0">
              <a:solidFill>
                <a:schemeClr val="tx1"/>
              </a:solidFill>
            </a:endParaRPr>
          </a:p>
        </p:txBody>
      </p:sp>
      <p:grpSp>
        <p:nvGrpSpPr>
          <p:cNvPr id="605" name="Google Shape;605;p30"/>
          <p:cNvGrpSpPr/>
          <p:nvPr/>
        </p:nvGrpSpPr>
        <p:grpSpPr>
          <a:xfrm>
            <a:off x="5796843" y="1381159"/>
            <a:ext cx="1725296" cy="2381429"/>
            <a:chOff x="3101250" y="2299850"/>
            <a:chExt cx="445525" cy="614975"/>
          </a:xfrm>
        </p:grpSpPr>
        <p:sp>
          <p:nvSpPr>
            <p:cNvPr id="606" name="Google Shape;606;p30"/>
            <p:cNvSpPr/>
            <p:nvPr/>
          </p:nvSpPr>
          <p:spPr>
            <a:xfrm>
              <a:off x="3136025" y="2805675"/>
              <a:ext cx="99550" cy="109150"/>
            </a:xfrm>
            <a:custGeom>
              <a:avLst/>
              <a:gdLst/>
              <a:ahLst/>
              <a:cxnLst/>
              <a:rect l="l" t="t" r="r" b="b"/>
              <a:pathLst>
                <a:path w="3982" h="4366" extrusionOk="0">
                  <a:moveTo>
                    <a:pt x="56" y="1"/>
                  </a:moveTo>
                  <a:cubicBezTo>
                    <a:pt x="49" y="1"/>
                    <a:pt x="41" y="1"/>
                    <a:pt x="33" y="2"/>
                  </a:cubicBezTo>
                  <a:cubicBezTo>
                    <a:pt x="0" y="552"/>
                    <a:pt x="206" y="1286"/>
                    <a:pt x="335" y="1835"/>
                  </a:cubicBezTo>
                  <a:cubicBezTo>
                    <a:pt x="465" y="2386"/>
                    <a:pt x="680" y="2914"/>
                    <a:pt x="961" y="3400"/>
                  </a:cubicBezTo>
                  <a:cubicBezTo>
                    <a:pt x="1133" y="3680"/>
                    <a:pt x="1328" y="3950"/>
                    <a:pt x="1587" y="4144"/>
                  </a:cubicBezTo>
                  <a:cubicBezTo>
                    <a:pt x="1783" y="4278"/>
                    <a:pt x="2020" y="4366"/>
                    <a:pt x="2251" y="4366"/>
                  </a:cubicBezTo>
                  <a:cubicBezTo>
                    <a:pt x="2337" y="4366"/>
                    <a:pt x="2421" y="4354"/>
                    <a:pt x="2503" y="4328"/>
                  </a:cubicBezTo>
                  <a:cubicBezTo>
                    <a:pt x="2881" y="4220"/>
                    <a:pt x="3129" y="3875"/>
                    <a:pt x="3280" y="3508"/>
                  </a:cubicBezTo>
                  <a:cubicBezTo>
                    <a:pt x="3603" y="2710"/>
                    <a:pt x="3560" y="1782"/>
                    <a:pt x="3981" y="1016"/>
                  </a:cubicBezTo>
                  <a:lnTo>
                    <a:pt x="3981" y="1016"/>
                  </a:lnTo>
                  <a:cubicBezTo>
                    <a:pt x="3730" y="1166"/>
                    <a:pt x="3440" y="1239"/>
                    <a:pt x="3151" y="1239"/>
                  </a:cubicBezTo>
                  <a:cubicBezTo>
                    <a:pt x="3068" y="1239"/>
                    <a:pt x="2985" y="1233"/>
                    <a:pt x="2903" y="1221"/>
                  </a:cubicBezTo>
                  <a:lnTo>
                    <a:pt x="2903" y="1221"/>
                  </a:lnTo>
                  <a:cubicBezTo>
                    <a:pt x="2989" y="2084"/>
                    <a:pt x="2783" y="2968"/>
                    <a:pt x="2309" y="3691"/>
                  </a:cubicBezTo>
                  <a:cubicBezTo>
                    <a:pt x="2255" y="3777"/>
                    <a:pt x="2191" y="3863"/>
                    <a:pt x="2093" y="3885"/>
                  </a:cubicBezTo>
                  <a:cubicBezTo>
                    <a:pt x="2079" y="3888"/>
                    <a:pt x="2065" y="3889"/>
                    <a:pt x="2051" y="3889"/>
                  </a:cubicBezTo>
                  <a:cubicBezTo>
                    <a:pt x="1909" y="3889"/>
                    <a:pt x="1796" y="3743"/>
                    <a:pt x="1726" y="3616"/>
                  </a:cubicBezTo>
                  <a:cubicBezTo>
                    <a:pt x="1575" y="3314"/>
                    <a:pt x="1457" y="3012"/>
                    <a:pt x="1371" y="2688"/>
                  </a:cubicBezTo>
                  <a:cubicBezTo>
                    <a:pt x="1165" y="1922"/>
                    <a:pt x="1133" y="1070"/>
                    <a:pt x="637" y="444"/>
                  </a:cubicBezTo>
                  <a:cubicBezTo>
                    <a:pt x="512" y="288"/>
                    <a:pt x="276" y="1"/>
                    <a:pt x="56" y="1"/>
                  </a:cubicBezTo>
                  <a:close/>
                </a:path>
              </a:pathLst>
            </a:custGeom>
            <a:solidFill>
              <a:srgbClr val="FFA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0"/>
            <p:cNvSpPr/>
            <p:nvPr/>
          </p:nvSpPr>
          <p:spPr>
            <a:xfrm>
              <a:off x="3201275" y="2299850"/>
              <a:ext cx="189625" cy="166700"/>
            </a:xfrm>
            <a:custGeom>
              <a:avLst/>
              <a:gdLst/>
              <a:ahLst/>
              <a:cxnLst/>
              <a:rect l="l" t="t" r="r" b="b"/>
              <a:pathLst>
                <a:path w="7585" h="6668" extrusionOk="0">
                  <a:moveTo>
                    <a:pt x="3813" y="0"/>
                  </a:moveTo>
                  <a:cubicBezTo>
                    <a:pt x="3224" y="0"/>
                    <a:pt x="2626" y="182"/>
                    <a:pt x="2137" y="506"/>
                  </a:cubicBezTo>
                  <a:cubicBezTo>
                    <a:pt x="1295" y="1045"/>
                    <a:pt x="724" y="1951"/>
                    <a:pt x="422" y="2911"/>
                  </a:cubicBezTo>
                  <a:cubicBezTo>
                    <a:pt x="141" y="3774"/>
                    <a:pt x="1" y="4788"/>
                    <a:pt x="55" y="5705"/>
                  </a:cubicBezTo>
                  <a:cubicBezTo>
                    <a:pt x="64" y="5948"/>
                    <a:pt x="170" y="6213"/>
                    <a:pt x="425" y="6213"/>
                  </a:cubicBezTo>
                  <a:cubicBezTo>
                    <a:pt x="476" y="6213"/>
                    <a:pt x="532" y="6203"/>
                    <a:pt x="595" y="6180"/>
                  </a:cubicBezTo>
                  <a:cubicBezTo>
                    <a:pt x="897" y="6072"/>
                    <a:pt x="897" y="5672"/>
                    <a:pt x="907" y="5403"/>
                  </a:cubicBezTo>
                  <a:cubicBezTo>
                    <a:pt x="907" y="4313"/>
                    <a:pt x="1306" y="3278"/>
                    <a:pt x="1760" y="2297"/>
                  </a:cubicBezTo>
                  <a:cubicBezTo>
                    <a:pt x="1997" y="1768"/>
                    <a:pt x="2288" y="1207"/>
                    <a:pt x="2817" y="981"/>
                  </a:cubicBezTo>
                  <a:cubicBezTo>
                    <a:pt x="3001" y="900"/>
                    <a:pt x="3197" y="867"/>
                    <a:pt x="3396" y="867"/>
                  </a:cubicBezTo>
                  <a:cubicBezTo>
                    <a:pt x="3757" y="867"/>
                    <a:pt x="4131" y="974"/>
                    <a:pt x="4478" y="1099"/>
                  </a:cubicBezTo>
                  <a:cubicBezTo>
                    <a:pt x="4876" y="1250"/>
                    <a:pt x="5286" y="1423"/>
                    <a:pt x="5578" y="1736"/>
                  </a:cubicBezTo>
                  <a:cubicBezTo>
                    <a:pt x="5847" y="2048"/>
                    <a:pt x="5977" y="2458"/>
                    <a:pt x="6085" y="2858"/>
                  </a:cubicBezTo>
                  <a:cubicBezTo>
                    <a:pt x="6398" y="3979"/>
                    <a:pt x="6602" y="5123"/>
                    <a:pt x="6700" y="6277"/>
                  </a:cubicBezTo>
                  <a:cubicBezTo>
                    <a:pt x="6727" y="6500"/>
                    <a:pt x="6916" y="6668"/>
                    <a:pt x="7127" y="6668"/>
                  </a:cubicBezTo>
                  <a:cubicBezTo>
                    <a:pt x="7160" y="6668"/>
                    <a:pt x="7194" y="6663"/>
                    <a:pt x="7228" y="6655"/>
                  </a:cubicBezTo>
                  <a:lnTo>
                    <a:pt x="7261" y="6655"/>
                  </a:lnTo>
                  <a:cubicBezTo>
                    <a:pt x="7455" y="6590"/>
                    <a:pt x="7584" y="6406"/>
                    <a:pt x="7573" y="6212"/>
                  </a:cubicBezTo>
                  <a:lnTo>
                    <a:pt x="7476" y="4723"/>
                  </a:lnTo>
                  <a:cubicBezTo>
                    <a:pt x="7444" y="4205"/>
                    <a:pt x="7422" y="3688"/>
                    <a:pt x="7282" y="3192"/>
                  </a:cubicBezTo>
                  <a:cubicBezTo>
                    <a:pt x="7034" y="2318"/>
                    <a:pt x="6473" y="1552"/>
                    <a:pt x="5826" y="926"/>
                  </a:cubicBezTo>
                  <a:cubicBezTo>
                    <a:pt x="5578" y="679"/>
                    <a:pt x="5308" y="452"/>
                    <a:pt x="4996" y="279"/>
                  </a:cubicBezTo>
                  <a:cubicBezTo>
                    <a:pt x="4632" y="89"/>
                    <a:pt x="4225" y="0"/>
                    <a:pt x="3813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0"/>
            <p:cNvSpPr/>
            <p:nvPr/>
          </p:nvSpPr>
          <p:spPr>
            <a:xfrm>
              <a:off x="3390925" y="2390925"/>
              <a:ext cx="155850" cy="445925"/>
            </a:xfrm>
            <a:custGeom>
              <a:avLst/>
              <a:gdLst/>
              <a:ahLst/>
              <a:cxnLst/>
              <a:rect l="l" t="t" r="r" b="b"/>
              <a:pathLst>
                <a:path w="6234" h="17837" extrusionOk="0">
                  <a:moveTo>
                    <a:pt x="1725" y="0"/>
                  </a:moveTo>
                  <a:cubicBezTo>
                    <a:pt x="1703" y="0"/>
                    <a:pt x="1681" y="1"/>
                    <a:pt x="1660" y="2"/>
                  </a:cubicBezTo>
                  <a:cubicBezTo>
                    <a:pt x="1120" y="34"/>
                    <a:pt x="451" y="423"/>
                    <a:pt x="203" y="908"/>
                  </a:cubicBezTo>
                  <a:cubicBezTo>
                    <a:pt x="0" y="1293"/>
                    <a:pt x="195" y="1475"/>
                    <a:pt x="465" y="1475"/>
                  </a:cubicBezTo>
                  <a:cubicBezTo>
                    <a:pt x="626" y="1475"/>
                    <a:pt x="813" y="1410"/>
                    <a:pt x="958" y="1286"/>
                  </a:cubicBezTo>
                  <a:cubicBezTo>
                    <a:pt x="1109" y="1156"/>
                    <a:pt x="1238" y="1016"/>
                    <a:pt x="1411" y="929"/>
                  </a:cubicBezTo>
                  <a:cubicBezTo>
                    <a:pt x="1527" y="872"/>
                    <a:pt x="1655" y="845"/>
                    <a:pt x="1785" y="845"/>
                  </a:cubicBezTo>
                  <a:cubicBezTo>
                    <a:pt x="1970" y="845"/>
                    <a:pt x="2159" y="899"/>
                    <a:pt x="2317" y="994"/>
                  </a:cubicBezTo>
                  <a:cubicBezTo>
                    <a:pt x="2587" y="1156"/>
                    <a:pt x="2792" y="1425"/>
                    <a:pt x="2932" y="1696"/>
                  </a:cubicBezTo>
                  <a:cubicBezTo>
                    <a:pt x="3191" y="2170"/>
                    <a:pt x="3321" y="2709"/>
                    <a:pt x="3407" y="3238"/>
                  </a:cubicBezTo>
                  <a:cubicBezTo>
                    <a:pt x="3709" y="5018"/>
                    <a:pt x="3623" y="6862"/>
                    <a:pt x="4011" y="8642"/>
                  </a:cubicBezTo>
                  <a:cubicBezTo>
                    <a:pt x="4216" y="9580"/>
                    <a:pt x="4561" y="10486"/>
                    <a:pt x="4798" y="11425"/>
                  </a:cubicBezTo>
                  <a:cubicBezTo>
                    <a:pt x="5133" y="12784"/>
                    <a:pt x="5241" y="14197"/>
                    <a:pt x="5100" y="15589"/>
                  </a:cubicBezTo>
                  <a:cubicBezTo>
                    <a:pt x="5068" y="15923"/>
                    <a:pt x="5014" y="16268"/>
                    <a:pt x="4809" y="16527"/>
                  </a:cubicBezTo>
                  <a:cubicBezTo>
                    <a:pt x="4669" y="16700"/>
                    <a:pt x="4464" y="16819"/>
                    <a:pt x="4248" y="16851"/>
                  </a:cubicBezTo>
                  <a:cubicBezTo>
                    <a:pt x="4205" y="16856"/>
                    <a:pt x="4162" y="16859"/>
                    <a:pt x="4119" y="16859"/>
                  </a:cubicBezTo>
                  <a:cubicBezTo>
                    <a:pt x="3839" y="16859"/>
                    <a:pt x="3562" y="16746"/>
                    <a:pt x="3309" y="16624"/>
                  </a:cubicBezTo>
                  <a:cubicBezTo>
                    <a:pt x="3019" y="16484"/>
                    <a:pt x="2231" y="16009"/>
                    <a:pt x="1907" y="15966"/>
                  </a:cubicBezTo>
                  <a:cubicBezTo>
                    <a:pt x="1896" y="15965"/>
                    <a:pt x="1885" y="15964"/>
                    <a:pt x="1875" y="15964"/>
                  </a:cubicBezTo>
                  <a:cubicBezTo>
                    <a:pt x="1591" y="15964"/>
                    <a:pt x="1699" y="16386"/>
                    <a:pt x="1584" y="16678"/>
                  </a:cubicBezTo>
                  <a:cubicBezTo>
                    <a:pt x="1854" y="17228"/>
                    <a:pt x="2490" y="17498"/>
                    <a:pt x="3083" y="17692"/>
                  </a:cubicBezTo>
                  <a:cubicBezTo>
                    <a:pt x="3312" y="17768"/>
                    <a:pt x="3541" y="17836"/>
                    <a:pt x="3776" y="17836"/>
                  </a:cubicBezTo>
                  <a:cubicBezTo>
                    <a:pt x="3808" y="17836"/>
                    <a:pt x="3839" y="17835"/>
                    <a:pt x="3870" y="17833"/>
                  </a:cubicBezTo>
                  <a:cubicBezTo>
                    <a:pt x="4291" y="17811"/>
                    <a:pt x="4669" y="17562"/>
                    <a:pt x="4960" y="17260"/>
                  </a:cubicBezTo>
                  <a:cubicBezTo>
                    <a:pt x="5888" y="16322"/>
                    <a:pt x="6233" y="14942"/>
                    <a:pt x="6179" y="13626"/>
                  </a:cubicBezTo>
                  <a:cubicBezTo>
                    <a:pt x="6125" y="12310"/>
                    <a:pt x="5726" y="11037"/>
                    <a:pt x="5349" y="9786"/>
                  </a:cubicBezTo>
                  <a:cubicBezTo>
                    <a:pt x="4960" y="8523"/>
                    <a:pt x="4604" y="7229"/>
                    <a:pt x="4637" y="5913"/>
                  </a:cubicBezTo>
                  <a:cubicBezTo>
                    <a:pt x="4658" y="4867"/>
                    <a:pt x="4939" y="3799"/>
                    <a:pt x="4637" y="2785"/>
                  </a:cubicBezTo>
                  <a:cubicBezTo>
                    <a:pt x="4431" y="2094"/>
                    <a:pt x="3978" y="1501"/>
                    <a:pt x="3472" y="984"/>
                  </a:cubicBezTo>
                  <a:cubicBezTo>
                    <a:pt x="3001" y="482"/>
                    <a:pt x="2409" y="0"/>
                    <a:pt x="1725" y="0"/>
                  </a:cubicBezTo>
                  <a:close/>
                </a:path>
              </a:pathLst>
            </a:custGeom>
            <a:solidFill>
              <a:srgbClr val="F7B5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0"/>
            <p:cNvSpPr/>
            <p:nvPr/>
          </p:nvSpPr>
          <p:spPr>
            <a:xfrm>
              <a:off x="3101250" y="2398575"/>
              <a:ext cx="365700" cy="452525"/>
            </a:xfrm>
            <a:custGeom>
              <a:avLst/>
              <a:gdLst/>
              <a:ahLst/>
              <a:cxnLst/>
              <a:rect l="l" t="t" r="r" b="b"/>
              <a:pathLst>
                <a:path w="14628" h="18101" extrusionOk="0">
                  <a:moveTo>
                    <a:pt x="4708" y="1"/>
                  </a:moveTo>
                  <a:cubicBezTo>
                    <a:pt x="4316" y="1"/>
                    <a:pt x="3927" y="30"/>
                    <a:pt x="3549" y="117"/>
                  </a:cubicBezTo>
                  <a:cubicBezTo>
                    <a:pt x="2568" y="332"/>
                    <a:pt x="1672" y="925"/>
                    <a:pt x="1089" y="1735"/>
                  </a:cubicBezTo>
                  <a:cubicBezTo>
                    <a:pt x="0" y="3277"/>
                    <a:pt x="97" y="5337"/>
                    <a:pt x="248" y="7225"/>
                  </a:cubicBezTo>
                  <a:cubicBezTo>
                    <a:pt x="432" y="9706"/>
                    <a:pt x="626" y="12187"/>
                    <a:pt x="820" y="14668"/>
                  </a:cubicBezTo>
                  <a:cubicBezTo>
                    <a:pt x="874" y="15401"/>
                    <a:pt x="938" y="16146"/>
                    <a:pt x="1154" y="16858"/>
                  </a:cubicBezTo>
                  <a:cubicBezTo>
                    <a:pt x="1295" y="17289"/>
                    <a:pt x="1521" y="17742"/>
                    <a:pt x="1920" y="17958"/>
                  </a:cubicBezTo>
                  <a:cubicBezTo>
                    <a:pt x="2124" y="18064"/>
                    <a:pt x="2342" y="18101"/>
                    <a:pt x="2568" y="18101"/>
                  </a:cubicBezTo>
                  <a:cubicBezTo>
                    <a:pt x="2869" y="18101"/>
                    <a:pt x="3182" y="18035"/>
                    <a:pt x="3484" y="17980"/>
                  </a:cubicBezTo>
                  <a:cubicBezTo>
                    <a:pt x="4412" y="17796"/>
                    <a:pt x="5356" y="17721"/>
                    <a:pt x="6304" y="17721"/>
                  </a:cubicBezTo>
                  <a:cubicBezTo>
                    <a:pt x="7251" y="17721"/>
                    <a:pt x="8203" y="17796"/>
                    <a:pt x="9148" y="17915"/>
                  </a:cubicBezTo>
                  <a:cubicBezTo>
                    <a:pt x="9659" y="17978"/>
                    <a:pt x="10197" y="18045"/>
                    <a:pt x="10720" y="18045"/>
                  </a:cubicBezTo>
                  <a:cubicBezTo>
                    <a:pt x="11444" y="18045"/>
                    <a:pt x="12139" y="17917"/>
                    <a:pt x="12696" y="17472"/>
                  </a:cubicBezTo>
                  <a:cubicBezTo>
                    <a:pt x="13247" y="17041"/>
                    <a:pt x="13494" y="16350"/>
                    <a:pt x="13829" y="15746"/>
                  </a:cubicBezTo>
                  <a:cubicBezTo>
                    <a:pt x="14153" y="15164"/>
                    <a:pt x="14627" y="15563"/>
                    <a:pt x="14433" y="13589"/>
                  </a:cubicBezTo>
                  <a:cubicBezTo>
                    <a:pt x="14379" y="13050"/>
                    <a:pt x="14594" y="12370"/>
                    <a:pt x="14594" y="11820"/>
                  </a:cubicBezTo>
                  <a:cubicBezTo>
                    <a:pt x="14594" y="9825"/>
                    <a:pt x="14304" y="8725"/>
                    <a:pt x="14012" y="7085"/>
                  </a:cubicBezTo>
                  <a:cubicBezTo>
                    <a:pt x="13882" y="6383"/>
                    <a:pt x="13796" y="5553"/>
                    <a:pt x="13764" y="4841"/>
                  </a:cubicBezTo>
                  <a:cubicBezTo>
                    <a:pt x="13710" y="3978"/>
                    <a:pt x="13527" y="3169"/>
                    <a:pt x="13419" y="2306"/>
                  </a:cubicBezTo>
                  <a:cubicBezTo>
                    <a:pt x="13343" y="1735"/>
                    <a:pt x="13052" y="1141"/>
                    <a:pt x="12578" y="807"/>
                  </a:cubicBezTo>
                  <a:cubicBezTo>
                    <a:pt x="12082" y="472"/>
                    <a:pt x="11391" y="559"/>
                    <a:pt x="10819" y="505"/>
                  </a:cubicBezTo>
                  <a:cubicBezTo>
                    <a:pt x="9169" y="332"/>
                    <a:pt x="7530" y="192"/>
                    <a:pt x="5879" y="62"/>
                  </a:cubicBezTo>
                  <a:cubicBezTo>
                    <a:pt x="5491" y="30"/>
                    <a:pt x="5098" y="1"/>
                    <a:pt x="47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0"/>
            <p:cNvSpPr/>
            <p:nvPr/>
          </p:nvSpPr>
          <p:spPr>
            <a:xfrm>
              <a:off x="3151550" y="2633500"/>
              <a:ext cx="226825" cy="30475"/>
            </a:xfrm>
            <a:custGeom>
              <a:avLst/>
              <a:gdLst/>
              <a:ahLst/>
              <a:cxnLst/>
              <a:rect l="l" t="t" r="r" b="b"/>
              <a:pathLst>
                <a:path w="9073" h="1219" extrusionOk="0">
                  <a:moveTo>
                    <a:pt x="7136" y="0"/>
                  </a:moveTo>
                  <a:cubicBezTo>
                    <a:pt x="6510" y="0"/>
                    <a:pt x="5880" y="28"/>
                    <a:pt x="5269" y="28"/>
                  </a:cubicBezTo>
                  <a:lnTo>
                    <a:pt x="2270" y="28"/>
                  </a:lnTo>
                  <a:cubicBezTo>
                    <a:pt x="1505" y="39"/>
                    <a:pt x="760" y="28"/>
                    <a:pt x="48" y="352"/>
                  </a:cubicBezTo>
                  <a:cubicBezTo>
                    <a:pt x="0" y="381"/>
                    <a:pt x="21" y="463"/>
                    <a:pt x="73" y="463"/>
                  </a:cubicBezTo>
                  <a:cubicBezTo>
                    <a:pt x="79" y="463"/>
                    <a:pt x="85" y="462"/>
                    <a:pt x="91" y="460"/>
                  </a:cubicBezTo>
                  <a:cubicBezTo>
                    <a:pt x="793" y="169"/>
                    <a:pt x="1526" y="169"/>
                    <a:pt x="2270" y="169"/>
                  </a:cubicBezTo>
                  <a:lnTo>
                    <a:pt x="4655" y="169"/>
                  </a:lnTo>
                  <a:cubicBezTo>
                    <a:pt x="5431" y="169"/>
                    <a:pt x="6208" y="169"/>
                    <a:pt x="6985" y="179"/>
                  </a:cubicBezTo>
                  <a:cubicBezTo>
                    <a:pt x="7024" y="180"/>
                    <a:pt x="7064" y="181"/>
                    <a:pt x="7105" y="181"/>
                  </a:cubicBezTo>
                  <a:cubicBezTo>
                    <a:pt x="7313" y="181"/>
                    <a:pt x="7529" y="169"/>
                    <a:pt x="7742" y="169"/>
                  </a:cubicBezTo>
                  <a:cubicBezTo>
                    <a:pt x="7904" y="169"/>
                    <a:pt x="8063" y="176"/>
                    <a:pt x="8214" y="201"/>
                  </a:cubicBezTo>
                  <a:cubicBezTo>
                    <a:pt x="8861" y="320"/>
                    <a:pt x="8818" y="654"/>
                    <a:pt x="8915" y="1161"/>
                  </a:cubicBezTo>
                  <a:cubicBezTo>
                    <a:pt x="8920" y="1201"/>
                    <a:pt x="8948" y="1219"/>
                    <a:pt x="8978" y="1219"/>
                  </a:cubicBezTo>
                  <a:cubicBezTo>
                    <a:pt x="9023" y="1219"/>
                    <a:pt x="9073" y="1182"/>
                    <a:pt x="9066" y="1118"/>
                  </a:cubicBezTo>
                  <a:cubicBezTo>
                    <a:pt x="8958" y="557"/>
                    <a:pt x="8980" y="126"/>
                    <a:pt x="8332" y="50"/>
                  </a:cubicBezTo>
                  <a:cubicBezTo>
                    <a:pt x="7940" y="12"/>
                    <a:pt x="7539" y="0"/>
                    <a:pt x="7136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0"/>
            <p:cNvSpPr/>
            <p:nvPr/>
          </p:nvSpPr>
          <p:spPr>
            <a:xfrm>
              <a:off x="3148425" y="2647425"/>
              <a:ext cx="237625" cy="149525"/>
            </a:xfrm>
            <a:custGeom>
              <a:avLst/>
              <a:gdLst/>
              <a:ahLst/>
              <a:cxnLst/>
              <a:rect l="l" t="t" r="r" b="b"/>
              <a:pathLst>
                <a:path w="9505" h="5981" extrusionOk="0">
                  <a:moveTo>
                    <a:pt x="177" y="0"/>
                  </a:moveTo>
                  <a:cubicBezTo>
                    <a:pt x="144" y="0"/>
                    <a:pt x="109" y="22"/>
                    <a:pt x="109" y="65"/>
                  </a:cubicBezTo>
                  <a:cubicBezTo>
                    <a:pt x="1" y="1014"/>
                    <a:pt x="400" y="1909"/>
                    <a:pt x="443" y="2848"/>
                  </a:cubicBezTo>
                  <a:cubicBezTo>
                    <a:pt x="465" y="3344"/>
                    <a:pt x="454" y="3851"/>
                    <a:pt x="443" y="4347"/>
                  </a:cubicBezTo>
                  <a:cubicBezTo>
                    <a:pt x="443" y="4649"/>
                    <a:pt x="389" y="4994"/>
                    <a:pt x="530" y="5275"/>
                  </a:cubicBezTo>
                  <a:cubicBezTo>
                    <a:pt x="745" y="5717"/>
                    <a:pt x="1285" y="5771"/>
                    <a:pt x="1716" y="5804"/>
                  </a:cubicBezTo>
                  <a:cubicBezTo>
                    <a:pt x="1914" y="5819"/>
                    <a:pt x="2112" y="5825"/>
                    <a:pt x="2309" y="5825"/>
                  </a:cubicBezTo>
                  <a:cubicBezTo>
                    <a:pt x="2882" y="5825"/>
                    <a:pt x="3453" y="5776"/>
                    <a:pt x="4027" y="5776"/>
                  </a:cubicBezTo>
                  <a:cubicBezTo>
                    <a:pt x="4202" y="5776"/>
                    <a:pt x="4377" y="5780"/>
                    <a:pt x="4553" y="5792"/>
                  </a:cubicBezTo>
                  <a:cubicBezTo>
                    <a:pt x="5393" y="5851"/>
                    <a:pt x="6234" y="5980"/>
                    <a:pt x="7075" y="5980"/>
                  </a:cubicBezTo>
                  <a:cubicBezTo>
                    <a:pt x="7162" y="5980"/>
                    <a:pt x="7249" y="5979"/>
                    <a:pt x="7336" y="5976"/>
                  </a:cubicBezTo>
                  <a:cubicBezTo>
                    <a:pt x="7810" y="5965"/>
                    <a:pt x="8641" y="5965"/>
                    <a:pt x="9008" y="5609"/>
                  </a:cubicBezTo>
                  <a:cubicBezTo>
                    <a:pt x="9504" y="5113"/>
                    <a:pt x="9202" y="4045"/>
                    <a:pt x="9224" y="3430"/>
                  </a:cubicBezTo>
                  <a:cubicBezTo>
                    <a:pt x="9256" y="2546"/>
                    <a:pt x="9439" y="1661"/>
                    <a:pt x="9202" y="787"/>
                  </a:cubicBezTo>
                  <a:cubicBezTo>
                    <a:pt x="9194" y="757"/>
                    <a:pt x="9171" y="744"/>
                    <a:pt x="9148" y="744"/>
                  </a:cubicBezTo>
                  <a:cubicBezTo>
                    <a:pt x="9114" y="744"/>
                    <a:pt x="9077" y="774"/>
                    <a:pt x="9083" y="820"/>
                  </a:cubicBezTo>
                  <a:cubicBezTo>
                    <a:pt x="9191" y="1554"/>
                    <a:pt x="9159" y="2254"/>
                    <a:pt x="9105" y="2988"/>
                  </a:cubicBezTo>
                  <a:cubicBezTo>
                    <a:pt x="9061" y="3668"/>
                    <a:pt x="9310" y="4908"/>
                    <a:pt x="8814" y="5394"/>
                  </a:cubicBezTo>
                  <a:cubicBezTo>
                    <a:pt x="8478" y="5729"/>
                    <a:pt x="7900" y="5800"/>
                    <a:pt x="7347" y="5800"/>
                  </a:cubicBezTo>
                  <a:cubicBezTo>
                    <a:pt x="7066" y="5800"/>
                    <a:pt x="6792" y="5782"/>
                    <a:pt x="6559" y="5771"/>
                  </a:cubicBezTo>
                  <a:cubicBezTo>
                    <a:pt x="5858" y="5728"/>
                    <a:pt x="5146" y="5631"/>
                    <a:pt x="4445" y="5588"/>
                  </a:cubicBezTo>
                  <a:cubicBezTo>
                    <a:pt x="4308" y="5581"/>
                    <a:pt x="4171" y="5579"/>
                    <a:pt x="4035" y="5579"/>
                  </a:cubicBezTo>
                  <a:cubicBezTo>
                    <a:pt x="3488" y="5579"/>
                    <a:pt x="2948" y="5622"/>
                    <a:pt x="2395" y="5631"/>
                  </a:cubicBezTo>
                  <a:cubicBezTo>
                    <a:pt x="2253" y="5635"/>
                    <a:pt x="2096" y="5642"/>
                    <a:pt x="1937" y="5642"/>
                  </a:cubicBezTo>
                  <a:cubicBezTo>
                    <a:pt x="1685" y="5642"/>
                    <a:pt x="1427" y="5624"/>
                    <a:pt x="1209" y="5545"/>
                  </a:cubicBezTo>
                  <a:cubicBezTo>
                    <a:pt x="637" y="5329"/>
                    <a:pt x="626" y="4865"/>
                    <a:pt x="637" y="4347"/>
                  </a:cubicBezTo>
                  <a:cubicBezTo>
                    <a:pt x="659" y="3657"/>
                    <a:pt x="681" y="2945"/>
                    <a:pt x="573" y="2254"/>
                  </a:cubicBezTo>
                  <a:cubicBezTo>
                    <a:pt x="465" y="1510"/>
                    <a:pt x="184" y="820"/>
                    <a:pt x="238" y="65"/>
                  </a:cubicBezTo>
                  <a:cubicBezTo>
                    <a:pt x="244" y="22"/>
                    <a:pt x="211" y="0"/>
                    <a:pt x="177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0"/>
            <p:cNvSpPr/>
            <p:nvPr/>
          </p:nvSpPr>
          <p:spPr>
            <a:xfrm>
              <a:off x="3153025" y="2663700"/>
              <a:ext cx="223575" cy="7925"/>
            </a:xfrm>
            <a:custGeom>
              <a:avLst/>
              <a:gdLst/>
              <a:ahLst/>
              <a:cxnLst/>
              <a:rect l="l" t="t" r="r" b="b"/>
              <a:pathLst>
                <a:path w="8943" h="317" extrusionOk="0">
                  <a:moveTo>
                    <a:pt x="8843" y="0"/>
                  </a:moveTo>
                  <a:cubicBezTo>
                    <a:pt x="8833" y="0"/>
                    <a:pt x="8823" y="2"/>
                    <a:pt x="8813" y="7"/>
                  </a:cubicBezTo>
                  <a:cubicBezTo>
                    <a:pt x="8498" y="142"/>
                    <a:pt x="8160" y="182"/>
                    <a:pt x="7815" y="182"/>
                  </a:cubicBezTo>
                  <a:cubicBezTo>
                    <a:pt x="7392" y="182"/>
                    <a:pt x="6958" y="122"/>
                    <a:pt x="6548" y="104"/>
                  </a:cubicBezTo>
                  <a:cubicBezTo>
                    <a:pt x="6269" y="96"/>
                    <a:pt x="5990" y="92"/>
                    <a:pt x="5711" y="92"/>
                  </a:cubicBezTo>
                  <a:cubicBezTo>
                    <a:pt x="5268" y="92"/>
                    <a:pt x="4827" y="101"/>
                    <a:pt x="4390" y="115"/>
                  </a:cubicBezTo>
                  <a:cubicBezTo>
                    <a:pt x="3598" y="138"/>
                    <a:pt x="2810" y="165"/>
                    <a:pt x="2021" y="165"/>
                  </a:cubicBezTo>
                  <a:cubicBezTo>
                    <a:pt x="1370" y="165"/>
                    <a:pt x="719" y="147"/>
                    <a:pt x="65" y="93"/>
                  </a:cubicBezTo>
                  <a:cubicBezTo>
                    <a:pt x="62" y="93"/>
                    <a:pt x="59" y="92"/>
                    <a:pt x="57" y="92"/>
                  </a:cubicBezTo>
                  <a:cubicBezTo>
                    <a:pt x="1" y="92"/>
                    <a:pt x="3" y="191"/>
                    <a:pt x="65" y="191"/>
                  </a:cubicBezTo>
                  <a:cubicBezTo>
                    <a:pt x="781" y="263"/>
                    <a:pt x="1499" y="286"/>
                    <a:pt x="2217" y="286"/>
                  </a:cubicBezTo>
                  <a:cubicBezTo>
                    <a:pt x="3100" y="286"/>
                    <a:pt x="3984" y="251"/>
                    <a:pt x="4865" y="234"/>
                  </a:cubicBezTo>
                  <a:cubicBezTo>
                    <a:pt x="5104" y="230"/>
                    <a:pt x="5342" y="228"/>
                    <a:pt x="5580" y="228"/>
                  </a:cubicBezTo>
                  <a:cubicBezTo>
                    <a:pt x="6103" y="228"/>
                    <a:pt x="6622" y="240"/>
                    <a:pt x="7141" y="277"/>
                  </a:cubicBezTo>
                  <a:cubicBezTo>
                    <a:pt x="7391" y="295"/>
                    <a:pt x="7635" y="316"/>
                    <a:pt x="7876" y="316"/>
                  </a:cubicBezTo>
                  <a:cubicBezTo>
                    <a:pt x="8216" y="316"/>
                    <a:pt x="8549" y="273"/>
                    <a:pt x="8877" y="115"/>
                  </a:cubicBezTo>
                  <a:cubicBezTo>
                    <a:pt x="8943" y="77"/>
                    <a:pt x="8904" y="0"/>
                    <a:pt x="8843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0"/>
            <p:cNvSpPr/>
            <p:nvPr/>
          </p:nvSpPr>
          <p:spPr>
            <a:xfrm>
              <a:off x="3351750" y="2637525"/>
              <a:ext cx="9850" cy="29400"/>
            </a:xfrm>
            <a:custGeom>
              <a:avLst/>
              <a:gdLst/>
              <a:ahLst/>
              <a:cxnLst/>
              <a:rect l="l" t="t" r="r" b="b"/>
              <a:pathLst>
                <a:path w="394" h="1176" extrusionOk="0">
                  <a:moveTo>
                    <a:pt x="324" y="0"/>
                  </a:moveTo>
                  <a:cubicBezTo>
                    <a:pt x="308" y="0"/>
                    <a:pt x="292" y="9"/>
                    <a:pt x="281" y="29"/>
                  </a:cubicBezTo>
                  <a:cubicBezTo>
                    <a:pt x="141" y="320"/>
                    <a:pt x="1" y="828"/>
                    <a:pt x="130" y="1151"/>
                  </a:cubicBezTo>
                  <a:cubicBezTo>
                    <a:pt x="136" y="1167"/>
                    <a:pt x="152" y="1175"/>
                    <a:pt x="168" y="1175"/>
                  </a:cubicBezTo>
                  <a:cubicBezTo>
                    <a:pt x="184" y="1175"/>
                    <a:pt x="201" y="1167"/>
                    <a:pt x="206" y="1151"/>
                  </a:cubicBezTo>
                  <a:cubicBezTo>
                    <a:pt x="260" y="1011"/>
                    <a:pt x="238" y="838"/>
                    <a:pt x="249" y="687"/>
                  </a:cubicBezTo>
                  <a:cubicBezTo>
                    <a:pt x="260" y="483"/>
                    <a:pt x="293" y="277"/>
                    <a:pt x="379" y="83"/>
                  </a:cubicBezTo>
                  <a:cubicBezTo>
                    <a:pt x="393" y="39"/>
                    <a:pt x="358" y="0"/>
                    <a:pt x="324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0"/>
            <p:cNvSpPr/>
            <p:nvPr/>
          </p:nvSpPr>
          <p:spPr>
            <a:xfrm>
              <a:off x="3338625" y="2672950"/>
              <a:ext cx="49025" cy="120150"/>
            </a:xfrm>
            <a:custGeom>
              <a:avLst/>
              <a:gdLst/>
              <a:ahLst/>
              <a:cxnLst/>
              <a:rect l="l" t="t" r="r" b="b"/>
              <a:pathLst>
                <a:path w="1961" h="4806" extrusionOk="0">
                  <a:moveTo>
                    <a:pt x="716" y="1"/>
                  </a:moveTo>
                  <a:cubicBezTo>
                    <a:pt x="685" y="1"/>
                    <a:pt x="655" y="20"/>
                    <a:pt x="655" y="58"/>
                  </a:cubicBezTo>
                  <a:cubicBezTo>
                    <a:pt x="731" y="1471"/>
                    <a:pt x="1745" y="3984"/>
                    <a:pt x="41" y="4728"/>
                  </a:cubicBezTo>
                  <a:cubicBezTo>
                    <a:pt x="1" y="4748"/>
                    <a:pt x="25" y="4805"/>
                    <a:pt x="55" y="4805"/>
                  </a:cubicBezTo>
                  <a:cubicBezTo>
                    <a:pt x="58" y="4805"/>
                    <a:pt x="60" y="4805"/>
                    <a:pt x="62" y="4804"/>
                  </a:cubicBezTo>
                  <a:cubicBezTo>
                    <a:pt x="1961" y="4383"/>
                    <a:pt x="882" y="1223"/>
                    <a:pt x="785" y="58"/>
                  </a:cubicBezTo>
                  <a:cubicBezTo>
                    <a:pt x="780" y="20"/>
                    <a:pt x="747" y="1"/>
                    <a:pt x="716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0"/>
            <p:cNvSpPr/>
            <p:nvPr/>
          </p:nvSpPr>
          <p:spPr>
            <a:xfrm>
              <a:off x="3161200" y="2674100"/>
              <a:ext cx="192750" cy="7500"/>
            </a:xfrm>
            <a:custGeom>
              <a:avLst/>
              <a:gdLst/>
              <a:ahLst/>
              <a:cxnLst/>
              <a:rect l="l" t="t" r="r" b="b"/>
              <a:pathLst>
                <a:path w="7710" h="300" extrusionOk="0">
                  <a:moveTo>
                    <a:pt x="5716" y="0"/>
                  </a:moveTo>
                  <a:cubicBezTo>
                    <a:pt x="4368" y="0"/>
                    <a:pt x="3013" y="191"/>
                    <a:pt x="1666" y="191"/>
                  </a:cubicBezTo>
                  <a:cubicBezTo>
                    <a:pt x="1130" y="191"/>
                    <a:pt x="595" y="161"/>
                    <a:pt x="62" y="77"/>
                  </a:cubicBezTo>
                  <a:cubicBezTo>
                    <a:pt x="58" y="76"/>
                    <a:pt x="55" y="75"/>
                    <a:pt x="52" y="75"/>
                  </a:cubicBezTo>
                  <a:cubicBezTo>
                    <a:pt x="16" y="75"/>
                    <a:pt x="0" y="131"/>
                    <a:pt x="40" y="141"/>
                  </a:cubicBezTo>
                  <a:cubicBezTo>
                    <a:pt x="631" y="259"/>
                    <a:pt x="1225" y="299"/>
                    <a:pt x="1820" y="299"/>
                  </a:cubicBezTo>
                  <a:cubicBezTo>
                    <a:pt x="2473" y="299"/>
                    <a:pt x="3128" y="251"/>
                    <a:pt x="3783" y="206"/>
                  </a:cubicBezTo>
                  <a:cubicBezTo>
                    <a:pt x="4191" y="179"/>
                    <a:pt x="4594" y="168"/>
                    <a:pt x="4993" y="168"/>
                  </a:cubicBezTo>
                  <a:cubicBezTo>
                    <a:pt x="5871" y="168"/>
                    <a:pt x="6737" y="222"/>
                    <a:pt x="7634" y="281"/>
                  </a:cubicBezTo>
                  <a:cubicBezTo>
                    <a:pt x="7699" y="281"/>
                    <a:pt x="7709" y="185"/>
                    <a:pt x="7644" y="173"/>
                  </a:cubicBezTo>
                  <a:cubicBezTo>
                    <a:pt x="7004" y="44"/>
                    <a:pt x="6361" y="0"/>
                    <a:pt x="5716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0"/>
            <p:cNvSpPr/>
            <p:nvPr/>
          </p:nvSpPr>
          <p:spPr>
            <a:xfrm>
              <a:off x="3164075" y="2677550"/>
              <a:ext cx="10000" cy="8850"/>
            </a:xfrm>
            <a:custGeom>
              <a:avLst/>
              <a:gdLst/>
              <a:ahLst/>
              <a:cxnLst/>
              <a:rect l="l" t="t" r="r" b="b"/>
              <a:pathLst>
                <a:path w="400" h="354" extrusionOk="0">
                  <a:moveTo>
                    <a:pt x="201" y="112"/>
                  </a:moveTo>
                  <a:cubicBezTo>
                    <a:pt x="219" y="123"/>
                    <a:pt x="236" y="135"/>
                    <a:pt x="249" y="154"/>
                  </a:cubicBezTo>
                  <a:cubicBezTo>
                    <a:pt x="259" y="186"/>
                    <a:pt x="238" y="219"/>
                    <a:pt x="216" y="229"/>
                  </a:cubicBezTo>
                  <a:cubicBezTo>
                    <a:pt x="212" y="230"/>
                    <a:pt x="208" y="230"/>
                    <a:pt x="205" y="230"/>
                  </a:cubicBezTo>
                  <a:cubicBezTo>
                    <a:pt x="148" y="230"/>
                    <a:pt x="123" y="152"/>
                    <a:pt x="184" y="122"/>
                  </a:cubicBezTo>
                  <a:cubicBezTo>
                    <a:pt x="191" y="119"/>
                    <a:pt x="196" y="116"/>
                    <a:pt x="201" y="112"/>
                  </a:cubicBezTo>
                  <a:close/>
                  <a:moveTo>
                    <a:pt x="159" y="1"/>
                  </a:moveTo>
                  <a:cubicBezTo>
                    <a:pt x="153" y="1"/>
                    <a:pt x="147" y="2"/>
                    <a:pt x="141" y="3"/>
                  </a:cubicBezTo>
                  <a:cubicBezTo>
                    <a:pt x="55" y="35"/>
                    <a:pt x="0" y="133"/>
                    <a:pt x="22" y="219"/>
                  </a:cubicBezTo>
                  <a:cubicBezTo>
                    <a:pt x="40" y="309"/>
                    <a:pt x="111" y="354"/>
                    <a:pt x="190" y="354"/>
                  </a:cubicBezTo>
                  <a:cubicBezTo>
                    <a:pt x="205" y="354"/>
                    <a:pt x="221" y="352"/>
                    <a:pt x="238" y="349"/>
                  </a:cubicBezTo>
                  <a:cubicBezTo>
                    <a:pt x="335" y="327"/>
                    <a:pt x="400" y="241"/>
                    <a:pt x="367" y="143"/>
                  </a:cubicBezTo>
                  <a:cubicBezTo>
                    <a:pt x="351" y="78"/>
                    <a:pt x="285" y="13"/>
                    <a:pt x="217" y="13"/>
                  </a:cubicBezTo>
                  <a:cubicBezTo>
                    <a:pt x="210" y="13"/>
                    <a:pt x="202" y="13"/>
                    <a:pt x="195" y="15"/>
                  </a:cubicBezTo>
                  <a:lnTo>
                    <a:pt x="195" y="15"/>
                  </a:lnTo>
                  <a:cubicBezTo>
                    <a:pt x="186" y="6"/>
                    <a:pt x="173" y="1"/>
                    <a:pt x="159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0"/>
            <p:cNvSpPr/>
            <p:nvPr/>
          </p:nvSpPr>
          <p:spPr>
            <a:xfrm>
              <a:off x="3164900" y="2684750"/>
              <a:ext cx="14025" cy="20450"/>
            </a:xfrm>
            <a:custGeom>
              <a:avLst/>
              <a:gdLst/>
              <a:ahLst/>
              <a:cxnLst/>
              <a:rect l="l" t="t" r="r" b="b"/>
              <a:pathLst>
                <a:path w="561" h="818" extrusionOk="0">
                  <a:moveTo>
                    <a:pt x="139" y="256"/>
                  </a:moveTo>
                  <a:cubicBezTo>
                    <a:pt x="223" y="331"/>
                    <a:pt x="293" y="413"/>
                    <a:pt x="356" y="502"/>
                  </a:cubicBezTo>
                  <a:cubicBezTo>
                    <a:pt x="410" y="589"/>
                    <a:pt x="420" y="643"/>
                    <a:pt x="312" y="686"/>
                  </a:cubicBezTo>
                  <a:cubicBezTo>
                    <a:pt x="254" y="703"/>
                    <a:pt x="181" y="700"/>
                    <a:pt x="111" y="703"/>
                  </a:cubicBezTo>
                  <a:lnTo>
                    <a:pt x="111" y="703"/>
                  </a:lnTo>
                  <a:cubicBezTo>
                    <a:pt x="118" y="554"/>
                    <a:pt x="130" y="405"/>
                    <a:pt x="139" y="256"/>
                  </a:cubicBezTo>
                  <a:close/>
                  <a:moveTo>
                    <a:pt x="101" y="1"/>
                  </a:moveTo>
                  <a:cubicBezTo>
                    <a:pt x="75" y="1"/>
                    <a:pt x="48" y="17"/>
                    <a:pt x="43" y="49"/>
                  </a:cubicBezTo>
                  <a:cubicBezTo>
                    <a:pt x="32" y="287"/>
                    <a:pt x="22" y="524"/>
                    <a:pt x="0" y="761"/>
                  </a:cubicBezTo>
                  <a:cubicBezTo>
                    <a:pt x="0" y="783"/>
                    <a:pt x="32" y="816"/>
                    <a:pt x="54" y="816"/>
                  </a:cubicBezTo>
                  <a:cubicBezTo>
                    <a:pt x="87" y="816"/>
                    <a:pt x="133" y="817"/>
                    <a:pt x="183" y="817"/>
                  </a:cubicBezTo>
                  <a:cubicBezTo>
                    <a:pt x="344" y="817"/>
                    <a:pt x="552" y="799"/>
                    <a:pt x="561" y="643"/>
                  </a:cubicBezTo>
                  <a:cubicBezTo>
                    <a:pt x="561" y="449"/>
                    <a:pt x="312" y="222"/>
                    <a:pt x="173" y="114"/>
                  </a:cubicBezTo>
                  <a:cubicBezTo>
                    <a:pt x="165" y="108"/>
                    <a:pt x="157" y="105"/>
                    <a:pt x="148" y="103"/>
                  </a:cubicBezTo>
                  <a:lnTo>
                    <a:pt x="148" y="103"/>
                  </a:lnTo>
                  <a:cubicBezTo>
                    <a:pt x="149" y="85"/>
                    <a:pt x="150" y="67"/>
                    <a:pt x="151" y="49"/>
                  </a:cubicBezTo>
                  <a:cubicBezTo>
                    <a:pt x="151" y="17"/>
                    <a:pt x="127" y="1"/>
                    <a:pt x="101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0"/>
            <p:cNvSpPr/>
            <p:nvPr/>
          </p:nvSpPr>
          <p:spPr>
            <a:xfrm>
              <a:off x="3175650" y="2739225"/>
              <a:ext cx="28750" cy="29650"/>
            </a:xfrm>
            <a:custGeom>
              <a:avLst/>
              <a:gdLst/>
              <a:ahLst/>
              <a:cxnLst/>
              <a:rect l="l" t="t" r="r" b="b"/>
              <a:pathLst>
                <a:path w="1150" h="1186" extrusionOk="0">
                  <a:moveTo>
                    <a:pt x="1099" y="0"/>
                  </a:moveTo>
                  <a:cubicBezTo>
                    <a:pt x="1093" y="0"/>
                    <a:pt x="1086" y="2"/>
                    <a:pt x="1080" y="6"/>
                  </a:cubicBezTo>
                  <a:cubicBezTo>
                    <a:pt x="627" y="233"/>
                    <a:pt x="282" y="686"/>
                    <a:pt x="23" y="1118"/>
                  </a:cubicBezTo>
                  <a:cubicBezTo>
                    <a:pt x="1" y="1154"/>
                    <a:pt x="33" y="1185"/>
                    <a:pt x="70" y="1185"/>
                  </a:cubicBezTo>
                  <a:cubicBezTo>
                    <a:pt x="87" y="1185"/>
                    <a:pt x="106" y="1178"/>
                    <a:pt x="120" y="1161"/>
                  </a:cubicBezTo>
                  <a:cubicBezTo>
                    <a:pt x="400" y="740"/>
                    <a:pt x="767" y="416"/>
                    <a:pt x="1123" y="60"/>
                  </a:cubicBezTo>
                  <a:cubicBezTo>
                    <a:pt x="1149" y="34"/>
                    <a:pt x="1126" y="0"/>
                    <a:pt x="1099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0"/>
            <p:cNvSpPr/>
            <p:nvPr/>
          </p:nvSpPr>
          <p:spPr>
            <a:xfrm>
              <a:off x="3189175" y="2762000"/>
              <a:ext cx="29600" cy="19625"/>
            </a:xfrm>
            <a:custGeom>
              <a:avLst/>
              <a:gdLst/>
              <a:ahLst/>
              <a:cxnLst/>
              <a:rect l="l" t="t" r="r" b="b"/>
              <a:pathLst>
                <a:path w="1184" h="785" extrusionOk="0">
                  <a:moveTo>
                    <a:pt x="1110" y="0"/>
                  </a:moveTo>
                  <a:cubicBezTo>
                    <a:pt x="1107" y="0"/>
                    <a:pt x="1104" y="1"/>
                    <a:pt x="1100" y="1"/>
                  </a:cubicBezTo>
                  <a:cubicBezTo>
                    <a:pt x="690" y="99"/>
                    <a:pt x="334" y="390"/>
                    <a:pt x="43" y="681"/>
                  </a:cubicBezTo>
                  <a:cubicBezTo>
                    <a:pt x="1" y="723"/>
                    <a:pt x="44" y="784"/>
                    <a:pt x="90" y="784"/>
                  </a:cubicBezTo>
                  <a:cubicBezTo>
                    <a:pt x="104" y="784"/>
                    <a:pt x="117" y="779"/>
                    <a:pt x="129" y="767"/>
                  </a:cubicBezTo>
                  <a:cubicBezTo>
                    <a:pt x="442" y="487"/>
                    <a:pt x="798" y="314"/>
                    <a:pt x="1143" y="87"/>
                  </a:cubicBezTo>
                  <a:cubicBezTo>
                    <a:pt x="1184" y="67"/>
                    <a:pt x="1158" y="0"/>
                    <a:pt x="1110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0"/>
            <p:cNvSpPr/>
            <p:nvPr/>
          </p:nvSpPr>
          <p:spPr>
            <a:xfrm>
              <a:off x="3230950" y="2527825"/>
              <a:ext cx="60700" cy="57725"/>
            </a:xfrm>
            <a:custGeom>
              <a:avLst/>
              <a:gdLst/>
              <a:ahLst/>
              <a:cxnLst/>
              <a:rect l="l" t="t" r="r" b="b"/>
              <a:pathLst>
                <a:path w="2428" h="2309" extrusionOk="0">
                  <a:moveTo>
                    <a:pt x="1205" y="0"/>
                  </a:moveTo>
                  <a:cubicBezTo>
                    <a:pt x="891" y="0"/>
                    <a:pt x="575" y="112"/>
                    <a:pt x="378" y="340"/>
                  </a:cubicBezTo>
                  <a:cubicBezTo>
                    <a:pt x="87" y="664"/>
                    <a:pt x="0" y="1149"/>
                    <a:pt x="163" y="1548"/>
                  </a:cubicBezTo>
                  <a:cubicBezTo>
                    <a:pt x="314" y="1947"/>
                    <a:pt x="702" y="2249"/>
                    <a:pt x="1133" y="2303"/>
                  </a:cubicBezTo>
                  <a:cubicBezTo>
                    <a:pt x="1172" y="2307"/>
                    <a:pt x="1210" y="2309"/>
                    <a:pt x="1248" y="2309"/>
                  </a:cubicBezTo>
                  <a:cubicBezTo>
                    <a:pt x="1641" y="2309"/>
                    <a:pt x="2029" y="2110"/>
                    <a:pt x="2255" y="1786"/>
                  </a:cubicBezTo>
                  <a:cubicBezTo>
                    <a:pt x="2309" y="1699"/>
                    <a:pt x="2363" y="1602"/>
                    <a:pt x="2385" y="1494"/>
                  </a:cubicBezTo>
                  <a:cubicBezTo>
                    <a:pt x="2428" y="1354"/>
                    <a:pt x="2417" y="1192"/>
                    <a:pt x="2395" y="1052"/>
                  </a:cubicBezTo>
                  <a:cubicBezTo>
                    <a:pt x="2330" y="707"/>
                    <a:pt x="2147" y="383"/>
                    <a:pt x="1856" y="189"/>
                  </a:cubicBezTo>
                  <a:cubicBezTo>
                    <a:pt x="1675" y="64"/>
                    <a:pt x="1441" y="0"/>
                    <a:pt x="1205" y="0"/>
                  </a:cubicBezTo>
                  <a:close/>
                </a:path>
              </a:pathLst>
            </a:custGeom>
            <a:solidFill>
              <a:srgbClr val="F9F5F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0"/>
            <p:cNvSpPr/>
            <p:nvPr/>
          </p:nvSpPr>
          <p:spPr>
            <a:xfrm>
              <a:off x="3144625" y="2578475"/>
              <a:ext cx="27975" cy="24300"/>
            </a:xfrm>
            <a:custGeom>
              <a:avLst/>
              <a:gdLst/>
              <a:ahLst/>
              <a:cxnLst/>
              <a:rect l="l" t="t" r="r" b="b"/>
              <a:pathLst>
                <a:path w="1119" h="972" extrusionOk="0">
                  <a:moveTo>
                    <a:pt x="72" y="1"/>
                  </a:moveTo>
                  <a:cubicBezTo>
                    <a:pt x="37" y="1"/>
                    <a:pt x="1" y="31"/>
                    <a:pt x="23" y="62"/>
                  </a:cubicBezTo>
                  <a:cubicBezTo>
                    <a:pt x="272" y="439"/>
                    <a:pt x="627" y="827"/>
                    <a:pt x="1059" y="968"/>
                  </a:cubicBezTo>
                  <a:cubicBezTo>
                    <a:pt x="1066" y="971"/>
                    <a:pt x="1073" y="972"/>
                    <a:pt x="1079" y="972"/>
                  </a:cubicBezTo>
                  <a:cubicBezTo>
                    <a:pt x="1115" y="972"/>
                    <a:pt x="1119" y="921"/>
                    <a:pt x="1092" y="903"/>
                  </a:cubicBezTo>
                  <a:cubicBezTo>
                    <a:pt x="725" y="633"/>
                    <a:pt x="380" y="396"/>
                    <a:pt x="109" y="18"/>
                  </a:cubicBezTo>
                  <a:cubicBezTo>
                    <a:pt x="100" y="6"/>
                    <a:pt x="86" y="1"/>
                    <a:pt x="72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0"/>
            <p:cNvSpPr/>
            <p:nvPr/>
          </p:nvSpPr>
          <p:spPr>
            <a:xfrm>
              <a:off x="3166500" y="2584100"/>
              <a:ext cx="17175" cy="13775"/>
            </a:xfrm>
            <a:custGeom>
              <a:avLst/>
              <a:gdLst/>
              <a:ahLst/>
              <a:cxnLst/>
              <a:rect l="l" t="t" r="r" b="b"/>
              <a:pathLst>
                <a:path w="687" h="551" extrusionOk="0">
                  <a:moveTo>
                    <a:pt x="64" y="1"/>
                  </a:moveTo>
                  <a:cubicBezTo>
                    <a:pt x="29" y="1"/>
                    <a:pt x="0" y="52"/>
                    <a:pt x="33" y="84"/>
                  </a:cubicBezTo>
                  <a:cubicBezTo>
                    <a:pt x="195" y="278"/>
                    <a:pt x="378" y="451"/>
                    <a:pt x="605" y="548"/>
                  </a:cubicBezTo>
                  <a:cubicBezTo>
                    <a:pt x="608" y="550"/>
                    <a:pt x="612" y="550"/>
                    <a:pt x="615" y="550"/>
                  </a:cubicBezTo>
                  <a:cubicBezTo>
                    <a:pt x="647" y="550"/>
                    <a:pt x="687" y="512"/>
                    <a:pt x="648" y="484"/>
                  </a:cubicBezTo>
                  <a:cubicBezTo>
                    <a:pt x="464" y="333"/>
                    <a:pt x="270" y="192"/>
                    <a:pt x="97" y="19"/>
                  </a:cubicBezTo>
                  <a:cubicBezTo>
                    <a:pt x="87" y="6"/>
                    <a:pt x="75" y="1"/>
                    <a:pt x="64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0"/>
            <p:cNvSpPr/>
            <p:nvPr/>
          </p:nvSpPr>
          <p:spPr>
            <a:xfrm>
              <a:off x="3364925" y="2555625"/>
              <a:ext cx="32550" cy="17525"/>
            </a:xfrm>
            <a:custGeom>
              <a:avLst/>
              <a:gdLst/>
              <a:ahLst/>
              <a:cxnLst/>
              <a:rect l="l" t="t" r="r" b="b"/>
              <a:pathLst>
                <a:path w="1302" h="701" extrusionOk="0">
                  <a:moveTo>
                    <a:pt x="1229" y="0"/>
                  </a:moveTo>
                  <a:cubicBezTo>
                    <a:pt x="1223" y="0"/>
                    <a:pt x="1217" y="2"/>
                    <a:pt x="1211" y="5"/>
                  </a:cubicBezTo>
                  <a:cubicBezTo>
                    <a:pt x="833" y="199"/>
                    <a:pt x="477" y="415"/>
                    <a:pt x="78" y="566"/>
                  </a:cubicBezTo>
                  <a:cubicBezTo>
                    <a:pt x="1" y="594"/>
                    <a:pt x="27" y="700"/>
                    <a:pt x="95" y="700"/>
                  </a:cubicBezTo>
                  <a:cubicBezTo>
                    <a:pt x="103" y="700"/>
                    <a:pt x="112" y="699"/>
                    <a:pt x="121" y="695"/>
                  </a:cubicBezTo>
                  <a:cubicBezTo>
                    <a:pt x="521" y="544"/>
                    <a:pt x="941" y="371"/>
                    <a:pt x="1264" y="80"/>
                  </a:cubicBezTo>
                  <a:cubicBezTo>
                    <a:pt x="1302" y="52"/>
                    <a:pt x="1267" y="0"/>
                    <a:pt x="1229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0"/>
            <p:cNvSpPr/>
            <p:nvPr/>
          </p:nvSpPr>
          <p:spPr>
            <a:xfrm>
              <a:off x="3376775" y="2584200"/>
              <a:ext cx="17750" cy="9425"/>
            </a:xfrm>
            <a:custGeom>
              <a:avLst/>
              <a:gdLst/>
              <a:ahLst/>
              <a:cxnLst/>
              <a:rect l="l" t="t" r="r" b="b"/>
              <a:pathLst>
                <a:path w="710" h="377" extrusionOk="0">
                  <a:moveTo>
                    <a:pt x="647" y="1"/>
                  </a:moveTo>
                  <a:cubicBezTo>
                    <a:pt x="641" y="1"/>
                    <a:pt x="635" y="2"/>
                    <a:pt x="629" y="5"/>
                  </a:cubicBezTo>
                  <a:cubicBezTo>
                    <a:pt x="435" y="70"/>
                    <a:pt x="262" y="167"/>
                    <a:pt x="68" y="242"/>
                  </a:cubicBezTo>
                  <a:cubicBezTo>
                    <a:pt x="0" y="271"/>
                    <a:pt x="19" y="377"/>
                    <a:pt x="85" y="377"/>
                  </a:cubicBezTo>
                  <a:cubicBezTo>
                    <a:pt x="93" y="377"/>
                    <a:pt x="102" y="375"/>
                    <a:pt x="111" y="372"/>
                  </a:cubicBezTo>
                  <a:cubicBezTo>
                    <a:pt x="305" y="296"/>
                    <a:pt x="510" y="221"/>
                    <a:pt x="672" y="80"/>
                  </a:cubicBezTo>
                  <a:cubicBezTo>
                    <a:pt x="709" y="53"/>
                    <a:pt x="682" y="1"/>
                    <a:pt x="647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0"/>
            <p:cNvSpPr/>
            <p:nvPr/>
          </p:nvSpPr>
          <p:spPr>
            <a:xfrm>
              <a:off x="3232850" y="2532375"/>
              <a:ext cx="56375" cy="46450"/>
            </a:xfrm>
            <a:custGeom>
              <a:avLst/>
              <a:gdLst/>
              <a:ahLst/>
              <a:cxnLst/>
              <a:rect l="l" t="t" r="r" b="b"/>
              <a:pathLst>
                <a:path w="2255" h="1858" extrusionOk="0">
                  <a:moveTo>
                    <a:pt x="1036" y="0"/>
                  </a:moveTo>
                  <a:cubicBezTo>
                    <a:pt x="996" y="0"/>
                    <a:pt x="956" y="3"/>
                    <a:pt x="917" y="7"/>
                  </a:cubicBezTo>
                  <a:cubicBezTo>
                    <a:pt x="895" y="7"/>
                    <a:pt x="885" y="50"/>
                    <a:pt x="917" y="50"/>
                  </a:cubicBezTo>
                  <a:cubicBezTo>
                    <a:pt x="1252" y="115"/>
                    <a:pt x="1586" y="158"/>
                    <a:pt x="1834" y="417"/>
                  </a:cubicBezTo>
                  <a:cubicBezTo>
                    <a:pt x="2168" y="762"/>
                    <a:pt x="2168" y="1377"/>
                    <a:pt x="1726" y="1625"/>
                  </a:cubicBezTo>
                  <a:cubicBezTo>
                    <a:pt x="1543" y="1723"/>
                    <a:pt x="1326" y="1781"/>
                    <a:pt x="1115" y="1781"/>
                  </a:cubicBezTo>
                  <a:cubicBezTo>
                    <a:pt x="816" y="1781"/>
                    <a:pt x="527" y="1666"/>
                    <a:pt x="356" y="1388"/>
                  </a:cubicBezTo>
                  <a:cubicBezTo>
                    <a:pt x="87" y="956"/>
                    <a:pt x="259" y="449"/>
                    <a:pt x="636" y="158"/>
                  </a:cubicBezTo>
                  <a:cubicBezTo>
                    <a:pt x="663" y="131"/>
                    <a:pt x="639" y="98"/>
                    <a:pt x="612" y="98"/>
                  </a:cubicBezTo>
                  <a:cubicBezTo>
                    <a:pt x="606" y="98"/>
                    <a:pt x="599" y="100"/>
                    <a:pt x="593" y="104"/>
                  </a:cubicBezTo>
                  <a:cubicBezTo>
                    <a:pt x="183" y="417"/>
                    <a:pt x="0" y="967"/>
                    <a:pt x="291" y="1431"/>
                  </a:cubicBezTo>
                  <a:cubicBezTo>
                    <a:pt x="478" y="1730"/>
                    <a:pt x="792" y="1857"/>
                    <a:pt x="1119" y="1857"/>
                  </a:cubicBezTo>
                  <a:cubicBezTo>
                    <a:pt x="1322" y="1857"/>
                    <a:pt x="1529" y="1809"/>
                    <a:pt x="1715" y="1722"/>
                  </a:cubicBezTo>
                  <a:cubicBezTo>
                    <a:pt x="2115" y="1539"/>
                    <a:pt x="2254" y="1107"/>
                    <a:pt x="2103" y="697"/>
                  </a:cubicBezTo>
                  <a:cubicBezTo>
                    <a:pt x="1955" y="272"/>
                    <a:pt x="1480" y="0"/>
                    <a:pt x="1036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0"/>
            <p:cNvSpPr/>
            <p:nvPr/>
          </p:nvSpPr>
          <p:spPr>
            <a:xfrm>
              <a:off x="3104325" y="2418550"/>
              <a:ext cx="325450" cy="405825"/>
            </a:xfrm>
            <a:custGeom>
              <a:avLst/>
              <a:gdLst/>
              <a:ahLst/>
              <a:cxnLst/>
              <a:rect l="l" t="t" r="r" b="b"/>
              <a:pathLst>
                <a:path w="13018" h="16233" extrusionOk="0">
                  <a:moveTo>
                    <a:pt x="4996" y="0"/>
                  </a:moveTo>
                  <a:cubicBezTo>
                    <a:pt x="4325" y="0"/>
                    <a:pt x="3652" y="24"/>
                    <a:pt x="2994" y="137"/>
                  </a:cubicBezTo>
                  <a:cubicBezTo>
                    <a:pt x="870" y="515"/>
                    <a:pt x="244" y="2381"/>
                    <a:pt x="7" y="4301"/>
                  </a:cubicBezTo>
                  <a:cubicBezTo>
                    <a:pt x="1" y="4341"/>
                    <a:pt x="35" y="4363"/>
                    <a:pt x="70" y="4363"/>
                  </a:cubicBezTo>
                  <a:cubicBezTo>
                    <a:pt x="100" y="4363"/>
                    <a:pt x="131" y="4347"/>
                    <a:pt x="136" y="4312"/>
                  </a:cubicBezTo>
                  <a:cubicBezTo>
                    <a:pt x="298" y="3179"/>
                    <a:pt x="535" y="1907"/>
                    <a:pt x="1376" y="1065"/>
                  </a:cubicBezTo>
                  <a:cubicBezTo>
                    <a:pt x="2282" y="159"/>
                    <a:pt x="3696" y="191"/>
                    <a:pt x="4893" y="169"/>
                  </a:cubicBezTo>
                  <a:cubicBezTo>
                    <a:pt x="5105" y="166"/>
                    <a:pt x="5317" y="164"/>
                    <a:pt x="5530" y="164"/>
                  </a:cubicBezTo>
                  <a:cubicBezTo>
                    <a:pt x="6593" y="164"/>
                    <a:pt x="7662" y="209"/>
                    <a:pt x="8723" y="299"/>
                  </a:cubicBezTo>
                  <a:cubicBezTo>
                    <a:pt x="9413" y="353"/>
                    <a:pt x="10103" y="418"/>
                    <a:pt x="10782" y="526"/>
                  </a:cubicBezTo>
                  <a:cubicBezTo>
                    <a:pt x="11398" y="634"/>
                    <a:pt x="12012" y="806"/>
                    <a:pt x="12304" y="1421"/>
                  </a:cubicBezTo>
                  <a:cubicBezTo>
                    <a:pt x="12541" y="1938"/>
                    <a:pt x="12508" y="2575"/>
                    <a:pt x="12541" y="3136"/>
                  </a:cubicBezTo>
                  <a:cubicBezTo>
                    <a:pt x="12573" y="3772"/>
                    <a:pt x="12606" y="4409"/>
                    <a:pt x="12616" y="5045"/>
                  </a:cubicBezTo>
                  <a:cubicBezTo>
                    <a:pt x="12659" y="6318"/>
                    <a:pt x="12659" y="7602"/>
                    <a:pt x="12659" y="8875"/>
                  </a:cubicBezTo>
                  <a:cubicBezTo>
                    <a:pt x="12659" y="11280"/>
                    <a:pt x="12400" y="13804"/>
                    <a:pt x="12865" y="16177"/>
                  </a:cubicBezTo>
                  <a:cubicBezTo>
                    <a:pt x="12869" y="16215"/>
                    <a:pt x="12895" y="16232"/>
                    <a:pt x="12923" y="16232"/>
                  </a:cubicBezTo>
                  <a:cubicBezTo>
                    <a:pt x="12967" y="16232"/>
                    <a:pt x="13017" y="16193"/>
                    <a:pt x="13004" y="16134"/>
                  </a:cubicBezTo>
                  <a:cubicBezTo>
                    <a:pt x="12800" y="14959"/>
                    <a:pt x="12832" y="13772"/>
                    <a:pt x="12832" y="12585"/>
                  </a:cubicBezTo>
                  <a:cubicBezTo>
                    <a:pt x="12843" y="11431"/>
                    <a:pt x="12853" y="10277"/>
                    <a:pt x="12853" y="9112"/>
                  </a:cubicBezTo>
                  <a:cubicBezTo>
                    <a:pt x="12865" y="6857"/>
                    <a:pt x="12875" y="4582"/>
                    <a:pt x="12681" y="2327"/>
                  </a:cubicBezTo>
                  <a:cubicBezTo>
                    <a:pt x="12616" y="1669"/>
                    <a:pt x="12476" y="1022"/>
                    <a:pt x="11861" y="677"/>
                  </a:cubicBezTo>
                  <a:cubicBezTo>
                    <a:pt x="11139" y="256"/>
                    <a:pt x="10125" y="267"/>
                    <a:pt x="9315" y="181"/>
                  </a:cubicBezTo>
                  <a:cubicBezTo>
                    <a:pt x="8162" y="73"/>
                    <a:pt x="7007" y="18"/>
                    <a:pt x="5853" y="8"/>
                  </a:cubicBezTo>
                  <a:cubicBezTo>
                    <a:pt x="5569" y="5"/>
                    <a:pt x="5283" y="0"/>
                    <a:pt x="4996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0"/>
            <p:cNvSpPr/>
            <p:nvPr/>
          </p:nvSpPr>
          <p:spPr>
            <a:xfrm>
              <a:off x="3103525" y="2429450"/>
              <a:ext cx="319525" cy="406775"/>
            </a:xfrm>
            <a:custGeom>
              <a:avLst/>
              <a:gdLst/>
              <a:ahLst/>
              <a:cxnLst/>
              <a:rect l="l" t="t" r="r" b="b"/>
              <a:pathLst>
                <a:path w="12781" h="16271" extrusionOk="0">
                  <a:moveTo>
                    <a:pt x="5555" y="1"/>
                  </a:moveTo>
                  <a:cubicBezTo>
                    <a:pt x="4752" y="1"/>
                    <a:pt x="3954" y="45"/>
                    <a:pt x="3177" y="155"/>
                  </a:cubicBezTo>
                  <a:cubicBezTo>
                    <a:pt x="2326" y="273"/>
                    <a:pt x="1549" y="596"/>
                    <a:pt x="1020" y="1298"/>
                  </a:cubicBezTo>
                  <a:cubicBezTo>
                    <a:pt x="459" y="2075"/>
                    <a:pt x="125" y="3024"/>
                    <a:pt x="6" y="3973"/>
                  </a:cubicBezTo>
                  <a:cubicBezTo>
                    <a:pt x="0" y="4009"/>
                    <a:pt x="38" y="4032"/>
                    <a:pt x="74" y="4032"/>
                  </a:cubicBezTo>
                  <a:cubicBezTo>
                    <a:pt x="103" y="4032"/>
                    <a:pt x="131" y="4017"/>
                    <a:pt x="135" y="3983"/>
                  </a:cubicBezTo>
                  <a:cubicBezTo>
                    <a:pt x="308" y="2851"/>
                    <a:pt x="804" y="1406"/>
                    <a:pt x="1818" y="747"/>
                  </a:cubicBezTo>
                  <a:cubicBezTo>
                    <a:pt x="2746" y="155"/>
                    <a:pt x="4008" y="219"/>
                    <a:pt x="5065" y="198"/>
                  </a:cubicBezTo>
                  <a:cubicBezTo>
                    <a:pt x="5173" y="197"/>
                    <a:pt x="5281" y="196"/>
                    <a:pt x="5389" y="196"/>
                  </a:cubicBezTo>
                  <a:cubicBezTo>
                    <a:pt x="6532" y="196"/>
                    <a:pt x="7675" y="250"/>
                    <a:pt x="8808" y="349"/>
                  </a:cubicBezTo>
                  <a:cubicBezTo>
                    <a:pt x="9898" y="457"/>
                    <a:pt x="11785" y="370"/>
                    <a:pt x="12163" y="1686"/>
                  </a:cubicBezTo>
                  <a:cubicBezTo>
                    <a:pt x="12314" y="2236"/>
                    <a:pt x="12293" y="2851"/>
                    <a:pt x="12324" y="3412"/>
                  </a:cubicBezTo>
                  <a:cubicBezTo>
                    <a:pt x="12357" y="4048"/>
                    <a:pt x="12379" y="4685"/>
                    <a:pt x="12389" y="5321"/>
                  </a:cubicBezTo>
                  <a:cubicBezTo>
                    <a:pt x="12422" y="6562"/>
                    <a:pt x="12432" y="7792"/>
                    <a:pt x="12422" y="9032"/>
                  </a:cubicBezTo>
                  <a:cubicBezTo>
                    <a:pt x="12422" y="11394"/>
                    <a:pt x="12185" y="13875"/>
                    <a:pt x="12627" y="16216"/>
                  </a:cubicBezTo>
                  <a:cubicBezTo>
                    <a:pt x="12631" y="16254"/>
                    <a:pt x="12657" y="16271"/>
                    <a:pt x="12686" y="16271"/>
                  </a:cubicBezTo>
                  <a:cubicBezTo>
                    <a:pt x="12730" y="16271"/>
                    <a:pt x="12780" y="16232"/>
                    <a:pt x="12767" y="16172"/>
                  </a:cubicBezTo>
                  <a:cubicBezTo>
                    <a:pt x="12379" y="13929"/>
                    <a:pt x="12605" y="11534"/>
                    <a:pt x="12616" y="9269"/>
                  </a:cubicBezTo>
                  <a:cubicBezTo>
                    <a:pt x="12627" y="7004"/>
                    <a:pt x="12627" y="4717"/>
                    <a:pt x="12454" y="2452"/>
                  </a:cubicBezTo>
                  <a:cubicBezTo>
                    <a:pt x="12400" y="1837"/>
                    <a:pt x="12314" y="1200"/>
                    <a:pt x="11785" y="802"/>
                  </a:cubicBezTo>
                  <a:cubicBezTo>
                    <a:pt x="11171" y="349"/>
                    <a:pt x="10243" y="337"/>
                    <a:pt x="9510" y="262"/>
                  </a:cubicBezTo>
                  <a:cubicBezTo>
                    <a:pt x="8225" y="121"/>
                    <a:pt x="6883" y="1"/>
                    <a:pt x="5555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0"/>
            <p:cNvSpPr/>
            <p:nvPr/>
          </p:nvSpPr>
          <p:spPr>
            <a:xfrm>
              <a:off x="3139900" y="2820525"/>
              <a:ext cx="10850" cy="14450"/>
            </a:xfrm>
            <a:custGeom>
              <a:avLst/>
              <a:gdLst/>
              <a:ahLst/>
              <a:cxnLst/>
              <a:rect l="l" t="t" r="r" b="b"/>
              <a:pathLst>
                <a:path w="434" h="578" extrusionOk="0">
                  <a:moveTo>
                    <a:pt x="393" y="0"/>
                  </a:moveTo>
                  <a:cubicBezTo>
                    <a:pt x="386" y="0"/>
                    <a:pt x="380" y="4"/>
                    <a:pt x="374" y="12"/>
                  </a:cubicBezTo>
                  <a:cubicBezTo>
                    <a:pt x="202" y="141"/>
                    <a:pt x="83" y="335"/>
                    <a:pt x="8" y="541"/>
                  </a:cubicBezTo>
                  <a:cubicBezTo>
                    <a:pt x="0" y="562"/>
                    <a:pt x="21" y="578"/>
                    <a:pt x="42" y="578"/>
                  </a:cubicBezTo>
                  <a:cubicBezTo>
                    <a:pt x="53" y="578"/>
                    <a:pt x="65" y="573"/>
                    <a:pt x="72" y="562"/>
                  </a:cubicBezTo>
                  <a:cubicBezTo>
                    <a:pt x="147" y="368"/>
                    <a:pt x="277" y="206"/>
                    <a:pt x="418" y="55"/>
                  </a:cubicBezTo>
                  <a:cubicBezTo>
                    <a:pt x="434" y="31"/>
                    <a:pt x="413" y="0"/>
                    <a:pt x="393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0"/>
            <p:cNvSpPr/>
            <p:nvPr/>
          </p:nvSpPr>
          <p:spPr>
            <a:xfrm>
              <a:off x="3143750" y="2836850"/>
              <a:ext cx="41375" cy="5825"/>
            </a:xfrm>
            <a:custGeom>
              <a:avLst/>
              <a:gdLst/>
              <a:ahLst/>
              <a:cxnLst/>
              <a:rect l="l" t="t" r="r" b="b"/>
              <a:pathLst>
                <a:path w="1655" h="233" extrusionOk="0">
                  <a:moveTo>
                    <a:pt x="50" y="1"/>
                  </a:moveTo>
                  <a:cubicBezTo>
                    <a:pt x="18" y="1"/>
                    <a:pt x="0" y="42"/>
                    <a:pt x="37" y="60"/>
                  </a:cubicBezTo>
                  <a:cubicBezTo>
                    <a:pt x="272" y="191"/>
                    <a:pt x="523" y="233"/>
                    <a:pt x="780" y="233"/>
                  </a:cubicBezTo>
                  <a:cubicBezTo>
                    <a:pt x="1053" y="233"/>
                    <a:pt x="1334" y="185"/>
                    <a:pt x="1611" y="147"/>
                  </a:cubicBezTo>
                  <a:cubicBezTo>
                    <a:pt x="1655" y="147"/>
                    <a:pt x="1644" y="71"/>
                    <a:pt x="1601" y="71"/>
                  </a:cubicBezTo>
                  <a:cubicBezTo>
                    <a:pt x="1304" y="83"/>
                    <a:pt x="1015" y="129"/>
                    <a:pt x="730" y="129"/>
                  </a:cubicBezTo>
                  <a:cubicBezTo>
                    <a:pt x="507" y="129"/>
                    <a:pt x="287" y="101"/>
                    <a:pt x="69" y="6"/>
                  </a:cubicBezTo>
                  <a:cubicBezTo>
                    <a:pt x="62" y="2"/>
                    <a:pt x="56" y="1"/>
                    <a:pt x="50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0"/>
            <p:cNvSpPr/>
            <p:nvPr/>
          </p:nvSpPr>
          <p:spPr>
            <a:xfrm>
              <a:off x="3399025" y="2822375"/>
              <a:ext cx="15050" cy="15500"/>
            </a:xfrm>
            <a:custGeom>
              <a:avLst/>
              <a:gdLst/>
              <a:ahLst/>
              <a:cxnLst/>
              <a:rect l="l" t="t" r="r" b="b"/>
              <a:pathLst>
                <a:path w="602" h="620" extrusionOk="0">
                  <a:moveTo>
                    <a:pt x="40" y="0"/>
                  </a:moveTo>
                  <a:cubicBezTo>
                    <a:pt x="20" y="0"/>
                    <a:pt x="1" y="23"/>
                    <a:pt x="8" y="46"/>
                  </a:cubicBezTo>
                  <a:cubicBezTo>
                    <a:pt x="138" y="261"/>
                    <a:pt x="300" y="445"/>
                    <a:pt x="483" y="606"/>
                  </a:cubicBezTo>
                  <a:cubicBezTo>
                    <a:pt x="494" y="615"/>
                    <a:pt x="506" y="619"/>
                    <a:pt x="518" y="619"/>
                  </a:cubicBezTo>
                  <a:cubicBezTo>
                    <a:pt x="563" y="619"/>
                    <a:pt x="601" y="563"/>
                    <a:pt x="559" y="520"/>
                  </a:cubicBezTo>
                  <a:cubicBezTo>
                    <a:pt x="386" y="369"/>
                    <a:pt x="224" y="186"/>
                    <a:pt x="63" y="14"/>
                  </a:cubicBezTo>
                  <a:cubicBezTo>
                    <a:pt x="56" y="4"/>
                    <a:pt x="48" y="0"/>
                    <a:pt x="40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0"/>
            <p:cNvSpPr/>
            <p:nvPr/>
          </p:nvSpPr>
          <p:spPr>
            <a:xfrm>
              <a:off x="3377400" y="2822050"/>
              <a:ext cx="26700" cy="18025"/>
            </a:xfrm>
            <a:custGeom>
              <a:avLst/>
              <a:gdLst/>
              <a:ahLst/>
              <a:cxnLst/>
              <a:rect l="l" t="t" r="r" b="b"/>
              <a:pathLst>
                <a:path w="1068" h="721" extrusionOk="0">
                  <a:moveTo>
                    <a:pt x="248" y="0"/>
                  </a:moveTo>
                  <a:cubicBezTo>
                    <a:pt x="203" y="0"/>
                    <a:pt x="159" y="14"/>
                    <a:pt x="118" y="48"/>
                  </a:cubicBezTo>
                  <a:cubicBezTo>
                    <a:pt x="0" y="135"/>
                    <a:pt x="54" y="264"/>
                    <a:pt x="140" y="350"/>
                  </a:cubicBezTo>
                  <a:cubicBezTo>
                    <a:pt x="226" y="425"/>
                    <a:pt x="324" y="468"/>
                    <a:pt x="420" y="512"/>
                  </a:cubicBezTo>
                  <a:cubicBezTo>
                    <a:pt x="539" y="588"/>
                    <a:pt x="669" y="663"/>
                    <a:pt x="798" y="717"/>
                  </a:cubicBezTo>
                  <a:cubicBezTo>
                    <a:pt x="804" y="719"/>
                    <a:pt x="810" y="720"/>
                    <a:pt x="815" y="720"/>
                  </a:cubicBezTo>
                  <a:cubicBezTo>
                    <a:pt x="856" y="720"/>
                    <a:pt x="869" y="649"/>
                    <a:pt x="830" y="619"/>
                  </a:cubicBezTo>
                  <a:cubicBezTo>
                    <a:pt x="722" y="544"/>
                    <a:pt x="593" y="490"/>
                    <a:pt x="475" y="425"/>
                  </a:cubicBezTo>
                  <a:cubicBezTo>
                    <a:pt x="431" y="393"/>
                    <a:pt x="334" y="361"/>
                    <a:pt x="291" y="329"/>
                  </a:cubicBezTo>
                  <a:cubicBezTo>
                    <a:pt x="237" y="307"/>
                    <a:pt x="226" y="264"/>
                    <a:pt x="269" y="210"/>
                  </a:cubicBezTo>
                  <a:cubicBezTo>
                    <a:pt x="269" y="150"/>
                    <a:pt x="282" y="119"/>
                    <a:pt x="309" y="119"/>
                  </a:cubicBezTo>
                  <a:cubicBezTo>
                    <a:pt x="326" y="119"/>
                    <a:pt x="348" y="131"/>
                    <a:pt x="377" y="156"/>
                  </a:cubicBezTo>
                  <a:cubicBezTo>
                    <a:pt x="604" y="274"/>
                    <a:pt x="777" y="480"/>
                    <a:pt x="960" y="663"/>
                  </a:cubicBezTo>
                  <a:cubicBezTo>
                    <a:pt x="968" y="674"/>
                    <a:pt x="980" y="678"/>
                    <a:pt x="992" y="678"/>
                  </a:cubicBezTo>
                  <a:cubicBezTo>
                    <a:pt x="1028" y="678"/>
                    <a:pt x="1068" y="638"/>
                    <a:pt x="1036" y="598"/>
                  </a:cubicBezTo>
                  <a:cubicBezTo>
                    <a:pt x="895" y="404"/>
                    <a:pt x="712" y="253"/>
                    <a:pt x="518" y="123"/>
                  </a:cubicBezTo>
                  <a:cubicBezTo>
                    <a:pt x="444" y="64"/>
                    <a:pt x="345" y="0"/>
                    <a:pt x="248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3368225" y="2841300"/>
              <a:ext cx="26175" cy="3425"/>
            </a:xfrm>
            <a:custGeom>
              <a:avLst/>
              <a:gdLst/>
              <a:ahLst/>
              <a:cxnLst/>
              <a:rect l="l" t="t" r="r" b="b"/>
              <a:pathLst>
                <a:path w="1047" h="137" extrusionOk="0">
                  <a:moveTo>
                    <a:pt x="43" y="0"/>
                  </a:moveTo>
                  <a:cubicBezTo>
                    <a:pt x="0" y="0"/>
                    <a:pt x="0" y="55"/>
                    <a:pt x="32" y="65"/>
                  </a:cubicBezTo>
                  <a:cubicBezTo>
                    <a:pt x="209" y="116"/>
                    <a:pt x="397" y="137"/>
                    <a:pt x="586" y="137"/>
                  </a:cubicBezTo>
                  <a:cubicBezTo>
                    <a:pt x="719" y="137"/>
                    <a:pt x="852" y="126"/>
                    <a:pt x="981" y="108"/>
                  </a:cubicBezTo>
                  <a:cubicBezTo>
                    <a:pt x="1036" y="98"/>
                    <a:pt x="1046" y="12"/>
                    <a:pt x="981" y="12"/>
                  </a:cubicBezTo>
                  <a:cubicBezTo>
                    <a:pt x="669" y="12"/>
                    <a:pt x="356" y="0"/>
                    <a:pt x="43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3196175" y="2807050"/>
              <a:ext cx="131250" cy="10550"/>
            </a:xfrm>
            <a:custGeom>
              <a:avLst/>
              <a:gdLst/>
              <a:ahLst/>
              <a:cxnLst/>
              <a:rect l="l" t="t" r="r" b="b"/>
              <a:pathLst>
                <a:path w="5250" h="422" extrusionOk="0">
                  <a:moveTo>
                    <a:pt x="5187" y="0"/>
                  </a:moveTo>
                  <a:cubicBezTo>
                    <a:pt x="5184" y="0"/>
                    <a:pt x="5181" y="0"/>
                    <a:pt x="5178" y="1"/>
                  </a:cubicBezTo>
                  <a:cubicBezTo>
                    <a:pt x="3474" y="76"/>
                    <a:pt x="1769" y="238"/>
                    <a:pt x="65" y="325"/>
                  </a:cubicBezTo>
                  <a:cubicBezTo>
                    <a:pt x="0" y="335"/>
                    <a:pt x="0" y="421"/>
                    <a:pt x="65" y="421"/>
                  </a:cubicBezTo>
                  <a:cubicBezTo>
                    <a:pt x="1758" y="389"/>
                    <a:pt x="3506" y="335"/>
                    <a:pt x="5188" y="109"/>
                  </a:cubicBezTo>
                  <a:cubicBezTo>
                    <a:pt x="5250" y="98"/>
                    <a:pt x="5244" y="0"/>
                    <a:pt x="5187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3289200" y="2816450"/>
              <a:ext cx="28075" cy="3075"/>
            </a:xfrm>
            <a:custGeom>
              <a:avLst/>
              <a:gdLst/>
              <a:ahLst/>
              <a:cxnLst/>
              <a:rect l="l" t="t" r="r" b="b"/>
              <a:pathLst>
                <a:path w="1123" h="123" extrusionOk="0">
                  <a:moveTo>
                    <a:pt x="931" y="0"/>
                  </a:moveTo>
                  <a:cubicBezTo>
                    <a:pt x="634" y="0"/>
                    <a:pt x="343" y="27"/>
                    <a:pt x="43" y="45"/>
                  </a:cubicBezTo>
                  <a:cubicBezTo>
                    <a:pt x="3" y="45"/>
                    <a:pt x="0" y="122"/>
                    <a:pt x="37" y="122"/>
                  </a:cubicBezTo>
                  <a:cubicBezTo>
                    <a:pt x="39" y="122"/>
                    <a:pt x="41" y="122"/>
                    <a:pt x="43" y="121"/>
                  </a:cubicBezTo>
                  <a:cubicBezTo>
                    <a:pt x="389" y="121"/>
                    <a:pt x="734" y="121"/>
                    <a:pt x="1069" y="88"/>
                  </a:cubicBezTo>
                  <a:cubicBezTo>
                    <a:pt x="1122" y="78"/>
                    <a:pt x="1122" y="2"/>
                    <a:pt x="1069" y="2"/>
                  </a:cubicBezTo>
                  <a:cubicBezTo>
                    <a:pt x="1023" y="1"/>
                    <a:pt x="977" y="0"/>
                    <a:pt x="931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3439950" y="2774625"/>
              <a:ext cx="10800" cy="12225"/>
            </a:xfrm>
            <a:custGeom>
              <a:avLst/>
              <a:gdLst/>
              <a:ahLst/>
              <a:cxnLst/>
              <a:rect l="l" t="t" r="r" b="b"/>
              <a:pathLst>
                <a:path w="432" h="489" extrusionOk="0">
                  <a:moveTo>
                    <a:pt x="54" y="1"/>
                  </a:moveTo>
                  <a:cubicBezTo>
                    <a:pt x="28" y="1"/>
                    <a:pt x="1" y="20"/>
                    <a:pt x="1" y="57"/>
                  </a:cubicBezTo>
                  <a:cubicBezTo>
                    <a:pt x="1" y="262"/>
                    <a:pt x="152" y="489"/>
                    <a:pt x="378" y="489"/>
                  </a:cubicBezTo>
                  <a:cubicBezTo>
                    <a:pt x="410" y="489"/>
                    <a:pt x="432" y="445"/>
                    <a:pt x="399" y="424"/>
                  </a:cubicBezTo>
                  <a:cubicBezTo>
                    <a:pt x="248" y="349"/>
                    <a:pt x="119" y="230"/>
                    <a:pt x="108" y="57"/>
                  </a:cubicBezTo>
                  <a:cubicBezTo>
                    <a:pt x="108" y="20"/>
                    <a:pt x="81" y="1"/>
                    <a:pt x="54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0"/>
            <p:cNvSpPr/>
            <p:nvPr/>
          </p:nvSpPr>
          <p:spPr>
            <a:xfrm>
              <a:off x="3443725" y="2769850"/>
              <a:ext cx="6500" cy="18300"/>
            </a:xfrm>
            <a:custGeom>
              <a:avLst/>
              <a:gdLst/>
              <a:ahLst/>
              <a:cxnLst/>
              <a:rect l="l" t="t" r="r" b="b"/>
              <a:pathLst>
                <a:path w="260" h="732" extrusionOk="0">
                  <a:moveTo>
                    <a:pt x="33" y="0"/>
                  </a:moveTo>
                  <a:cubicBezTo>
                    <a:pt x="17" y="0"/>
                    <a:pt x="1" y="11"/>
                    <a:pt x="1" y="32"/>
                  </a:cubicBezTo>
                  <a:cubicBezTo>
                    <a:pt x="11" y="270"/>
                    <a:pt x="54" y="529"/>
                    <a:pt x="216" y="723"/>
                  </a:cubicBezTo>
                  <a:cubicBezTo>
                    <a:pt x="219" y="729"/>
                    <a:pt x="224" y="732"/>
                    <a:pt x="230" y="732"/>
                  </a:cubicBezTo>
                  <a:cubicBezTo>
                    <a:pt x="243" y="732"/>
                    <a:pt x="259" y="716"/>
                    <a:pt x="259" y="701"/>
                  </a:cubicBezTo>
                  <a:cubicBezTo>
                    <a:pt x="173" y="475"/>
                    <a:pt x="87" y="270"/>
                    <a:pt x="65" y="32"/>
                  </a:cubicBezTo>
                  <a:cubicBezTo>
                    <a:pt x="65" y="11"/>
                    <a:pt x="49" y="0"/>
                    <a:pt x="33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0"/>
            <p:cNvSpPr/>
            <p:nvPr/>
          </p:nvSpPr>
          <p:spPr>
            <a:xfrm>
              <a:off x="3151125" y="2319525"/>
              <a:ext cx="189325" cy="166700"/>
            </a:xfrm>
            <a:custGeom>
              <a:avLst/>
              <a:gdLst/>
              <a:ahLst/>
              <a:cxnLst/>
              <a:rect l="l" t="t" r="r" b="b"/>
              <a:pathLst>
                <a:path w="7573" h="6668" extrusionOk="0">
                  <a:moveTo>
                    <a:pt x="3805" y="0"/>
                  </a:moveTo>
                  <a:cubicBezTo>
                    <a:pt x="3218" y="0"/>
                    <a:pt x="2621" y="182"/>
                    <a:pt x="2126" y="506"/>
                  </a:cubicBezTo>
                  <a:cubicBezTo>
                    <a:pt x="1285" y="1045"/>
                    <a:pt x="712" y="1951"/>
                    <a:pt x="410" y="2901"/>
                  </a:cubicBezTo>
                  <a:cubicBezTo>
                    <a:pt x="130" y="3775"/>
                    <a:pt x="1" y="4789"/>
                    <a:pt x="44" y="5705"/>
                  </a:cubicBezTo>
                  <a:cubicBezTo>
                    <a:pt x="53" y="5948"/>
                    <a:pt x="160" y="6214"/>
                    <a:pt x="413" y="6214"/>
                  </a:cubicBezTo>
                  <a:cubicBezTo>
                    <a:pt x="464" y="6214"/>
                    <a:pt x="520" y="6203"/>
                    <a:pt x="583" y="6180"/>
                  </a:cubicBezTo>
                  <a:cubicBezTo>
                    <a:pt x="885" y="6072"/>
                    <a:pt x="896" y="5673"/>
                    <a:pt x="896" y="5403"/>
                  </a:cubicBezTo>
                  <a:cubicBezTo>
                    <a:pt x="896" y="4314"/>
                    <a:pt x="1295" y="3279"/>
                    <a:pt x="1748" y="2286"/>
                  </a:cubicBezTo>
                  <a:cubicBezTo>
                    <a:pt x="1985" y="1769"/>
                    <a:pt x="2277" y="1208"/>
                    <a:pt x="2805" y="981"/>
                  </a:cubicBezTo>
                  <a:cubicBezTo>
                    <a:pt x="2993" y="900"/>
                    <a:pt x="3190" y="868"/>
                    <a:pt x="3389" y="868"/>
                  </a:cubicBezTo>
                  <a:cubicBezTo>
                    <a:pt x="3749" y="868"/>
                    <a:pt x="4119" y="975"/>
                    <a:pt x="4466" y="1100"/>
                  </a:cubicBezTo>
                  <a:cubicBezTo>
                    <a:pt x="4866" y="1251"/>
                    <a:pt x="5276" y="1423"/>
                    <a:pt x="5566" y="1736"/>
                  </a:cubicBezTo>
                  <a:cubicBezTo>
                    <a:pt x="5837" y="2049"/>
                    <a:pt x="5966" y="2459"/>
                    <a:pt x="6084" y="2858"/>
                  </a:cubicBezTo>
                  <a:cubicBezTo>
                    <a:pt x="6386" y="3979"/>
                    <a:pt x="6592" y="5123"/>
                    <a:pt x="6700" y="6277"/>
                  </a:cubicBezTo>
                  <a:cubicBezTo>
                    <a:pt x="6718" y="6501"/>
                    <a:pt x="6905" y="6668"/>
                    <a:pt x="7116" y="6668"/>
                  </a:cubicBezTo>
                  <a:cubicBezTo>
                    <a:pt x="7149" y="6668"/>
                    <a:pt x="7183" y="6663"/>
                    <a:pt x="7217" y="6655"/>
                  </a:cubicBezTo>
                  <a:lnTo>
                    <a:pt x="7249" y="6655"/>
                  </a:lnTo>
                  <a:cubicBezTo>
                    <a:pt x="7443" y="6590"/>
                    <a:pt x="7573" y="6407"/>
                    <a:pt x="7562" y="6213"/>
                  </a:cubicBezTo>
                  <a:lnTo>
                    <a:pt x="7476" y="4724"/>
                  </a:lnTo>
                  <a:cubicBezTo>
                    <a:pt x="7443" y="4206"/>
                    <a:pt x="7411" y="3689"/>
                    <a:pt x="7271" y="3192"/>
                  </a:cubicBezTo>
                  <a:cubicBezTo>
                    <a:pt x="7033" y="2308"/>
                    <a:pt x="6473" y="1553"/>
                    <a:pt x="5815" y="927"/>
                  </a:cubicBezTo>
                  <a:cubicBezTo>
                    <a:pt x="5566" y="679"/>
                    <a:pt x="5297" y="441"/>
                    <a:pt x="4984" y="280"/>
                  </a:cubicBezTo>
                  <a:cubicBezTo>
                    <a:pt x="4620" y="89"/>
                    <a:pt x="4215" y="0"/>
                    <a:pt x="3805" y="0"/>
                  </a:cubicBezTo>
                  <a:close/>
                </a:path>
              </a:pathLst>
            </a:custGeom>
            <a:solidFill>
              <a:srgbClr val="FFA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3155975" y="2454975"/>
              <a:ext cx="11625" cy="12675"/>
            </a:xfrm>
            <a:custGeom>
              <a:avLst/>
              <a:gdLst/>
              <a:ahLst/>
              <a:cxnLst/>
              <a:rect l="l" t="t" r="r" b="b"/>
              <a:pathLst>
                <a:path w="465" h="507" extrusionOk="0">
                  <a:moveTo>
                    <a:pt x="207" y="90"/>
                  </a:moveTo>
                  <a:lnTo>
                    <a:pt x="207" y="90"/>
                  </a:lnTo>
                  <a:cubicBezTo>
                    <a:pt x="235" y="122"/>
                    <a:pt x="284" y="143"/>
                    <a:pt x="303" y="179"/>
                  </a:cubicBezTo>
                  <a:cubicBezTo>
                    <a:pt x="335" y="234"/>
                    <a:pt x="335" y="320"/>
                    <a:pt x="281" y="363"/>
                  </a:cubicBezTo>
                  <a:cubicBezTo>
                    <a:pt x="264" y="377"/>
                    <a:pt x="246" y="383"/>
                    <a:pt x="227" y="383"/>
                  </a:cubicBezTo>
                  <a:cubicBezTo>
                    <a:pt x="185" y="383"/>
                    <a:pt x="145" y="353"/>
                    <a:pt x="130" y="309"/>
                  </a:cubicBezTo>
                  <a:cubicBezTo>
                    <a:pt x="120" y="287"/>
                    <a:pt x="120" y="126"/>
                    <a:pt x="163" y="126"/>
                  </a:cubicBezTo>
                  <a:cubicBezTo>
                    <a:pt x="186" y="122"/>
                    <a:pt x="201" y="107"/>
                    <a:pt x="207" y="90"/>
                  </a:cubicBezTo>
                  <a:close/>
                  <a:moveTo>
                    <a:pt x="254" y="0"/>
                  </a:moveTo>
                  <a:cubicBezTo>
                    <a:pt x="242" y="0"/>
                    <a:pt x="229" y="2"/>
                    <a:pt x="216" y="7"/>
                  </a:cubicBezTo>
                  <a:cubicBezTo>
                    <a:pt x="207" y="12"/>
                    <a:pt x="197" y="21"/>
                    <a:pt x="191" y="32"/>
                  </a:cubicBezTo>
                  <a:lnTo>
                    <a:pt x="191" y="32"/>
                  </a:lnTo>
                  <a:cubicBezTo>
                    <a:pt x="186" y="29"/>
                    <a:pt x="180" y="28"/>
                    <a:pt x="172" y="28"/>
                  </a:cubicBezTo>
                  <a:cubicBezTo>
                    <a:pt x="169" y="28"/>
                    <a:pt x="166" y="28"/>
                    <a:pt x="163" y="28"/>
                  </a:cubicBezTo>
                  <a:cubicBezTo>
                    <a:pt x="44" y="28"/>
                    <a:pt x="1" y="201"/>
                    <a:pt x="12" y="299"/>
                  </a:cubicBezTo>
                  <a:cubicBezTo>
                    <a:pt x="21" y="416"/>
                    <a:pt x="111" y="506"/>
                    <a:pt x="224" y="506"/>
                  </a:cubicBezTo>
                  <a:cubicBezTo>
                    <a:pt x="235" y="506"/>
                    <a:pt x="247" y="505"/>
                    <a:pt x="260" y="503"/>
                  </a:cubicBezTo>
                  <a:cubicBezTo>
                    <a:pt x="389" y="481"/>
                    <a:pt x="465" y="363"/>
                    <a:pt x="454" y="234"/>
                  </a:cubicBezTo>
                  <a:cubicBezTo>
                    <a:pt x="444" y="147"/>
                    <a:pt x="358" y="0"/>
                    <a:pt x="254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3323725" y="2468975"/>
              <a:ext cx="13775" cy="12075"/>
            </a:xfrm>
            <a:custGeom>
              <a:avLst/>
              <a:gdLst/>
              <a:ahLst/>
              <a:cxnLst/>
              <a:rect l="l" t="t" r="r" b="b"/>
              <a:pathLst>
                <a:path w="551" h="483" extrusionOk="0">
                  <a:moveTo>
                    <a:pt x="303" y="0"/>
                  </a:moveTo>
                  <a:cubicBezTo>
                    <a:pt x="268" y="0"/>
                    <a:pt x="234" y="12"/>
                    <a:pt x="205" y="41"/>
                  </a:cubicBezTo>
                  <a:cubicBezTo>
                    <a:pt x="184" y="51"/>
                    <a:pt x="194" y="84"/>
                    <a:pt x="216" y="94"/>
                  </a:cubicBezTo>
                  <a:cubicBezTo>
                    <a:pt x="270" y="105"/>
                    <a:pt x="324" y="127"/>
                    <a:pt x="356" y="180"/>
                  </a:cubicBezTo>
                  <a:cubicBezTo>
                    <a:pt x="378" y="235"/>
                    <a:pt x="356" y="288"/>
                    <a:pt x="313" y="310"/>
                  </a:cubicBezTo>
                  <a:cubicBezTo>
                    <a:pt x="291" y="322"/>
                    <a:pt x="270" y="327"/>
                    <a:pt x="249" y="327"/>
                  </a:cubicBezTo>
                  <a:cubicBezTo>
                    <a:pt x="159" y="327"/>
                    <a:pt x="92" y="223"/>
                    <a:pt x="119" y="127"/>
                  </a:cubicBezTo>
                  <a:cubicBezTo>
                    <a:pt x="134" y="98"/>
                    <a:pt x="104" y="79"/>
                    <a:pt x="80" y="79"/>
                  </a:cubicBezTo>
                  <a:cubicBezTo>
                    <a:pt x="68" y="79"/>
                    <a:pt x="58" y="83"/>
                    <a:pt x="54" y="94"/>
                  </a:cubicBezTo>
                  <a:cubicBezTo>
                    <a:pt x="0" y="192"/>
                    <a:pt x="11" y="331"/>
                    <a:pt x="86" y="407"/>
                  </a:cubicBezTo>
                  <a:cubicBezTo>
                    <a:pt x="132" y="459"/>
                    <a:pt x="193" y="483"/>
                    <a:pt x="255" y="483"/>
                  </a:cubicBezTo>
                  <a:cubicBezTo>
                    <a:pt x="310" y="483"/>
                    <a:pt x="365" y="464"/>
                    <a:pt x="410" y="429"/>
                  </a:cubicBezTo>
                  <a:cubicBezTo>
                    <a:pt x="507" y="364"/>
                    <a:pt x="551" y="223"/>
                    <a:pt x="486" y="116"/>
                  </a:cubicBezTo>
                  <a:cubicBezTo>
                    <a:pt x="449" y="51"/>
                    <a:pt x="374" y="0"/>
                    <a:pt x="303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3485600" y="2794250"/>
              <a:ext cx="30425" cy="43625"/>
            </a:xfrm>
            <a:custGeom>
              <a:avLst/>
              <a:gdLst/>
              <a:ahLst/>
              <a:cxnLst/>
              <a:rect l="l" t="t" r="r" b="b"/>
              <a:pathLst>
                <a:path w="1217" h="1745" extrusionOk="0">
                  <a:moveTo>
                    <a:pt x="1208" y="1"/>
                  </a:moveTo>
                  <a:cubicBezTo>
                    <a:pt x="1206" y="1"/>
                    <a:pt x="1205" y="2"/>
                    <a:pt x="1205" y="6"/>
                  </a:cubicBezTo>
                  <a:cubicBezTo>
                    <a:pt x="914" y="599"/>
                    <a:pt x="731" y="1462"/>
                    <a:pt x="30" y="1700"/>
                  </a:cubicBezTo>
                  <a:cubicBezTo>
                    <a:pt x="1" y="1709"/>
                    <a:pt x="6" y="1744"/>
                    <a:pt x="31" y="1744"/>
                  </a:cubicBezTo>
                  <a:cubicBezTo>
                    <a:pt x="34" y="1744"/>
                    <a:pt x="37" y="1744"/>
                    <a:pt x="40" y="1743"/>
                  </a:cubicBezTo>
                  <a:cubicBezTo>
                    <a:pt x="353" y="1678"/>
                    <a:pt x="558" y="1429"/>
                    <a:pt x="720" y="1182"/>
                  </a:cubicBezTo>
                  <a:cubicBezTo>
                    <a:pt x="936" y="837"/>
                    <a:pt x="1162" y="415"/>
                    <a:pt x="1216" y="6"/>
                  </a:cubicBezTo>
                  <a:cubicBezTo>
                    <a:pt x="1216" y="6"/>
                    <a:pt x="1211" y="1"/>
                    <a:pt x="1208" y="1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3180125" y="2898300"/>
              <a:ext cx="29225" cy="13175"/>
            </a:xfrm>
            <a:custGeom>
              <a:avLst/>
              <a:gdLst/>
              <a:ahLst/>
              <a:cxnLst/>
              <a:rect l="l" t="t" r="r" b="b"/>
              <a:pathLst>
                <a:path w="1169" h="527" extrusionOk="0">
                  <a:moveTo>
                    <a:pt x="33" y="0"/>
                  </a:moveTo>
                  <a:cubicBezTo>
                    <a:pt x="15" y="0"/>
                    <a:pt x="0" y="23"/>
                    <a:pt x="17" y="40"/>
                  </a:cubicBezTo>
                  <a:cubicBezTo>
                    <a:pt x="219" y="259"/>
                    <a:pt x="526" y="527"/>
                    <a:pt x="840" y="527"/>
                  </a:cubicBezTo>
                  <a:cubicBezTo>
                    <a:pt x="943" y="527"/>
                    <a:pt x="1047" y="498"/>
                    <a:pt x="1149" y="428"/>
                  </a:cubicBezTo>
                  <a:cubicBezTo>
                    <a:pt x="1168" y="409"/>
                    <a:pt x="1162" y="372"/>
                    <a:pt x="1137" y="372"/>
                  </a:cubicBezTo>
                  <a:cubicBezTo>
                    <a:pt x="1134" y="372"/>
                    <a:pt x="1131" y="373"/>
                    <a:pt x="1127" y="374"/>
                  </a:cubicBezTo>
                  <a:cubicBezTo>
                    <a:pt x="1030" y="412"/>
                    <a:pt x="939" y="428"/>
                    <a:pt x="853" y="428"/>
                  </a:cubicBezTo>
                  <a:cubicBezTo>
                    <a:pt x="544" y="428"/>
                    <a:pt x="293" y="218"/>
                    <a:pt x="49" y="7"/>
                  </a:cubicBezTo>
                  <a:cubicBezTo>
                    <a:pt x="44" y="2"/>
                    <a:pt x="38" y="0"/>
                    <a:pt x="33" y="0"/>
                  </a:cubicBezTo>
                  <a:close/>
                </a:path>
              </a:pathLst>
            </a:custGeom>
            <a:solidFill>
              <a:srgbClr val="002C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2" name="Google Shape;642;p30"/>
          <p:cNvGrpSpPr/>
          <p:nvPr/>
        </p:nvGrpSpPr>
        <p:grpSpPr>
          <a:xfrm>
            <a:off x="-1279775" y="1032073"/>
            <a:ext cx="3905038" cy="1761200"/>
            <a:chOff x="-1279775" y="803473"/>
            <a:chExt cx="3905038" cy="1761200"/>
          </a:xfrm>
        </p:grpSpPr>
        <p:grpSp>
          <p:nvGrpSpPr>
            <p:cNvPr id="643" name="Google Shape;643;p30"/>
            <p:cNvGrpSpPr/>
            <p:nvPr/>
          </p:nvGrpSpPr>
          <p:grpSpPr>
            <a:xfrm>
              <a:off x="1804616" y="1522648"/>
              <a:ext cx="820647" cy="572699"/>
              <a:chOff x="2497400" y="238075"/>
              <a:chExt cx="235075" cy="164050"/>
            </a:xfrm>
          </p:grpSpPr>
          <p:sp>
            <p:nvSpPr>
              <p:cNvPr id="644" name="Google Shape;644;p30"/>
              <p:cNvSpPr/>
              <p:nvPr/>
            </p:nvSpPr>
            <p:spPr>
              <a:xfrm>
                <a:off x="2543200" y="307600"/>
                <a:ext cx="93725" cy="94525"/>
              </a:xfrm>
              <a:custGeom>
                <a:avLst/>
                <a:gdLst/>
                <a:ahLst/>
                <a:cxnLst/>
                <a:rect l="l" t="t" r="r" b="b"/>
                <a:pathLst>
                  <a:path w="3749" h="3781" extrusionOk="0">
                    <a:moveTo>
                      <a:pt x="0" y="1"/>
                    </a:moveTo>
                    <a:lnTo>
                      <a:pt x="735" y="3780"/>
                    </a:lnTo>
                    <a:lnTo>
                      <a:pt x="3749" y="178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30"/>
              <p:cNvSpPr/>
              <p:nvPr/>
            </p:nvSpPr>
            <p:spPr>
              <a:xfrm>
                <a:off x="2561550" y="330225"/>
                <a:ext cx="75375" cy="71900"/>
              </a:xfrm>
              <a:custGeom>
                <a:avLst/>
                <a:gdLst/>
                <a:ahLst/>
                <a:cxnLst/>
                <a:rect l="l" t="t" r="r" b="b"/>
                <a:pathLst>
                  <a:path w="3015" h="2876" extrusionOk="0">
                    <a:moveTo>
                      <a:pt x="1162" y="0"/>
                    </a:moveTo>
                    <a:lnTo>
                      <a:pt x="587" y="22"/>
                    </a:lnTo>
                    <a:lnTo>
                      <a:pt x="1" y="2875"/>
                    </a:lnTo>
                    <a:lnTo>
                      <a:pt x="3015" y="884"/>
                    </a:lnTo>
                    <a:lnTo>
                      <a:pt x="11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6" name="Google Shape;646;p30"/>
              <p:cNvSpPr/>
              <p:nvPr/>
            </p:nvSpPr>
            <p:spPr>
              <a:xfrm>
                <a:off x="2497400" y="238100"/>
                <a:ext cx="235075" cy="137400"/>
              </a:xfrm>
              <a:custGeom>
                <a:avLst/>
                <a:gdLst/>
                <a:ahLst/>
                <a:cxnLst/>
                <a:rect l="l" t="t" r="r" b="b"/>
                <a:pathLst>
                  <a:path w="9403" h="5496" extrusionOk="0">
                    <a:moveTo>
                      <a:pt x="9168" y="0"/>
                    </a:moveTo>
                    <a:cubicBezTo>
                      <a:pt x="8049" y="0"/>
                      <a:pt x="1" y="1481"/>
                      <a:pt x="1" y="1481"/>
                    </a:cubicBezTo>
                    <a:lnTo>
                      <a:pt x="5676" y="5495"/>
                    </a:lnTo>
                    <a:cubicBezTo>
                      <a:pt x="5676" y="5495"/>
                      <a:pt x="9403" y="257"/>
                      <a:pt x="9296" y="22"/>
                    </a:cubicBezTo>
                    <a:cubicBezTo>
                      <a:pt x="9290" y="7"/>
                      <a:pt x="9246" y="0"/>
                      <a:pt x="91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7" name="Google Shape;647;p30"/>
              <p:cNvSpPr/>
              <p:nvPr/>
            </p:nvSpPr>
            <p:spPr>
              <a:xfrm>
                <a:off x="2497400" y="238075"/>
                <a:ext cx="232425" cy="69550"/>
              </a:xfrm>
              <a:custGeom>
                <a:avLst/>
                <a:gdLst/>
                <a:ahLst/>
                <a:cxnLst/>
                <a:rect l="l" t="t" r="r" b="b"/>
                <a:pathLst>
                  <a:path w="9297" h="2782" extrusionOk="0">
                    <a:moveTo>
                      <a:pt x="9168" y="1"/>
                    </a:moveTo>
                    <a:cubicBezTo>
                      <a:pt x="8042" y="1"/>
                      <a:pt x="1" y="1482"/>
                      <a:pt x="1" y="1482"/>
                    </a:cubicBezTo>
                    <a:lnTo>
                      <a:pt x="1832" y="2782"/>
                    </a:lnTo>
                    <a:lnTo>
                      <a:pt x="9296" y="23"/>
                    </a:lnTo>
                    <a:lnTo>
                      <a:pt x="9286" y="13"/>
                    </a:lnTo>
                    <a:cubicBezTo>
                      <a:pt x="9267" y="5"/>
                      <a:pt x="9227" y="1"/>
                      <a:pt x="9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30"/>
              <p:cNvSpPr/>
              <p:nvPr/>
            </p:nvSpPr>
            <p:spPr>
              <a:xfrm>
                <a:off x="2576200" y="238650"/>
                <a:ext cx="156275" cy="136850"/>
              </a:xfrm>
              <a:custGeom>
                <a:avLst/>
                <a:gdLst/>
                <a:ahLst/>
                <a:cxnLst/>
                <a:rect l="l" t="t" r="r" b="b"/>
                <a:pathLst>
                  <a:path w="6251" h="5474" extrusionOk="0">
                    <a:moveTo>
                      <a:pt x="6144" y="0"/>
                    </a:moveTo>
                    <a:lnTo>
                      <a:pt x="1" y="3685"/>
                    </a:lnTo>
                    <a:lnTo>
                      <a:pt x="2524" y="5473"/>
                    </a:lnTo>
                    <a:cubicBezTo>
                      <a:pt x="2524" y="5473"/>
                      <a:pt x="6251" y="235"/>
                      <a:pt x="61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49" name="Google Shape;649;p30"/>
            <p:cNvSpPr/>
            <p:nvPr/>
          </p:nvSpPr>
          <p:spPr>
            <a:xfrm>
              <a:off x="-1279775" y="803473"/>
              <a:ext cx="3283075" cy="1761200"/>
            </a:xfrm>
            <a:custGeom>
              <a:avLst/>
              <a:gdLst/>
              <a:ahLst/>
              <a:cxnLst/>
              <a:rect l="l" t="t" r="r" b="b"/>
              <a:pathLst>
                <a:path w="131323" h="70448" extrusionOk="0">
                  <a:moveTo>
                    <a:pt x="0" y="3149"/>
                  </a:moveTo>
                  <a:cubicBezTo>
                    <a:pt x="6635" y="-3486"/>
                    <a:pt x="22063" y="1454"/>
                    <a:pt x="27515" y="9090"/>
                  </a:cubicBezTo>
                  <a:cubicBezTo>
                    <a:pt x="39845" y="26359"/>
                    <a:pt x="48657" y="50847"/>
                    <a:pt x="68788" y="57554"/>
                  </a:cubicBezTo>
                  <a:cubicBezTo>
                    <a:pt x="78084" y="60651"/>
                    <a:pt x="91252" y="64795"/>
                    <a:pt x="98180" y="57867"/>
                  </a:cubicBezTo>
                  <a:cubicBezTo>
                    <a:pt x="101203" y="54844"/>
                    <a:pt x="102315" y="46959"/>
                    <a:pt x="98492" y="45047"/>
                  </a:cubicBezTo>
                  <a:cubicBezTo>
                    <a:pt x="94241" y="42921"/>
                    <a:pt x="86237" y="44290"/>
                    <a:pt x="84735" y="48799"/>
                  </a:cubicBezTo>
                  <a:cubicBezTo>
                    <a:pt x="82880" y="54366"/>
                    <a:pt x="86093" y="61705"/>
                    <a:pt x="90676" y="65371"/>
                  </a:cubicBezTo>
                  <a:cubicBezTo>
                    <a:pt x="95947" y="69587"/>
                    <a:pt x="103716" y="71172"/>
                    <a:pt x="110374" y="70061"/>
                  </a:cubicBezTo>
                  <a:cubicBezTo>
                    <a:pt x="119030" y="68617"/>
                    <a:pt x="125118" y="60320"/>
                    <a:pt x="131323" y="54115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dot"/>
              <a:round/>
              <a:headEnd type="none" w="med" len="med"/>
              <a:tailEnd type="none" w="med" len="med"/>
            </a:ln>
          </p:spPr>
        </p:sp>
      </p:grpSp>
      <p:grpSp>
        <p:nvGrpSpPr>
          <p:cNvPr id="650" name="Google Shape;650;p30"/>
          <p:cNvGrpSpPr/>
          <p:nvPr/>
        </p:nvGrpSpPr>
        <p:grpSpPr>
          <a:xfrm flipH="1">
            <a:off x="4971475" y="3719998"/>
            <a:ext cx="820647" cy="572699"/>
            <a:chOff x="2497400" y="238075"/>
            <a:chExt cx="235075" cy="164050"/>
          </a:xfrm>
        </p:grpSpPr>
        <p:sp>
          <p:nvSpPr>
            <p:cNvPr id="651" name="Google Shape;651;p30"/>
            <p:cNvSpPr/>
            <p:nvPr/>
          </p:nvSpPr>
          <p:spPr>
            <a:xfrm>
              <a:off x="2543200" y="307600"/>
              <a:ext cx="93725" cy="94525"/>
            </a:xfrm>
            <a:custGeom>
              <a:avLst/>
              <a:gdLst/>
              <a:ahLst/>
              <a:cxnLst/>
              <a:rect l="l" t="t" r="r" b="b"/>
              <a:pathLst>
                <a:path w="3749" h="3781" extrusionOk="0">
                  <a:moveTo>
                    <a:pt x="0" y="1"/>
                  </a:moveTo>
                  <a:lnTo>
                    <a:pt x="735" y="3780"/>
                  </a:lnTo>
                  <a:lnTo>
                    <a:pt x="3749" y="178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2561550" y="330225"/>
              <a:ext cx="75375" cy="71900"/>
            </a:xfrm>
            <a:custGeom>
              <a:avLst/>
              <a:gdLst/>
              <a:ahLst/>
              <a:cxnLst/>
              <a:rect l="l" t="t" r="r" b="b"/>
              <a:pathLst>
                <a:path w="3015" h="2876" extrusionOk="0">
                  <a:moveTo>
                    <a:pt x="1162" y="0"/>
                  </a:moveTo>
                  <a:lnTo>
                    <a:pt x="587" y="22"/>
                  </a:lnTo>
                  <a:lnTo>
                    <a:pt x="1" y="2875"/>
                  </a:lnTo>
                  <a:lnTo>
                    <a:pt x="3015" y="884"/>
                  </a:lnTo>
                  <a:lnTo>
                    <a:pt x="11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2497400" y="238100"/>
              <a:ext cx="235075" cy="137400"/>
            </a:xfrm>
            <a:custGeom>
              <a:avLst/>
              <a:gdLst/>
              <a:ahLst/>
              <a:cxnLst/>
              <a:rect l="l" t="t" r="r" b="b"/>
              <a:pathLst>
                <a:path w="9403" h="5496" extrusionOk="0">
                  <a:moveTo>
                    <a:pt x="9168" y="0"/>
                  </a:moveTo>
                  <a:cubicBezTo>
                    <a:pt x="8049" y="0"/>
                    <a:pt x="1" y="1481"/>
                    <a:pt x="1" y="1481"/>
                  </a:cubicBezTo>
                  <a:lnTo>
                    <a:pt x="5676" y="5495"/>
                  </a:lnTo>
                  <a:cubicBezTo>
                    <a:pt x="5676" y="5495"/>
                    <a:pt x="9403" y="257"/>
                    <a:pt x="9296" y="22"/>
                  </a:cubicBezTo>
                  <a:cubicBezTo>
                    <a:pt x="9290" y="7"/>
                    <a:pt x="9246" y="0"/>
                    <a:pt x="91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0"/>
            <p:cNvSpPr/>
            <p:nvPr/>
          </p:nvSpPr>
          <p:spPr>
            <a:xfrm>
              <a:off x="2497400" y="238075"/>
              <a:ext cx="232425" cy="69550"/>
            </a:xfrm>
            <a:custGeom>
              <a:avLst/>
              <a:gdLst/>
              <a:ahLst/>
              <a:cxnLst/>
              <a:rect l="l" t="t" r="r" b="b"/>
              <a:pathLst>
                <a:path w="9297" h="2782" extrusionOk="0">
                  <a:moveTo>
                    <a:pt x="9168" y="1"/>
                  </a:moveTo>
                  <a:cubicBezTo>
                    <a:pt x="8042" y="1"/>
                    <a:pt x="1" y="1482"/>
                    <a:pt x="1" y="1482"/>
                  </a:cubicBezTo>
                  <a:lnTo>
                    <a:pt x="1832" y="2782"/>
                  </a:lnTo>
                  <a:lnTo>
                    <a:pt x="9296" y="23"/>
                  </a:lnTo>
                  <a:lnTo>
                    <a:pt x="9286" y="13"/>
                  </a:lnTo>
                  <a:cubicBezTo>
                    <a:pt x="9267" y="5"/>
                    <a:pt x="9227" y="1"/>
                    <a:pt x="9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0"/>
            <p:cNvSpPr/>
            <p:nvPr/>
          </p:nvSpPr>
          <p:spPr>
            <a:xfrm>
              <a:off x="2576200" y="238650"/>
              <a:ext cx="156275" cy="136850"/>
            </a:xfrm>
            <a:custGeom>
              <a:avLst/>
              <a:gdLst/>
              <a:ahLst/>
              <a:cxnLst/>
              <a:rect l="l" t="t" r="r" b="b"/>
              <a:pathLst>
                <a:path w="6251" h="5474" extrusionOk="0">
                  <a:moveTo>
                    <a:pt x="6144" y="0"/>
                  </a:moveTo>
                  <a:lnTo>
                    <a:pt x="1" y="3685"/>
                  </a:lnTo>
                  <a:lnTo>
                    <a:pt x="2524" y="5473"/>
                  </a:lnTo>
                  <a:cubicBezTo>
                    <a:pt x="2524" y="5473"/>
                    <a:pt x="6251" y="235"/>
                    <a:pt x="61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6" name="Google Shape;656;p30"/>
          <p:cNvSpPr/>
          <p:nvPr/>
        </p:nvSpPr>
        <p:spPr>
          <a:xfrm flipH="1">
            <a:off x="5634547" y="3693662"/>
            <a:ext cx="3681650" cy="1377300"/>
          </a:xfrm>
          <a:custGeom>
            <a:avLst/>
            <a:gdLst/>
            <a:ahLst/>
            <a:cxnLst/>
            <a:rect l="l" t="t" r="r" b="b"/>
            <a:pathLst>
              <a:path w="147266" h="55092" extrusionOk="0">
                <a:moveTo>
                  <a:pt x="0" y="55092"/>
                </a:moveTo>
                <a:cubicBezTo>
                  <a:pt x="0" y="50534"/>
                  <a:pt x="6751" y="48778"/>
                  <a:pt x="10828" y="46739"/>
                </a:cubicBezTo>
                <a:cubicBezTo>
                  <a:pt x="16049" y="44128"/>
                  <a:pt x="20897" y="40805"/>
                  <a:pt x="25679" y="37457"/>
                </a:cubicBezTo>
                <a:cubicBezTo>
                  <a:pt x="33698" y="31843"/>
                  <a:pt x="49577" y="18159"/>
                  <a:pt x="53214" y="27247"/>
                </a:cubicBezTo>
                <a:cubicBezTo>
                  <a:pt x="54404" y="30220"/>
                  <a:pt x="53737" y="35405"/>
                  <a:pt x="50739" y="36529"/>
                </a:cubicBezTo>
                <a:cubicBezTo>
                  <a:pt x="44925" y="38709"/>
                  <a:pt x="37406" y="32336"/>
                  <a:pt x="34960" y="26629"/>
                </a:cubicBezTo>
                <a:cubicBezTo>
                  <a:pt x="31197" y="17850"/>
                  <a:pt x="37760" y="2957"/>
                  <a:pt x="47026" y="640"/>
                </a:cubicBezTo>
                <a:cubicBezTo>
                  <a:pt x="67314" y="-4434"/>
                  <a:pt x="81774" y="23985"/>
                  <a:pt x="99931" y="34363"/>
                </a:cubicBezTo>
                <a:cubicBezTo>
                  <a:pt x="113826" y="42305"/>
                  <a:pt x="132086" y="31390"/>
                  <a:pt x="147266" y="26319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dot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4" name="Google Shape;704;p32"/>
          <p:cNvGrpSpPr/>
          <p:nvPr/>
        </p:nvGrpSpPr>
        <p:grpSpPr>
          <a:xfrm>
            <a:off x="4773199" y="3113085"/>
            <a:ext cx="3084333" cy="1501322"/>
            <a:chOff x="1575050" y="3154975"/>
            <a:chExt cx="2299800" cy="507900"/>
          </a:xfrm>
        </p:grpSpPr>
        <p:sp>
          <p:nvSpPr>
            <p:cNvPr id="705" name="Google Shape;705;p32"/>
            <p:cNvSpPr/>
            <p:nvPr/>
          </p:nvSpPr>
          <p:spPr>
            <a:xfrm>
              <a:off x="1575050" y="3154975"/>
              <a:ext cx="2299800" cy="5079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2"/>
            <p:cNvSpPr/>
            <p:nvPr/>
          </p:nvSpPr>
          <p:spPr>
            <a:xfrm>
              <a:off x="1631146" y="3196525"/>
              <a:ext cx="2187900" cy="424800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7" name="Google Shape;707;p32"/>
          <p:cNvGrpSpPr/>
          <p:nvPr/>
        </p:nvGrpSpPr>
        <p:grpSpPr>
          <a:xfrm>
            <a:off x="1154962" y="3107759"/>
            <a:ext cx="3154850" cy="1426964"/>
            <a:chOff x="1575050" y="3154975"/>
            <a:chExt cx="2299800" cy="507900"/>
          </a:xfrm>
        </p:grpSpPr>
        <p:sp>
          <p:nvSpPr>
            <p:cNvPr id="708" name="Google Shape;708;p32"/>
            <p:cNvSpPr/>
            <p:nvPr/>
          </p:nvSpPr>
          <p:spPr>
            <a:xfrm>
              <a:off x="1575050" y="3154975"/>
              <a:ext cx="2299800" cy="5079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accent4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2"/>
            <p:cNvSpPr/>
            <p:nvPr/>
          </p:nvSpPr>
          <p:spPr>
            <a:xfrm>
              <a:off x="1631146" y="3196525"/>
              <a:ext cx="2187900" cy="4248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10" name="Google Shape;710;p32"/>
          <p:cNvSpPr txBox="1">
            <a:spLocks noGrp="1"/>
          </p:cNvSpPr>
          <p:nvPr>
            <p:ph type="title"/>
          </p:nvPr>
        </p:nvSpPr>
        <p:spPr>
          <a:xfrm>
            <a:off x="720000" y="4638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Потенциальные потребители услуг</a:t>
            </a:r>
            <a:endParaRPr sz="4000" dirty="0">
              <a:solidFill>
                <a:schemeClr val="tx1"/>
              </a:solidFill>
            </a:endParaRPr>
          </a:p>
        </p:txBody>
      </p:sp>
      <p:sp>
        <p:nvSpPr>
          <p:cNvPr id="711" name="Google Shape;711;p32"/>
          <p:cNvSpPr txBox="1">
            <a:spLocks noGrp="1"/>
          </p:cNvSpPr>
          <p:nvPr>
            <p:ph type="subTitle" idx="1"/>
          </p:nvPr>
        </p:nvSpPr>
        <p:spPr>
          <a:xfrm>
            <a:off x="1378337" y="3206833"/>
            <a:ext cx="2708100" cy="91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воспитанников старших и подготовительных к школе групп ДОО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715" name="Google Shape;715;p32"/>
          <p:cNvSpPr/>
          <p:nvPr/>
        </p:nvSpPr>
        <p:spPr>
          <a:xfrm>
            <a:off x="2175975" y="1683700"/>
            <a:ext cx="1098000" cy="10980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6" name="Google Shape;716;p32"/>
          <p:cNvSpPr/>
          <p:nvPr/>
        </p:nvSpPr>
        <p:spPr>
          <a:xfrm>
            <a:off x="2241644" y="1749369"/>
            <a:ext cx="966900" cy="966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7" name="Google Shape;717;p32"/>
          <p:cNvSpPr/>
          <p:nvPr/>
        </p:nvSpPr>
        <p:spPr>
          <a:xfrm>
            <a:off x="5869950" y="1683700"/>
            <a:ext cx="1098000" cy="10980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8" name="Google Shape;718;p32"/>
          <p:cNvSpPr/>
          <p:nvPr/>
        </p:nvSpPr>
        <p:spPr>
          <a:xfrm>
            <a:off x="5935619" y="1749369"/>
            <a:ext cx="966900" cy="966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9" name="Google Shape;719;p32"/>
          <p:cNvGrpSpPr/>
          <p:nvPr/>
        </p:nvGrpSpPr>
        <p:grpSpPr>
          <a:xfrm>
            <a:off x="2497254" y="2000945"/>
            <a:ext cx="455690" cy="463499"/>
            <a:chOff x="1573779" y="1423936"/>
            <a:chExt cx="404734" cy="411670"/>
          </a:xfrm>
        </p:grpSpPr>
        <p:sp>
          <p:nvSpPr>
            <p:cNvPr id="720" name="Google Shape;720;p32"/>
            <p:cNvSpPr/>
            <p:nvPr/>
          </p:nvSpPr>
          <p:spPr>
            <a:xfrm>
              <a:off x="1608437" y="1423936"/>
              <a:ext cx="348365" cy="411670"/>
            </a:xfrm>
            <a:custGeom>
              <a:avLst/>
              <a:gdLst/>
              <a:ahLst/>
              <a:cxnLst/>
              <a:rect l="l" t="t" r="r" b="b"/>
              <a:pathLst>
                <a:path w="16575" h="19587" extrusionOk="0">
                  <a:moveTo>
                    <a:pt x="8294" y="2598"/>
                  </a:moveTo>
                  <a:cubicBezTo>
                    <a:pt x="8453" y="2598"/>
                    <a:pt x="8696" y="2898"/>
                    <a:pt x="8954" y="3558"/>
                  </a:cubicBezTo>
                  <a:lnTo>
                    <a:pt x="7634" y="3558"/>
                  </a:lnTo>
                  <a:cubicBezTo>
                    <a:pt x="7879" y="2898"/>
                    <a:pt x="8137" y="2598"/>
                    <a:pt x="8294" y="2598"/>
                  </a:cubicBezTo>
                  <a:close/>
                  <a:moveTo>
                    <a:pt x="9199" y="4333"/>
                  </a:moveTo>
                  <a:cubicBezTo>
                    <a:pt x="9256" y="4578"/>
                    <a:pt x="9314" y="4850"/>
                    <a:pt x="9371" y="5152"/>
                  </a:cubicBezTo>
                  <a:lnTo>
                    <a:pt x="7204" y="5152"/>
                  </a:lnTo>
                  <a:cubicBezTo>
                    <a:pt x="7261" y="4850"/>
                    <a:pt x="7319" y="4578"/>
                    <a:pt x="7391" y="4333"/>
                  </a:cubicBezTo>
                  <a:close/>
                  <a:moveTo>
                    <a:pt x="8294" y="775"/>
                  </a:moveTo>
                  <a:cubicBezTo>
                    <a:pt x="9027" y="775"/>
                    <a:pt x="9744" y="1364"/>
                    <a:pt x="10332" y="2411"/>
                  </a:cubicBezTo>
                  <a:cubicBezTo>
                    <a:pt x="10950" y="3545"/>
                    <a:pt x="11336" y="5094"/>
                    <a:pt x="11422" y="6773"/>
                  </a:cubicBezTo>
                  <a:cubicBezTo>
                    <a:pt x="11422" y="6859"/>
                    <a:pt x="11394" y="6945"/>
                    <a:pt x="11336" y="7017"/>
                  </a:cubicBezTo>
                  <a:cubicBezTo>
                    <a:pt x="11279" y="7074"/>
                    <a:pt x="11193" y="7117"/>
                    <a:pt x="11107" y="7117"/>
                  </a:cubicBezTo>
                  <a:lnTo>
                    <a:pt x="10691" y="7117"/>
                  </a:lnTo>
                  <a:cubicBezTo>
                    <a:pt x="10519" y="7117"/>
                    <a:pt x="10376" y="6988"/>
                    <a:pt x="10361" y="6816"/>
                  </a:cubicBezTo>
                  <a:cubicBezTo>
                    <a:pt x="10275" y="5640"/>
                    <a:pt x="9844" y="1823"/>
                    <a:pt x="8294" y="1823"/>
                  </a:cubicBezTo>
                  <a:cubicBezTo>
                    <a:pt x="6731" y="1823"/>
                    <a:pt x="6314" y="5640"/>
                    <a:pt x="6214" y="6816"/>
                  </a:cubicBezTo>
                  <a:cubicBezTo>
                    <a:pt x="6200" y="6988"/>
                    <a:pt x="6056" y="7117"/>
                    <a:pt x="5899" y="7117"/>
                  </a:cubicBezTo>
                  <a:lnTo>
                    <a:pt x="5482" y="7117"/>
                  </a:lnTo>
                  <a:cubicBezTo>
                    <a:pt x="5396" y="7117"/>
                    <a:pt x="5310" y="7074"/>
                    <a:pt x="5253" y="7017"/>
                  </a:cubicBezTo>
                  <a:cubicBezTo>
                    <a:pt x="5181" y="6945"/>
                    <a:pt x="5153" y="6859"/>
                    <a:pt x="5153" y="6773"/>
                  </a:cubicBezTo>
                  <a:cubicBezTo>
                    <a:pt x="5239" y="5094"/>
                    <a:pt x="5641" y="3545"/>
                    <a:pt x="6257" y="2411"/>
                  </a:cubicBezTo>
                  <a:cubicBezTo>
                    <a:pt x="6831" y="1364"/>
                    <a:pt x="7563" y="775"/>
                    <a:pt x="8294" y="775"/>
                  </a:cubicBezTo>
                  <a:close/>
                  <a:moveTo>
                    <a:pt x="9457" y="5611"/>
                  </a:moveTo>
                  <a:cubicBezTo>
                    <a:pt x="9515" y="5998"/>
                    <a:pt x="9557" y="6414"/>
                    <a:pt x="9601" y="6874"/>
                  </a:cubicBezTo>
                  <a:cubicBezTo>
                    <a:pt x="9643" y="7447"/>
                    <a:pt x="10117" y="7892"/>
                    <a:pt x="10691" y="7892"/>
                  </a:cubicBezTo>
                  <a:lnTo>
                    <a:pt x="11107" y="7892"/>
                  </a:lnTo>
                  <a:cubicBezTo>
                    <a:pt x="11409" y="7892"/>
                    <a:pt x="11681" y="7763"/>
                    <a:pt x="11897" y="7547"/>
                  </a:cubicBezTo>
                  <a:cubicBezTo>
                    <a:pt x="12097" y="7333"/>
                    <a:pt x="12212" y="7031"/>
                    <a:pt x="12197" y="6730"/>
                  </a:cubicBezTo>
                  <a:cubicBezTo>
                    <a:pt x="12197" y="6673"/>
                    <a:pt x="12197" y="6629"/>
                    <a:pt x="12183" y="6572"/>
                  </a:cubicBezTo>
                  <a:lnTo>
                    <a:pt x="12183" y="6572"/>
                  </a:lnTo>
                  <a:cubicBezTo>
                    <a:pt x="12398" y="6916"/>
                    <a:pt x="12528" y="7304"/>
                    <a:pt x="12528" y="7734"/>
                  </a:cubicBezTo>
                  <a:lnTo>
                    <a:pt x="12528" y="12154"/>
                  </a:lnTo>
                  <a:cubicBezTo>
                    <a:pt x="12298" y="12053"/>
                    <a:pt x="12040" y="11995"/>
                    <a:pt x="11782" y="11995"/>
                  </a:cubicBezTo>
                  <a:lnTo>
                    <a:pt x="4808" y="11995"/>
                  </a:lnTo>
                  <a:cubicBezTo>
                    <a:pt x="4535" y="11995"/>
                    <a:pt x="4277" y="12053"/>
                    <a:pt x="4062" y="12154"/>
                  </a:cubicBezTo>
                  <a:lnTo>
                    <a:pt x="4062" y="7734"/>
                  </a:lnTo>
                  <a:cubicBezTo>
                    <a:pt x="4062" y="7304"/>
                    <a:pt x="4177" y="6902"/>
                    <a:pt x="4392" y="6572"/>
                  </a:cubicBezTo>
                  <a:lnTo>
                    <a:pt x="4392" y="6572"/>
                  </a:lnTo>
                  <a:cubicBezTo>
                    <a:pt x="4392" y="6629"/>
                    <a:pt x="4392" y="6673"/>
                    <a:pt x="4378" y="6730"/>
                  </a:cubicBezTo>
                  <a:cubicBezTo>
                    <a:pt x="4363" y="7031"/>
                    <a:pt x="4478" y="7333"/>
                    <a:pt x="4679" y="7547"/>
                  </a:cubicBezTo>
                  <a:cubicBezTo>
                    <a:pt x="4894" y="7763"/>
                    <a:pt x="5181" y="7892"/>
                    <a:pt x="5482" y="7892"/>
                  </a:cubicBezTo>
                  <a:lnTo>
                    <a:pt x="5899" y="7892"/>
                  </a:lnTo>
                  <a:cubicBezTo>
                    <a:pt x="6458" y="7892"/>
                    <a:pt x="6946" y="7447"/>
                    <a:pt x="6989" y="6874"/>
                  </a:cubicBezTo>
                  <a:cubicBezTo>
                    <a:pt x="7018" y="6414"/>
                    <a:pt x="7075" y="5998"/>
                    <a:pt x="7133" y="5611"/>
                  </a:cubicBezTo>
                  <a:close/>
                  <a:moveTo>
                    <a:pt x="11782" y="12770"/>
                  </a:moveTo>
                  <a:cubicBezTo>
                    <a:pt x="12327" y="12770"/>
                    <a:pt x="12771" y="13216"/>
                    <a:pt x="12771" y="13761"/>
                  </a:cubicBezTo>
                  <a:lnTo>
                    <a:pt x="12771" y="13990"/>
                  </a:lnTo>
                  <a:cubicBezTo>
                    <a:pt x="12570" y="14205"/>
                    <a:pt x="12197" y="14392"/>
                    <a:pt x="11681" y="14536"/>
                  </a:cubicBezTo>
                  <a:lnTo>
                    <a:pt x="11681" y="13933"/>
                  </a:lnTo>
                  <a:cubicBezTo>
                    <a:pt x="11681" y="13646"/>
                    <a:pt x="11451" y="13417"/>
                    <a:pt x="11164" y="13417"/>
                  </a:cubicBezTo>
                  <a:lnTo>
                    <a:pt x="10261" y="13417"/>
                  </a:lnTo>
                  <a:cubicBezTo>
                    <a:pt x="9974" y="13417"/>
                    <a:pt x="9744" y="13646"/>
                    <a:pt x="9744" y="13933"/>
                  </a:cubicBezTo>
                  <a:lnTo>
                    <a:pt x="9744" y="14880"/>
                  </a:lnTo>
                  <a:cubicBezTo>
                    <a:pt x="9285" y="14923"/>
                    <a:pt x="8797" y="14951"/>
                    <a:pt x="8294" y="14951"/>
                  </a:cubicBezTo>
                  <a:cubicBezTo>
                    <a:pt x="7764" y="14951"/>
                    <a:pt x="7261" y="14923"/>
                    <a:pt x="6802" y="14880"/>
                  </a:cubicBezTo>
                  <a:lnTo>
                    <a:pt x="6802" y="13933"/>
                  </a:lnTo>
                  <a:cubicBezTo>
                    <a:pt x="6802" y="13646"/>
                    <a:pt x="6573" y="13417"/>
                    <a:pt x="6286" y="13417"/>
                  </a:cubicBezTo>
                  <a:lnTo>
                    <a:pt x="5382" y="13417"/>
                  </a:lnTo>
                  <a:cubicBezTo>
                    <a:pt x="5095" y="13417"/>
                    <a:pt x="4866" y="13646"/>
                    <a:pt x="4866" y="13933"/>
                  </a:cubicBezTo>
                  <a:lnTo>
                    <a:pt x="4866" y="14536"/>
                  </a:lnTo>
                  <a:cubicBezTo>
                    <a:pt x="4363" y="14377"/>
                    <a:pt x="4005" y="14191"/>
                    <a:pt x="3804" y="13990"/>
                  </a:cubicBezTo>
                  <a:lnTo>
                    <a:pt x="3804" y="13761"/>
                  </a:lnTo>
                  <a:cubicBezTo>
                    <a:pt x="3804" y="13216"/>
                    <a:pt x="4248" y="12770"/>
                    <a:pt x="4808" y="12770"/>
                  </a:cubicBezTo>
                  <a:close/>
                  <a:moveTo>
                    <a:pt x="6286" y="13876"/>
                  </a:moveTo>
                  <a:cubicBezTo>
                    <a:pt x="6314" y="13876"/>
                    <a:pt x="6343" y="13904"/>
                    <a:pt x="6343" y="13933"/>
                  </a:cubicBezTo>
                  <a:lnTo>
                    <a:pt x="6343" y="15984"/>
                  </a:lnTo>
                  <a:cubicBezTo>
                    <a:pt x="6343" y="16258"/>
                    <a:pt x="6113" y="16487"/>
                    <a:pt x="5826" y="16487"/>
                  </a:cubicBezTo>
                  <a:cubicBezTo>
                    <a:pt x="5554" y="16487"/>
                    <a:pt x="5325" y="16258"/>
                    <a:pt x="5325" y="15984"/>
                  </a:cubicBezTo>
                  <a:lnTo>
                    <a:pt x="5325" y="13933"/>
                  </a:lnTo>
                  <a:cubicBezTo>
                    <a:pt x="5325" y="13904"/>
                    <a:pt x="5354" y="13876"/>
                    <a:pt x="5382" y="13876"/>
                  </a:cubicBezTo>
                  <a:close/>
                  <a:moveTo>
                    <a:pt x="11164" y="13876"/>
                  </a:moveTo>
                  <a:cubicBezTo>
                    <a:pt x="11193" y="13876"/>
                    <a:pt x="11222" y="13904"/>
                    <a:pt x="11222" y="13933"/>
                  </a:cubicBezTo>
                  <a:lnTo>
                    <a:pt x="11222" y="15984"/>
                  </a:lnTo>
                  <a:cubicBezTo>
                    <a:pt x="11222" y="16258"/>
                    <a:pt x="10992" y="16487"/>
                    <a:pt x="10720" y="16487"/>
                  </a:cubicBezTo>
                  <a:cubicBezTo>
                    <a:pt x="10433" y="16487"/>
                    <a:pt x="10203" y="16258"/>
                    <a:pt x="10203" y="15984"/>
                  </a:cubicBezTo>
                  <a:lnTo>
                    <a:pt x="10203" y="13933"/>
                  </a:lnTo>
                  <a:cubicBezTo>
                    <a:pt x="10203" y="13904"/>
                    <a:pt x="10232" y="13876"/>
                    <a:pt x="10261" y="13876"/>
                  </a:cubicBezTo>
                  <a:close/>
                  <a:moveTo>
                    <a:pt x="12771" y="14578"/>
                  </a:moveTo>
                  <a:lnTo>
                    <a:pt x="12771" y="16401"/>
                  </a:lnTo>
                  <a:cubicBezTo>
                    <a:pt x="12771" y="16946"/>
                    <a:pt x="12327" y="17391"/>
                    <a:pt x="11782" y="17391"/>
                  </a:cubicBezTo>
                  <a:lnTo>
                    <a:pt x="4808" y="17391"/>
                  </a:lnTo>
                  <a:cubicBezTo>
                    <a:pt x="4248" y="17391"/>
                    <a:pt x="3804" y="16946"/>
                    <a:pt x="3804" y="16401"/>
                  </a:cubicBezTo>
                  <a:lnTo>
                    <a:pt x="3804" y="14578"/>
                  </a:lnTo>
                  <a:cubicBezTo>
                    <a:pt x="4076" y="14750"/>
                    <a:pt x="4420" y="14894"/>
                    <a:pt x="4866" y="15009"/>
                  </a:cubicBezTo>
                  <a:lnTo>
                    <a:pt x="4866" y="15984"/>
                  </a:lnTo>
                  <a:cubicBezTo>
                    <a:pt x="4866" y="16516"/>
                    <a:pt x="5296" y="16946"/>
                    <a:pt x="5826" y="16946"/>
                  </a:cubicBezTo>
                  <a:cubicBezTo>
                    <a:pt x="6372" y="16946"/>
                    <a:pt x="6802" y="16516"/>
                    <a:pt x="6802" y="15984"/>
                  </a:cubicBezTo>
                  <a:lnTo>
                    <a:pt x="6802" y="15353"/>
                  </a:lnTo>
                  <a:cubicBezTo>
                    <a:pt x="7276" y="15397"/>
                    <a:pt x="7778" y="15410"/>
                    <a:pt x="8294" y="15410"/>
                  </a:cubicBezTo>
                  <a:cubicBezTo>
                    <a:pt x="8797" y="15410"/>
                    <a:pt x="9285" y="15397"/>
                    <a:pt x="9744" y="15353"/>
                  </a:cubicBezTo>
                  <a:lnTo>
                    <a:pt x="9744" y="15984"/>
                  </a:lnTo>
                  <a:cubicBezTo>
                    <a:pt x="9744" y="16516"/>
                    <a:pt x="10175" y="16946"/>
                    <a:pt x="10720" y="16946"/>
                  </a:cubicBezTo>
                  <a:cubicBezTo>
                    <a:pt x="11250" y="16946"/>
                    <a:pt x="11681" y="16516"/>
                    <a:pt x="11681" y="15984"/>
                  </a:cubicBezTo>
                  <a:lnTo>
                    <a:pt x="11681" y="15024"/>
                  </a:lnTo>
                  <a:lnTo>
                    <a:pt x="11696" y="15024"/>
                  </a:lnTo>
                  <a:cubicBezTo>
                    <a:pt x="12140" y="14894"/>
                    <a:pt x="12499" y="14750"/>
                    <a:pt x="12771" y="14578"/>
                  </a:cubicBezTo>
                  <a:close/>
                  <a:moveTo>
                    <a:pt x="1608" y="13130"/>
                  </a:moveTo>
                  <a:lnTo>
                    <a:pt x="1608" y="17477"/>
                  </a:lnTo>
                  <a:lnTo>
                    <a:pt x="1608" y="17534"/>
                  </a:lnTo>
                  <a:cubicBezTo>
                    <a:pt x="1106" y="17233"/>
                    <a:pt x="776" y="16702"/>
                    <a:pt x="776" y="16085"/>
                  </a:cubicBezTo>
                  <a:lnTo>
                    <a:pt x="776" y="13832"/>
                  </a:lnTo>
                  <a:cubicBezTo>
                    <a:pt x="776" y="13445"/>
                    <a:pt x="1091" y="13130"/>
                    <a:pt x="1464" y="13130"/>
                  </a:cubicBezTo>
                  <a:close/>
                  <a:moveTo>
                    <a:pt x="15111" y="13130"/>
                  </a:moveTo>
                  <a:cubicBezTo>
                    <a:pt x="15497" y="13130"/>
                    <a:pt x="15813" y="13445"/>
                    <a:pt x="15813" y="13832"/>
                  </a:cubicBezTo>
                  <a:lnTo>
                    <a:pt x="15813" y="16085"/>
                  </a:lnTo>
                  <a:cubicBezTo>
                    <a:pt x="15813" y="16702"/>
                    <a:pt x="15469" y="17233"/>
                    <a:pt x="14981" y="17534"/>
                  </a:cubicBezTo>
                  <a:lnTo>
                    <a:pt x="14981" y="17477"/>
                  </a:lnTo>
                  <a:lnTo>
                    <a:pt x="14981" y="13130"/>
                  </a:lnTo>
                  <a:close/>
                  <a:moveTo>
                    <a:pt x="4707" y="4406"/>
                  </a:moveTo>
                  <a:lnTo>
                    <a:pt x="4707" y="4406"/>
                  </a:lnTo>
                  <a:cubicBezTo>
                    <a:pt x="4607" y="4850"/>
                    <a:pt x="4521" y="5309"/>
                    <a:pt x="4464" y="5783"/>
                  </a:cubicBezTo>
                  <a:cubicBezTo>
                    <a:pt x="3932" y="6256"/>
                    <a:pt x="3588" y="6960"/>
                    <a:pt x="3588" y="7734"/>
                  </a:cubicBezTo>
                  <a:lnTo>
                    <a:pt x="3588" y="12470"/>
                  </a:lnTo>
                  <a:cubicBezTo>
                    <a:pt x="3244" y="12799"/>
                    <a:pt x="3043" y="13258"/>
                    <a:pt x="3043" y="13761"/>
                  </a:cubicBezTo>
                  <a:lnTo>
                    <a:pt x="3043" y="16401"/>
                  </a:lnTo>
                  <a:cubicBezTo>
                    <a:pt x="3043" y="17377"/>
                    <a:pt x="3833" y="18165"/>
                    <a:pt x="4808" y="18165"/>
                  </a:cubicBezTo>
                  <a:lnTo>
                    <a:pt x="11782" y="18165"/>
                  </a:lnTo>
                  <a:cubicBezTo>
                    <a:pt x="12757" y="18165"/>
                    <a:pt x="13546" y="17377"/>
                    <a:pt x="13546" y="16401"/>
                  </a:cubicBezTo>
                  <a:lnTo>
                    <a:pt x="13546" y="13761"/>
                  </a:lnTo>
                  <a:cubicBezTo>
                    <a:pt x="13546" y="13258"/>
                    <a:pt x="13331" y="12799"/>
                    <a:pt x="12987" y="12470"/>
                  </a:cubicBezTo>
                  <a:lnTo>
                    <a:pt x="12987" y="7734"/>
                  </a:lnTo>
                  <a:cubicBezTo>
                    <a:pt x="12987" y="6960"/>
                    <a:pt x="12656" y="6256"/>
                    <a:pt x="12111" y="5783"/>
                  </a:cubicBezTo>
                  <a:cubicBezTo>
                    <a:pt x="12054" y="5309"/>
                    <a:pt x="11983" y="4850"/>
                    <a:pt x="11882" y="4419"/>
                  </a:cubicBezTo>
                  <a:lnTo>
                    <a:pt x="11882" y="4419"/>
                  </a:lnTo>
                  <a:cubicBezTo>
                    <a:pt x="13202" y="4721"/>
                    <a:pt x="14206" y="5927"/>
                    <a:pt x="14206" y="7361"/>
                  </a:cubicBezTo>
                  <a:lnTo>
                    <a:pt x="14206" y="17477"/>
                  </a:lnTo>
                  <a:cubicBezTo>
                    <a:pt x="14206" y="18209"/>
                    <a:pt x="13603" y="18812"/>
                    <a:pt x="12857" y="18812"/>
                  </a:cubicBezTo>
                  <a:lnTo>
                    <a:pt x="3718" y="18812"/>
                  </a:lnTo>
                  <a:cubicBezTo>
                    <a:pt x="2972" y="18812"/>
                    <a:pt x="2369" y="18209"/>
                    <a:pt x="2369" y="17477"/>
                  </a:cubicBezTo>
                  <a:lnTo>
                    <a:pt x="2369" y="7361"/>
                  </a:lnTo>
                  <a:cubicBezTo>
                    <a:pt x="2369" y="5927"/>
                    <a:pt x="3373" y="4721"/>
                    <a:pt x="4707" y="4406"/>
                  </a:cubicBezTo>
                  <a:close/>
                  <a:moveTo>
                    <a:pt x="8294" y="0"/>
                  </a:moveTo>
                  <a:cubicBezTo>
                    <a:pt x="7261" y="0"/>
                    <a:pt x="6301" y="732"/>
                    <a:pt x="5568" y="2038"/>
                  </a:cubicBezTo>
                  <a:cubicBezTo>
                    <a:pt x="5325" y="2497"/>
                    <a:pt x="5109" y="3028"/>
                    <a:pt x="4923" y="3587"/>
                  </a:cubicBezTo>
                  <a:cubicBezTo>
                    <a:pt x="3058" y="3817"/>
                    <a:pt x="1608" y="5424"/>
                    <a:pt x="1608" y="7361"/>
                  </a:cubicBezTo>
                  <a:lnTo>
                    <a:pt x="1608" y="12355"/>
                  </a:lnTo>
                  <a:lnTo>
                    <a:pt x="1464" y="12355"/>
                  </a:lnTo>
                  <a:cubicBezTo>
                    <a:pt x="661" y="12355"/>
                    <a:pt x="1" y="13015"/>
                    <a:pt x="1" y="13832"/>
                  </a:cubicBezTo>
                  <a:lnTo>
                    <a:pt x="1" y="16085"/>
                  </a:lnTo>
                  <a:cubicBezTo>
                    <a:pt x="1" y="17233"/>
                    <a:pt x="791" y="18194"/>
                    <a:pt x="1852" y="18452"/>
                  </a:cubicBezTo>
                  <a:cubicBezTo>
                    <a:pt x="2197" y="19127"/>
                    <a:pt x="2899" y="19586"/>
                    <a:pt x="3718" y="19586"/>
                  </a:cubicBezTo>
                  <a:lnTo>
                    <a:pt x="12857" y="19586"/>
                  </a:lnTo>
                  <a:cubicBezTo>
                    <a:pt x="13676" y="19586"/>
                    <a:pt x="14378" y="19127"/>
                    <a:pt x="14738" y="18452"/>
                  </a:cubicBezTo>
                  <a:cubicBezTo>
                    <a:pt x="15799" y="18194"/>
                    <a:pt x="16574" y="17233"/>
                    <a:pt x="16574" y="16085"/>
                  </a:cubicBezTo>
                  <a:lnTo>
                    <a:pt x="16574" y="13832"/>
                  </a:lnTo>
                  <a:cubicBezTo>
                    <a:pt x="16574" y="13015"/>
                    <a:pt x="15928" y="12355"/>
                    <a:pt x="15111" y="12355"/>
                  </a:cubicBezTo>
                  <a:lnTo>
                    <a:pt x="14981" y="12355"/>
                  </a:lnTo>
                  <a:lnTo>
                    <a:pt x="14981" y="7361"/>
                  </a:lnTo>
                  <a:cubicBezTo>
                    <a:pt x="14981" y="5424"/>
                    <a:pt x="13517" y="3817"/>
                    <a:pt x="11652" y="3587"/>
                  </a:cubicBezTo>
                  <a:cubicBezTo>
                    <a:pt x="11480" y="3028"/>
                    <a:pt x="11250" y="2497"/>
                    <a:pt x="11007" y="2038"/>
                  </a:cubicBezTo>
                  <a:cubicBezTo>
                    <a:pt x="10275" y="732"/>
                    <a:pt x="9314" y="0"/>
                    <a:pt x="82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2"/>
            <p:cNvSpPr/>
            <p:nvPr/>
          </p:nvSpPr>
          <p:spPr>
            <a:xfrm>
              <a:off x="1844274" y="1616330"/>
              <a:ext cx="9668" cy="19630"/>
            </a:xfrm>
            <a:custGeom>
              <a:avLst/>
              <a:gdLst/>
              <a:ahLst/>
              <a:cxnLst/>
              <a:rect l="l" t="t" r="r" b="b"/>
              <a:pathLst>
                <a:path w="460" h="934" extrusionOk="0">
                  <a:moveTo>
                    <a:pt x="230" y="0"/>
                  </a:moveTo>
                  <a:cubicBezTo>
                    <a:pt x="102" y="0"/>
                    <a:pt x="1" y="115"/>
                    <a:pt x="1" y="245"/>
                  </a:cubicBezTo>
                  <a:lnTo>
                    <a:pt x="1" y="704"/>
                  </a:lnTo>
                  <a:cubicBezTo>
                    <a:pt x="1" y="833"/>
                    <a:pt x="102" y="934"/>
                    <a:pt x="230" y="934"/>
                  </a:cubicBezTo>
                  <a:cubicBezTo>
                    <a:pt x="360" y="934"/>
                    <a:pt x="460" y="833"/>
                    <a:pt x="460" y="704"/>
                  </a:cubicBezTo>
                  <a:lnTo>
                    <a:pt x="460" y="245"/>
                  </a:lnTo>
                  <a:cubicBezTo>
                    <a:pt x="460" y="115"/>
                    <a:pt x="360" y="0"/>
                    <a:pt x="2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2"/>
            <p:cNvSpPr/>
            <p:nvPr/>
          </p:nvSpPr>
          <p:spPr>
            <a:xfrm>
              <a:off x="1818948" y="1642266"/>
              <a:ext cx="9983" cy="19630"/>
            </a:xfrm>
            <a:custGeom>
              <a:avLst/>
              <a:gdLst/>
              <a:ahLst/>
              <a:cxnLst/>
              <a:rect l="l" t="t" r="r" b="b"/>
              <a:pathLst>
                <a:path w="475" h="934" extrusionOk="0">
                  <a:moveTo>
                    <a:pt x="230" y="0"/>
                  </a:moveTo>
                  <a:cubicBezTo>
                    <a:pt x="115" y="0"/>
                    <a:pt x="0" y="101"/>
                    <a:pt x="0" y="230"/>
                  </a:cubicBezTo>
                  <a:lnTo>
                    <a:pt x="0" y="689"/>
                  </a:lnTo>
                  <a:cubicBezTo>
                    <a:pt x="0" y="819"/>
                    <a:pt x="115" y="934"/>
                    <a:pt x="230" y="934"/>
                  </a:cubicBezTo>
                  <a:cubicBezTo>
                    <a:pt x="360" y="934"/>
                    <a:pt x="474" y="819"/>
                    <a:pt x="474" y="689"/>
                  </a:cubicBezTo>
                  <a:lnTo>
                    <a:pt x="474" y="230"/>
                  </a:lnTo>
                  <a:cubicBezTo>
                    <a:pt x="474" y="101"/>
                    <a:pt x="360" y="0"/>
                    <a:pt x="2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2"/>
            <p:cNvSpPr/>
            <p:nvPr/>
          </p:nvSpPr>
          <p:spPr>
            <a:xfrm>
              <a:off x="1811109" y="1597940"/>
              <a:ext cx="9668" cy="19609"/>
            </a:xfrm>
            <a:custGeom>
              <a:avLst/>
              <a:gdLst/>
              <a:ahLst/>
              <a:cxnLst/>
              <a:rect l="l" t="t" r="r" b="b"/>
              <a:pathLst>
                <a:path w="460" h="933" extrusionOk="0">
                  <a:moveTo>
                    <a:pt x="230" y="1"/>
                  </a:moveTo>
                  <a:cubicBezTo>
                    <a:pt x="101" y="1"/>
                    <a:pt x="0" y="101"/>
                    <a:pt x="0" y="230"/>
                  </a:cubicBezTo>
                  <a:lnTo>
                    <a:pt x="0" y="703"/>
                  </a:lnTo>
                  <a:cubicBezTo>
                    <a:pt x="0" y="833"/>
                    <a:pt x="101" y="933"/>
                    <a:pt x="230" y="933"/>
                  </a:cubicBezTo>
                  <a:cubicBezTo>
                    <a:pt x="359" y="933"/>
                    <a:pt x="459" y="833"/>
                    <a:pt x="459" y="703"/>
                  </a:cubicBezTo>
                  <a:lnTo>
                    <a:pt x="459" y="230"/>
                  </a:lnTo>
                  <a:cubicBezTo>
                    <a:pt x="459" y="101"/>
                    <a:pt x="359" y="1"/>
                    <a:pt x="2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2"/>
            <p:cNvSpPr/>
            <p:nvPr/>
          </p:nvSpPr>
          <p:spPr>
            <a:xfrm>
              <a:off x="1707366" y="1629592"/>
              <a:ext cx="16310" cy="35015"/>
            </a:xfrm>
            <a:custGeom>
              <a:avLst/>
              <a:gdLst/>
              <a:ahLst/>
              <a:cxnLst/>
              <a:rect l="l" t="t" r="r" b="b"/>
              <a:pathLst>
                <a:path w="776" h="1666" extrusionOk="0">
                  <a:moveTo>
                    <a:pt x="388" y="1"/>
                  </a:moveTo>
                  <a:cubicBezTo>
                    <a:pt x="172" y="1"/>
                    <a:pt x="0" y="173"/>
                    <a:pt x="0" y="389"/>
                  </a:cubicBezTo>
                  <a:lnTo>
                    <a:pt x="0" y="1278"/>
                  </a:lnTo>
                  <a:cubicBezTo>
                    <a:pt x="0" y="1493"/>
                    <a:pt x="172" y="1665"/>
                    <a:pt x="388" y="1665"/>
                  </a:cubicBezTo>
                  <a:cubicBezTo>
                    <a:pt x="603" y="1665"/>
                    <a:pt x="775" y="1493"/>
                    <a:pt x="775" y="1278"/>
                  </a:cubicBezTo>
                  <a:lnTo>
                    <a:pt x="775" y="389"/>
                  </a:lnTo>
                  <a:cubicBezTo>
                    <a:pt x="775" y="173"/>
                    <a:pt x="603" y="1"/>
                    <a:pt x="3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2"/>
            <p:cNvSpPr/>
            <p:nvPr/>
          </p:nvSpPr>
          <p:spPr>
            <a:xfrm>
              <a:off x="1707366" y="1597351"/>
              <a:ext cx="16310" cy="20513"/>
            </a:xfrm>
            <a:custGeom>
              <a:avLst/>
              <a:gdLst/>
              <a:ahLst/>
              <a:cxnLst/>
              <a:rect l="l" t="t" r="r" b="b"/>
              <a:pathLst>
                <a:path w="776" h="976" extrusionOk="0">
                  <a:moveTo>
                    <a:pt x="388" y="0"/>
                  </a:moveTo>
                  <a:cubicBezTo>
                    <a:pt x="172" y="0"/>
                    <a:pt x="0" y="172"/>
                    <a:pt x="0" y="387"/>
                  </a:cubicBezTo>
                  <a:lnTo>
                    <a:pt x="0" y="603"/>
                  </a:lnTo>
                  <a:cubicBezTo>
                    <a:pt x="0" y="804"/>
                    <a:pt x="172" y="976"/>
                    <a:pt x="388" y="976"/>
                  </a:cubicBezTo>
                  <a:cubicBezTo>
                    <a:pt x="603" y="976"/>
                    <a:pt x="775" y="804"/>
                    <a:pt x="775" y="603"/>
                  </a:cubicBezTo>
                  <a:lnTo>
                    <a:pt x="775" y="387"/>
                  </a:lnTo>
                  <a:cubicBezTo>
                    <a:pt x="775" y="172"/>
                    <a:pt x="603" y="0"/>
                    <a:pt x="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2"/>
            <p:cNvSpPr/>
            <p:nvPr/>
          </p:nvSpPr>
          <p:spPr>
            <a:xfrm>
              <a:off x="1573779" y="1467421"/>
              <a:ext cx="62149" cy="68349"/>
            </a:xfrm>
            <a:custGeom>
              <a:avLst/>
              <a:gdLst/>
              <a:ahLst/>
              <a:cxnLst/>
              <a:rect l="l" t="t" r="r" b="b"/>
              <a:pathLst>
                <a:path w="2957" h="3252" extrusionOk="0">
                  <a:moveTo>
                    <a:pt x="1478" y="1"/>
                  </a:moveTo>
                  <a:cubicBezTo>
                    <a:pt x="1424" y="1"/>
                    <a:pt x="1370" y="33"/>
                    <a:pt x="1349" y="98"/>
                  </a:cubicBezTo>
                  <a:lnTo>
                    <a:pt x="1019" y="1017"/>
                  </a:lnTo>
                  <a:cubicBezTo>
                    <a:pt x="1005" y="1059"/>
                    <a:pt x="976" y="1088"/>
                    <a:pt x="947" y="1116"/>
                  </a:cubicBezTo>
                  <a:lnTo>
                    <a:pt x="129" y="1476"/>
                  </a:lnTo>
                  <a:cubicBezTo>
                    <a:pt x="0" y="1533"/>
                    <a:pt x="0" y="1719"/>
                    <a:pt x="129" y="1763"/>
                  </a:cubicBezTo>
                  <a:lnTo>
                    <a:pt x="947" y="2136"/>
                  </a:lnTo>
                  <a:cubicBezTo>
                    <a:pt x="976" y="2149"/>
                    <a:pt x="1005" y="2193"/>
                    <a:pt x="1019" y="2222"/>
                  </a:cubicBezTo>
                  <a:lnTo>
                    <a:pt x="1349" y="3154"/>
                  </a:lnTo>
                  <a:cubicBezTo>
                    <a:pt x="1370" y="3219"/>
                    <a:pt x="1424" y="3251"/>
                    <a:pt x="1478" y="3251"/>
                  </a:cubicBezTo>
                  <a:cubicBezTo>
                    <a:pt x="1532" y="3251"/>
                    <a:pt x="1586" y="3219"/>
                    <a:pt x="1607" y="3154"/>
                  </a:cubicBezTo>
                  <a:lnTo>
                    <a:pt x="1937" y="2222"/>
                  </a:lnTo>
                  <a:cubicBezTo>
                    <a:pt x="1952" y="2193"/>
                    <a:pt x="1981" y="2149"/>
                    <a:pt x="2009" y="2136"/>
                  </a:cubicBezTo>
                  <a:lnTo>
                    <a:pt x="2827" y="1763"/>
                  </a:lnTo>
                  <a:cubicBezTo>
                    <a:pt x="2956" y="1719"/>
                    <a:pt x="2956" y="1533"/>
                    <a:pt x="2827" y="1476"/>
                  </a:cubicBezTo>
                  <a:lnTo>
                    <a:pt x="2009" y="1116"/>
                  </a:lnTo>
                  <a:cubicBezTo>
                    <a:pt x="1981" y="1088"/>
                    <a:pt x="1952" y="1059"/>
                    <a:pt x="1937" y="1017"/>
                  </a:cubicBezTo>
                  <a:lnTo>
                    <a:pt x="1607" y="98"/>
                  </a:lnTo>
                  <a:cubicBezTo>
                    <a:pt x="1586" y="33"/>
                    <a:pt x="1532" y="1"/>
                    <a:pt x="14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2"/>
            <p:cNvSpPr/>
            <p:nvPr/>
          </p:nvSpPr>
          <p:spPr>
            <a:xfrm>
              <a:off x="1665142" y="1426647"/>
              <a:ext cx="30181" cy="30181"/>
            </a:xfrm>
            <a:custGeom>
              <a:avLst/>
              <a:gdLst/>
              <a:ahLst/>
              <a:cxnLst/>
              <a:rect l="l" t="t" r="r" b="b"/>
              <a:pathLst>
                <a:path w="1436" h="1436" extrusionOk="0">
                  <a:moveTo>
                    <a:pt x="718" y="1"/>
                  </a:moveTo>
                  <a:cubicBezTo>
                    <a:pt x="331" y="1"/>
                    <a:pt x="0" y="316"/>
                    <a:pt x="0" y="718"/>
                  </a:cubicBezTo>
                  <a:cubicBezTo>
                    <a:pt x="0" y="1105"/>
                    <a:pt x="331" y="1436"/>
                    <a:pt x="718" y="1436"/>
                  </a:cubicBezTo>
                  <a:cubicBezTo>
                    <a:pt x="1120" y="1436"/>
                    <a:pt x="1435" y="1105"/>
                    <a:pt x="1435" y="718"/>
                  </a:cubicBezTo>
                  <a:cubicBezTo>
                    <a:pt x="1435" y="316"/>
                    <a:pt x="1120" y="1"/>
                    <a:pt x="7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2"/>
            <p:cNvSpPr/>
            <p:nvPr/>
          </p:nvSpPr>
          <p:spPr>
            <a:xfrm>
              <a:off x="1902177" y="1461032"/>
              <a:ext cx="13010" cy="12695"/>
            </a:xfrm>
            <a:custGeom>
              <a:avLst/>
              <a:gdLst/>
              <a:ahLst/>
              <a:cxnLst/>
              <a:rect l="l" t="t" r="r" b="b"/>
              <a:pathLst>
                <a:path w="619" h="604" extrusionOk="0">
                  <a:moveTo>
                    <a:pt x="316" y="0"/>
                  </a:moveTo>
                  <a:cubicBezTo>
                    <a:pt x="144" y="0"/>
                    <a:pt x="0" y="144"/>
                    <a:pt x="0" y="301"/>
                  </a:cubicBezTo>
                  <a:cubicBezTo>
                    <a:pt x="0" y="473"/>
                    <a:pt x="144" y="603"/>
                    <a:pt x="316" y="603"/>
                  </a:cubicBezTo>
                  <a:cubicBezTo>
                    <a:pt x="475" y="603"/>
                    <a:pt x="618" y="473"/>
                    <a:pt x="618" y="301"/>
                  </a:cubicBezTo>
                  <a:cubicBezTo>
                    <a:pt x="618" y="144"/>
                    <a:pt x="475" y="0"/>
                    <a:pt x="3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2"/>
            <p:cNvSpPr/>
            <p:nvPr/>
          </p:nvSpPr>
          <p:spPr>
            <a:xfrm>
              <a:off x="1932653" y="1512525"/>
              <a:ext cx="45860" cy="50820"/>
            </a:xfrm>
            <a:custGeom>
              <a:avLst/>
              <a:gdLst/>
              <a:ahLst/>
              <a:cxnLst/>
              <a:rect l="l" t="t" r="r" b="b"/>
              <a:pathLst>
                <a:path w="2182" h="2418" extrusionOk="0">
                  <a:moveTo>
                    <a:pt x="1089" y="0"/>
                  </a:moveTo>
                  <a:cubicBezTo>
                    <a:pt x="1051" y="0"/>
                    <a:pt x="1012" y="25"/>
                    <a:pt x="990" y="76"/>
                  </a:cubicBezTo>
                  <a:lnTo>
                    <a:pt x="746" y="765"/>
                  </a:lnTo>
                  <a:cubicBezTo>
                    <a:pt x="731" y="793"/>
                    <a:pt x="718" y="822"/>
                    <a:pt x="689" y="822"/>
                  </a:cubicBezTo>
                  <a:lnTo>
                    <a:pt x="86" y="1109"/>
                  </a:lnTo>
                  <a:cubicBezTo>
                    <a:pt x="0" y="1138"/>
                    <a:pt x="0" y="1281"/>
                    <a:pt x="86" y="1324"/>
                  </a:cubicBezTo>
                  <a:lnTo>
                    <a:pt x="689" y="1597"/>
                  </a:lnTo>
                  <a:cubicBezTo>
                    <a:pt x="718" y="1611"/>
                    <a:pt x="731" y="1625"/>
                    <a:pt x="746" y="1654"/>
                  </a:cubicBezTo>
                  <a:lnTo>
                    <a:pt x="990" y="2343"/>
                  </a:lnTo>
                  <a:cubicBezTo>
                    <a:pt x="1012" y="2393"/>
                    <a:pt x="1051" y="2418"/>
                    <a:pt x="1089" y="2418"/>
                  </a:cubicBezTo>
                  <a:cubicBezTo>
                    <a:pt x="1127" y="2418"/>
                    <a:pt x="1163" y="2393"/>
                    <a:pt x="1177" y="2343"/>
                  </a:cubicBezTo>
                  <a:lnTo>
                    <a:pt x="1420" y="1654"/>
                  </a:lnTo>
                  <a:cubicBezTo>
                    <a:pt x="1435" y="1625"/>
                    <a:pt x="1464" y="1611"/>
                    <a:pt x="1478" y="1597"/>
                  </a:cubicBezTo>
                  <a:lnTo>
                    <a:pt x="2095" y="1324"/>
                  </a:lnTo>
                  <a:cubicBezTo>
                    <a:pt x="2181" y="1281"/>
                    <a:pt x="2181" y="1138"/>
                    <a:pt x="2095" y="1109"/>
                  </a:cubicBezTo>
                  <a:lnTo>
                    <a:pt x="1478" y="822"/>
                  </a:lnTo>
                  <a:cubicBezTo>
                    <a:pt x="1464" y="822"/>
                    <a:pt x="1435" y="793"/>
                    <a:pt x="1420" y="765"/>
                  </a:cubicBezTo>
                  <a:lnTo>
                    <a:pt x="1177" y="76"/>
                  </a:lnTo>
                  <a:cubicBezTo>
                    <a:pt x="1163" y="25"/>
                    <a:pt x="1127" y="0"/>
                    <a:pt x="10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0" name="Google Shape;730;p32"/>
          <p:cNvGrpSpPr/>
          <p:nvPr/>
        </p:nvGrpSpPr>
        <p:grpSpPr>
          <a:xfrm>
            <a:off x="6206727" y="2001070"/>
            <a:ext cx="424454" cy="463499"/>
            <a:chOff x="2209180" y="1423936"/>
            <a:chExt cx="376991" cy="411670"/>
          </a:xfrm>
        </p:grpSpPr>
        <p:sp>
          <p:nvSpPr>
            <p:cNvPr id="731" name="Google Shape;731;p32"/>
            <p:cNvSpPr/>
            <p:nvPr/>
          </p:nvSpPr>
          <p:spPr>
            <a:xfrm>
              <a:off x="2263784" y="1486968"/>
              <a:ext cx="211394" cy="348638"/>
            </a:xfrm>
            <a:custGeom>
              <a:avLst/>
              <a:gdLst/>
              <a:ahLst/>
              <a:cxnLst/>
              <a:rect l="l" t="t" r="r" b="b"/>
              <a:pathLst>
                <a:path w="10058" h="16588" extrusionOk="0">
                  <a:moveTo>
                    <a:pt x="5682" y="760"/>
                  </a:moveTo>
                  <a:cubicBezTo>
                    <a:pt x="7676" y="760"/>
                    <a:pt x="9298" y="2440"/>
                    <a:pt x="9298" y="4506"/>
                  </a:cubicBezTo>
                  <a:lnTo>
                    <a:pt x="9298" y="4893"/>
                  </a:lnTo>
                  <a:cubicBezTo>
                    <a:pt x="9269" y="5223"/>
                    <a:pt x="9154" y="5482"/>
                    <a:pt x="8954" y="5696"/>
                  </a:cubicBezTo>
                  <a:lnTo>
                    <a:pt x="8322" y="3515"/>
                  </a:lnTo>
                  <a:cubicBezTo>
                    <a:pt x="8307" y="3429"/>
                    <a:pt x="8236" y="3372"/>
                    <a:pt x="8164" y="3358"/>
                  </a:cubicBezTo>
                  <a:cubicBezTo>
                    <a:pt x="8144" y="3350"/>
                    <a:pt x="8123" y="3346"/>
                    <a:pt x="8102" y="3346"/>
                  </a:cubicBezTo>
                  <a:cubicBezTo>
                    <a:pt x="8047" y="3346"/>
                    <a:pt x="7991" y="3370"/>
                    <a:pt x="7949" y="3400"/>
                  </a:cubicBezTo>
                  <a:lnTo>
                    <a:pt x="7303" y="4018"/>
                  </a:lnTo>
                  <a:lnTo>
                    <a:pt x="6299" y="3243"/>
                  </a:lnTo>
                  <a:cubicBezTo>
                    <a:pt x="6255" y="3207"/>
                    <a:pt x="6205" y="3189"/>
                    <a:pt x="6155" y="3189"/>
                  </a:cubicBezTo>
                  <a:cubicBezTo>
                    <a:pt x="6105" y="3189"/>
                    <a:pt x="6055" y="3207"/>
                    <a:pt x="6012" y="3243"/>
                  </a:cubicBezTo>
                  <a:lnTo>
                    <a:pt x="5022" y="4018"/>
                  </a:lnTo>
                  <a:lnTo>
                    <a:pt x="4075" y="3301"/>
                  </a:lnTo>
                  <a:cubicBezTo>
                    <a:pt x="4032" y="3272"/>
                    <a:pt x="3982" y="3258"/>
                    <a:pt x="3933" y="3258"/>
                  </a:cubicBezTo>
                  <a:cubicBezTo>
                    <a:pt x="3885" y="3258"/>
                    <a:pt x="3838" y="3272"/>
                    <a:pt x="3802" y="3301"/>
                  </a:cubicBezTo>
                  <a:lnTo>
                    <a:pt x="2884" y="4018"/>
                  </a:lnTo>
                  <a:lnTo>
                    <a:pt x="2066" y="3429"/>
                  </a:lnTo>
                  <a:cubicBezTo>
                    <a:pt x="2029" y="3402"/>
                    <a:pt x="1986" y="3386"/>
                    <a:pt x="1940" y="3386"/>
                  </a:cubicBezTo>
                  <a:cubicBezTo>
                    <a:pt x="1916" y="3386"/>
                    <a:pt x="1890" y="3390"/>
                    <a:pt x="1865" y="3400"/>
                  </a:cubicBezTo>
                  <a:cubicBezTo>
                    <a:pt x="1793" y="3415"/>
                    <a:pt x="1736" y="3473"/>
                    <a:pt x="1707" y="3544"/>
                  </a:cubicBezTo>
                  <a:lnTo>
                    <a:pt x="1062" y="5682"/>
                  </a:lnTo>
                  <a:cubicBezTo>
                    <a:pt x="875" y="5453"/>
                    <a:pt x="775" y="5208"/>
                    <a:pt x="760" y="4908"/>
                  </a:cubicBezTo>
                  <a:lnTo>
                    <a:pt x="760" y="4506"/>
                  </a:lnTo>
                  <a:cubicBezTo>
                    <a:pt x="760" y="2440"/>
                    <a:pt x="2382" y="760"/>
                    <a:pt x="4376" y="760"/>
                  </a:cubicBezTo>
                  <a:close/>
                  <a:moveTo>
                    <a:pt x="6155" y="3716"/>
                  </a:moveTo>
                  <a:lnTo>
                    <a:pt x="7174" y="4506"/>
                  </a:lnTo>
                  <a:cubicBezTo>
                    <a:pt x="7213" y="4538"/>
                    <a:pt x="7261" y="4553"/>
                    <a:pt x="7309" y="4553"/>
                  </a:cubicBezTo>
                  <a:cubicBezTo>
                    <a:pt x="7368" y="4553"/>
                    <a:pt x="7428" y="4531"/>
                    <a:pt x="7475" y="4491"/>
                  </a:cubicBezTo>
                  <a:lnTo>
                    <a:pt x="7992" y="4003"/>
                  </a:lnTo>
                  <a:lnTo>
                    <a:pt x="8480" y="5696"/>
                  </a:lnTo>
                  <a:cubicBezTo>
                    <a:pt x="8049" y="6773"/>
                    <a:pt x="6987" y="7533"/>
                    <a:pt x="5768" y="7533"/>
                  </a:cubicBezTo>
                  <a:lnTo>
                    <a:pt x="4290" y="7533"/>
                  </a:lnTo>
                  <a:cubicBezTo>
                    <a:pt x="3042" y="7533"/>
                    <a:pt x="1980" y="6744"/>
                    <a:pt x="1550" y="5639"/>
                  </a:cubicBezTo>
                  <a:lnTo>
                    <a:pt x="2066" y="3989"/>
                  </a:lnTo>
                  <a:lnTo>
                    <a:pt x="2755" y="4491"/>
                  </a:lnTo>
                  <a:cubicBezTo>
                    <a:pt x="2798" y="4520"/>
                    <a:pt x="2848" y="4534"/>
                    <a:pt x="2898" y="4534"/>
                  </a:cubicBezTo>
                  <a:cubicBezTo>
                    <a:pt x="2949" y="4534"/>
                    <a:pt x="2999" y="4520"/>
                    <a:pt x="3042" y="4491"/>
                  </a:cubicBezTo>
                  <a:lnTo>
                    <a:pt x="3945" y="3774"/>
                  </a:lnTo>
                  <a:lnTo>
                    <a:pt x="4892" y="4491"/>
                  </a:lnTo>
                  <a:cubicBezTo>
                    <a:pt x="4935" y="4527"/>
                    <a:pt x="4986" y="4545"/>
                    <a:pt x="5034" y="4545"/>
                  </a:cubicBezTo>
                  <a:cubicBezTo>
                    <a:pt x="5083" y="4545"/>
                    <a:pt x="5129" y="4527"/>
                    <a:pt x="5166" y="4491"/>
                  </a:cubicBezTo>
                  <a:lnTo>
                    <a:pt x="6155" y="3716"/>
                  </a:lnTo>
                  <a:close/>
                  <a:moveTo>
                    <a:pt x="6844" y="8136"/>
                  </a:moveTo>
                  <a:cubicBezTo>
                    <a:pt x="7060" y="8437"/>
                    <a:pt x="7188" y="8796"/>
                    <a:pt x="7232" y="9184"/>
                  </a:cubicBezTo>
                  <a:lnTo>
                    <a:pt x="5854" y="9743"/>
                  </a:lnTo>
                  <a:lnTo>
                    <a:pt x="4046" y="9743"/>
                  </a:lnTo>
                  <a:lnTo>
                    <a:pt x="2812" y="9184"/>
                  </a:lnTo>
                  <a:cubicBezTo>
                    <a:pt x="2855" y="8796"/>
                    <a:pt x="2998" y="8437"/>
                    <a:pt x="3214" y="8136"/>
                  </a:cubicBezTo>
                  <a:cubicBezTo>
                    <a:pt x="3559" y="8237"/>
                    <a:pt x="3917" y="8294"/>
                    <a:pt x="4290" y="8294"/>
                  </a:cubicBezTo>
                  <a:lnTo>
                    <a:pt x="5768" y="8294"/>
                  </a:lnTo>
                  <a:cubicBezTo>
                    <a:pt x="6141" y="8294"/>
                    <a:pt x="6499" y="8237"/>
                    <a:pt x="6844" y="8136"/>
                  </a:cubicBezTo>
                  <a:close/>
                  <a:moveTo>
                    <a:pt x="5782" y="10517"/>
                  </a:moveTo>
                  <a:lnTo>
                    <a:pt x="5782" y="11378"/>
                  </a:lnTo>
                  <a:lnTo>
                    <a:pt x="4276" y="11378"/>
                  </a:lnTo>
                  <a:lnTo>
                    <a:pt x="4276" y="10517"/>
                  </a:lnTo>
                  <a:close/>
                  <a:moveTo>
                    <a:pt x="8910" y="12153"/>
                  </a:moveTo>
                  <a:cubicBezTo>
                    <a:pt x="9126" y="12153"/>
                    <a:pt x="9298" y="12325"/>
                    <a:pt x="9298" y="12541"/>
                  </a:cubicBezTo>
                  <a:cubicBezTo>
                    <a:pt x="9298" y="12742"/>
                    <a:pt x="9126" y="12914"/>
                    <a:pt x="8910" y="12914"/>
                  </a:cubicBezTo>
                  <a:lnTo>
                    <a:pt x="1148" y="12914"/>
                  </a:lnTo>
                  <a:cubicBezTo>
                    <a:pt x="932" y="12914"/>
                    <a:pt x="760" y="12742"/>
                    <a:pt x="760" y="12541"/>
                  </a:cubicBezTo>
                  <a:cubicBezTo>
                    <a:pt x="760" y="12325"/>
                    <a:pt x="932" y="12153"/>
                    <a:pt x="1148" y="12153"/>
                  </a:cubicBezTo>
                  <a:close/>
                  <a:moveTo>
                    <a:pt x="8566" y="13689"/>
                  </a:moveTo>
                  <a:lnTo>
                    <a:pt x="8566" y="15826"/>
                  </a:lnTo>
                  <a:lnTo>
                    <a:pt x="1636" y="15826"/>
                  </a:lnTo>
                  <a:lnTo>
                    <a:pt x="1636" y="13689"/>
                  </a:lnTo>
                  <a:close/>
                  <a:moveTo>
                    <a:pt x="4376" y="0"/>
                  </a:moveTo>
                  <a:cubicBezTo>
                    <a:pt x="1965" y="0"/>
                    <a:pt x="0" y="2023"/>
                    <a:pt x="0" y="4506"/>
                  </a:cubicBezTo>
                  <a:lnTo>
                    <a:pt x="0" y="4908"/>
                  </a:lnTo>
                  <a:lnTo>
                    <a:pt x="0" y="4921"/>
                  </a:lnTo>
                  <a:cubicBezTo>
                    <a:pt x="14" y="5438"/>
                    <a:pt x="201" y="5868"/>
                    <a:pt x="545" y="6241"/>
                  </a:cubicBezTo>
                  <a:cubicBezTo>
                    <a:pt x="615" y="6328"/>
                    <a:pt x="715" y="6373"/>
                    <a:pt x="819" y="6373"/>
                  </a:cubicBezTo>
                  <a:cubicBezTo>
                    <a:pt x="887" y="6373"/>
                    <a:pt x="956" y="6353"/>
                    <a:pt x="1018" y="6314"/>
                  </a:cubicBezTo>
                  <a:cubicBezTo>
                    <a:pt x="1349" y="6959"/>
                    <a:pt x="1865" y="7475"/>
                    <a:pt x="2497" y="7835"/>
                  </a:cubicBezTo>
                  <a:cubicBezTo>
                    <a:pt x="2210" y="8294"/>
                    <a:pt x="2038" y="8839"/>
                    <a:pt x="2038" y="9427"/>
                  </a:cubicBezTo>
                  <a:cubicBezTo>
                    <a:pt x="2038" y="9570"/>
                    <a:pt x="2124" y="9714"/>
                    <a:pt x="2267" y="9771"/>
                  </a:cubicBezTo>
                  <a:lnTo>
                    <a:pt x="3501" y="10345"/>
                  </a:lnTo>
                  <a:lnTo>
                    <a:pt x="3501" y="11378"/>
                  </a:lnTo>
                  <a:lnTo>
                    <a:pt x="1148" y="11378"/>
                  </a:lnTo>
                  <a:cubicBezTo>
                    <a:pt x="517" y="11378"/>
                    <a:pt x="0" y="11895"/>
                    <a:pt x="0" y="12541"/>
                  </a:cubicBezTo>
                  <a:cubicBezTo>
                    <a:pt x="0" y="13071"/>
                    <a:pt x="373" y="13531"/>
                    <a:pt x="875" y="13645"/>
                  </a:cubicBezTo>
                  <a:lnTo>
                    <a:pt x="875" y="16199"/>
                  </a:lnTo>
                  <a:cubicBezTo>
                    <a:pt x="875" y="16415"/>
                    <a:pt x="1047" y="16587"/>
                    <a:pt x="1263" y="16587"/>
                  </a:cubicBezTo>
                  <a:lnTo>
                    <a:pt x="8954" y="16587"/>
                  </a:lnTo>
                  <a:cubicBezTo>
                    <a:pt x="9168" y="16587"/>
                    <a:pt x="9340" y="16415"/>
                    <a:pt x="9340" y="16199"/>
                  </a:cubicBezTo>
                  <a:lnTo>
                    <a:pt x="9340" y="13603"/>
                  </a:lnTo>
                  <a:cubicBezTo>
                    <a:pt x="9757" y="13431"/>
                    <a:pt x="10058" y="13014"/>
                    <a:pt x="10058" y="12541"/>
                  </a:cubicBezTo>
                  <a:cubicBezTo>
                    <a:pt x="10058" y="11895"/>
                    <a:pt x="9541" y="11378"/>
                    <a:pt x="8910" y="11378"/>
                  </a:cubicBezTo>
                  <a:lnTo>
                    <a:pt x="6557" y="11378"/>
                  </a:lnTo>
                  <a:lnTo>
                    <a:pt x="6557" y="10288"/>
                  </a:lnTo>
                  <a:lnTo>
                    <a:pt x="7777" y="9786"/>
                  </a:lnTo>
                  <a:cubicBezTo>
                    <a:pt x="7921" y="9714"/>
                    <a:pt x="8020" y="9585"/>
                    <a:pt x="8020" y="9427"/>
                  </a:cubicBezTo>
                  <a:cubicBezTo>
                    <a:pt x="8020" y="8839"/>
                    <a:pt x="7848" y="8294"/>
                    <a:pt x="7561" y="7835"/>
                  </a:cubicBezTo>
                  <a:cubicBezTo>
                    <a:pt x="8135" y="7519"/>
                    <a:pt x="8609" y="7045"/>
                    <a:pt x="8954" y="6471"/>
                  </a:cubicBezTo>
                  <a:cubicBezTo>
                    <a:pt x="8996" y="6486"/>
                    <a:pt x="9025" y="6500"/>
                    <a:pt x="9068" y="6500"/>
                  </a:cubicBezTo>
                  <a:cubicBezTo>
                    <a:pt x="9154" y="6500"/>
                    <a:pt x="9241" y="6471"/>
                    <a:pt x="9312" y="6414"/>
                  </a:cubicBezTo>
                  <a:cubicBezTo>
                    <a:pt x="9771" y="6041"/>
                    <a:pt x="10015" y="5539"/>
                    <a:pt x="10058" y="4936"/>
                  </a:cubicBezTo>
                  <a:lnTo>
                    <a:pt x="10058" y="4908"/>
                  </a:lnTo>
                  <a:lnTo>
                    <a:pt x="10058" y="4506"/>
                  </a:lnTo>
                  <a:cubicBezTo>
                    <a:pt x="10058" y="2023"/>
                    <a:pt x="8093" y="0"/>
                    <a:pt x="56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2"/>
            <p:cNvSpPr/>
            <p:nvPr/>
          </p:nvSpPr>
          <p:spPr>
            <a:xfrm>
              <a:off x="2451638" y="1548633"/>
              <a:ext cx="134533" cy="133440"/>
            </a:xfrm>
            <a:custGeom>
              <a:avLst/>
              <a:gdLst/>
              <a:ahLst/>
              <a:cxnLst/>
              <a:rect l="l" t="t" r="r" b="b"/>
              <a:pathLst>
                <a:path w="6401" h="6349" extrusionOk="0">
                  <a:moveTo>
                    <a:pt x="4472" y="772"/>
                  </a:moveTo>
                  <a:cubicBezTo>
                    <a:pt x="4560" y="772"/>
                    <a:pt x="4650" y="804"/>
                    <a:pt x="4722" y="868"/>
                  </a:cubicBezTo>
                  <a:lnTo>
                    <a:pt x="5525" y="1687"/>
                  </a:lnTo>
                  <a:cubicBezTo>
                    <a:pt x="5654" y="1815"/>
                    <a:pt x="5654" y="2031"/>
                    <a:pt x="5525" y="2160"/>
                  </a:cubicBezTo>
                  <a:cubicBezTo>
                    <a:pt x="5461" y="2231"/>
                    <a:pt x="5375" y="2267"/>
                    <a:pt x="5288" y="2267"/>
                  </a:cubicBezTo>
                  <a:cubicBezTo>
                    <a:pt x="5202" y="2267"/>
                    <a:pt x="5116" y="2231"/>
                    <a:pt x="5051" y="2160"/>
                  </a:cubicBezTo>
                  <a:lnTo>
                    <a:pt x="4234" y="1356"/>
                  </a:lnTo>
                  <a:cubicBezTo>
                    <a:pt x="4104" y="1228"/>
                    <a:pt x="4104" y="998"/>
                    <a:pt x="4234" y="868"/>
                  </a:cubicBezTo>
                  <a:cubicBezTo>
                    <a:pt x="4298" y="804"/>
                    <a:pt x="4384" y="772"/>
                    <a:pt x="4472" y="772"/>
                  </a:cubicBezTo>
                  <a:close/>
                  <a:moveTo>
                    <a:pt x="3875" y="2074"/>
                  </a:moveTo>
                  <a:lnTo>
                    <a:pt x="4320" y="2519"/>
                  </a:lnTo>
                  <a:lnTo>
                    <a:pt x="1464" y="5374"/>
                  </a:lnTo>
                  <a:lnTo>
                    <a:pt x="862" y="5546"/>
                  </a:lnTo>
                  <a:lnTo>
                    <a:pt x="1034" y="4929"/>
                  </a:lnTo>
                  <a:lnTo>
                    <a:pt x="3875" y="2074"/>
                  </a:lnTo>
                  <a:close/>
                  <a:moveTo>
                    <a:pt x="4471" y="0"/>
                  </a:moveTo>
                  <a:cubicBezTo>
                    <a:pt x="4187" y="0"/>
                    <a:pt x="3904" y="108"/>
                    <a:pt x="3689" y="323"/>
                  </a:cubicBezTo>
                  <a:cubicBezTo>
                    <a:pt x="3387" y="625"/>
                    <a:pt x="3301" y="1069"/>
                    <a:pt x="3416" y="1457"/>
                  </a:cubicBezTo>
                  <a:lnTo>
                    <a:pt x="417" y="4455"/>
                  </a:lnTo>
                  <a:cubicBezTo>
                    <a:pt x="374" y="4499"/>
                    <a:pt x="331" y="4556"/>
                    <a:pt x="316" y="4628"/>
                  </a:cubicBezTo>
                  <a:lnTo>
                    <a:pt x="73" y="5488"/>
                  </a:lnTo>
                  <a:cubicBezTo>
                    <a:pt x="1" y="5733"/>
                    <a:pt x="73" y="5976"/>
                    <a:pt x="245" y="6149"/>
                  </a:cubicBezTo>
                  <a:cubicBezTo>
                    <a:pt x="373" y="6276"/>
                    <a:pt x="547" y="6349"/>
                    <a:pt x="722" y="6349"/>
                  </a:cubicBezTo>
                  <a:cubicBezTo>
                    <a:pt x="784" y="6349"/>
                    <a:pt x="845" y="6340"/>
                    <a:pt x="905" y="6321"/>
                  </a:cubicBezTo>
                  <a:lnTo>
                    <a:pt x="1780" y="6077"/>
                  </a:lnTo>
                  <a:cubicBezTo>
                    <a:pt x="1837" y="6062"/>
                    <a:pt x="1895" y="6020"/>
                    <a:pt x="1938" y="5976"/>
                  </a:cubicBezTo>
                  <a:lnTo>
                    <a:pt x="4952" y="2978"/>
                  </a:lnTo>
                  <a:cubicBezTo>
                    <a:pt x="5051" y="3007"/>
                    <a:pt x="5166" y="3035"/>
                    <a:pt x="5281" y="3035"/>
                  </a:cubicBezTo>
                  <a:cubicBezTo>
                    <a:pt x="5583" y="3035"/>
                    <a:pt x="5855" y="2921"/>
                    <a:pt x="6071" y="2705"/>
                  </a:cubicBezTo>
                  <a:cubicBezTo>
                    <a:pt x="6285" y="2504"/>
                    <a:pt x="6400" y="2217"/>
                    <a:pt x="6400" y="1930"/>
                  </a:cubicBezTo>
                  <a:cubicBezTo>
                    <a:pt x="6400" y="1629"/>
                    <a:pt x="6285" y="1356"/>
                    <a:pt x="6071" y="1141"/>
                  </a:cubicBezTo>
                  <a:lnTo>
                    <a:pt x="5252" y="323"/>
                  </a:lnTo>
                  <a:cubicBezTo>
                    <a:pt x="5037" y="108"/>
                    <a:pt x="4754" y="0"/>
                    <a:pt x="44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2"/>
            <p:cNvSpPr/>
            <p:nvPr/>
          </p:nvSpPr>
          <p:spPr>
            <a:xfrm>
              <a:off x="2415173" y="1791553"/>
              <a:ext cx="9962" cy="19925"/>
            </a:xfrm>
            <a:custGeom>
              <a:avLst/>
              <a:gdLst/>
              <a:ahLst/>
              <a:cxnLst/>
              <a:rect l="l" t="t" r="r" b="b"/>
              <a:pathLst>
                <a:path w="474" h="948" extrusionOk="0">
                  <a:moveTo>
                    <a:pt x="243" y="1"/>
                  </a:moveTo>
                  <a:cubicBezTo>
                    <a:pt x="115" y="1"/>
                    <a:pt x="0" y="100"/>
                    <a:pt x="0" y="230"/>
                  </a:cubicBezTo>
                  <a:lnTo>
                    <a:pt x="0" y="718"/>
                  </a:lnTo>
                  <a:cubicBezTo>
                    <a:pt x="0" y="847"/>
                    <a:pt x="115" y="948"/>
                    <a:pt x="243" y="948"/>
                  </a:cubicBezTo>
                  <a:cubicBezTo>
                    <a:pt x="358" y="948"/>
                    <a:pt x="473" y="847"/>
                    <a:pt x="473" y="718"/>
                  </a:cubicBezTo>
                  <a:lnTo>
                    <a:pt x="473" y="230"/>
                  </a:lnTo>
                  <a:cubicBezTo>
                    <a:pt x="473" y="100"/>
                    <a:pt x="358" y="1"/>
                    <a:pt x="2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2"/>
            <p:cNvSpPr/>
            <p:nvPr/>
          </p:nvSpPr>
          <p:spPr>
            <a:xfrm>
              <a:off x="2386820" y="1781297"/>
              <a:ext cx="9668" cy="19925"/>
            </a:xfrm>
            <a:custGeom>
              <a:avLst/>
              <a:gdLst/>
              <a:ahLst/>
              <a:cxnLst/>
              <a:rect l="l" t="t" r="r" b="b"/>
              <a:pathLst>
                <a:path w="460" h="948" extrusionOk="0">
                  <a:moveTo>
                    <a:pt x="230" y="1"/>
                  </a:moveTo>
                  <a:cubicBezTo>
                    <a:pt x="100" y="1"/>
                    <a:pt x="0" y="101"/>
                    <a:pt x="0" y="230"/>
                  </a:cubicBezTo>
                  <a:lnTo>
                    <a:pt x="0" y="718"/>
                  </a:lnTo>
                  <a:cubicBezTo>
                    <a:pt x="0" y="847"/>
                    <a:pt x="100" y="948"/>
                    <a:pt x="230" y="948"/>
                  </a:cubicBezTo>
                  <a:cubicBezTo>
                    <a:pt x="358" y="948"/>
                    <a:pt x="459" y="847"/>
                    <a:pt x="459" y="718"/>
                  </a:cubicBezTo>
                  <a:lnTo>
                    <a:pt x="459" y="230"/>
                  </a:lnTo>
                  <a:cubicBezTo>
                    <a:pt x="459" y="101"/>
                    <a:pt x="358" y="1"/>
                    <a:pt x="2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2"/>
            <p:cNvSpPr/>
            <p:nvPr/>
          </p:nvSpPr>
          <p:spPr>
            <a:xfrm>
              <a:off x="2402184" y="1605464"/>
              <a:ext cx="9668" cy="19925"/>
            </a:xfrm>
            <a:custGeom>
              <a:avLst/>
              <a:gdLst/>
              <a:ahLst/>
              <a:cxnLst/>
              <a:rect l="l" t="t" r="r" b="b"/>
              <a:pathLst>
                <a:path w="460" h="948" extrusionOk="0">
                  <a:moveTo>
                    <a:pt x="230" y="1"/>
                  </a:moveTo>
                  <a:cubicBezTo>
                    <a:pt x="102" y="1"/>
                    <a:pt x="1" y="102"/>
                    <a:pt x="1" y="230"/>
                  </a:cubicBezTo>
                  <a:lnTo>
                    <a:pt x="1" y="718"/>
                  </a:lnTo>
                  <a:cubicBezTo>
                    <a:pt x="1" y="848"/>
                    <a:pt x="102" y="948"/>
                    <a:pt x="230" y="948"/>
                  </a:cubicBezTo>
                  <a:cubicBezTo>
                    <a:pt x="345" y="948"/>
                    <a:pt x="460" y="848"/>
                    <a:pt x="460" y="718"/>
                  </a:cubicBezTo>
                  <a:lnTo>
                    <a:pt x="460" y="230"/>
                  </a:lnTo>
                  <a:cubicBezTo>
                    <a:pt x="460" y="102"/>
                    <a:pt x="345" y="1"/>
                    <a:pt x="2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2"/>
            <p:cNvSpPr/>
            <p:nvPr/>
          </p:nvSpPr>
          <p:spPr>
            <a:xfrm>
              <a:off x="2305671" y="1520007"/>
              <a:ext cx="33523" cy="29992"/>
            </a:xfrm>
            <a:custGeom>
              <a:avLst/>
              <a:gdLst/>
              <a:ahLst/>
              <a:cxnLst/>
              <a:rect l="l" t="t" r="r" b="b"/>
              <a:pathLst>
                <a:path w="1595" h="1427" extrusionOk="0">
                  <a:moveTo>
                    <a:pt x="1157" y="0"/>
                  </a:moveTo>
                  <a:cubicBezTo>
                    <a:pt x="1091" y="0"/>
                    <a:pt x="1025" y="16"/>
                    <a:pt x="963" y="49"/>
                  </a:cubicBezTo>
                  <a:cubicBezTo>
                    <a:pt x="632" y="250"/>
                    <a:pt x="360" y="508"/>
                    <a:pt x="131" y="810"/>
                  </a:cubicBezTo>
                  <a:cubicBezTo>
                    <a:pt x="1" y="982"/>
                    <a:pt x="30" y="1212"/>
                    <a:pt x="202" y="1341"/>
                  </a:cubicBezTo>
                  <a:cubicBezTo>
                    <a:pt x="259" y="1398"/>
                    <a:pt x="345" y="1427"/>
                    <a:pt x="431" y="1427"/>
                  </a:cubicBezTo>
                  <a:cubicBezTo>
                    <a:pt x="546" y="1427"/>
                    <a:pt x="661" y="1369"/>
                    <a:pt x="733" y="1269"/>
                  </a:cubicBezTo>
                  <a:cubicBezTo>
                    <a:pt x="905" y="1040"/>
                    <a:pt x="1120" y="853"/>
                    <a:pt x="1365" y="709"/>
                  </a:cubicBezTo>
                  <a:cubicBezTo>
                    <a:pt x="1537" y="594"/>
                    <a:pt x="1594" y="365"/>
                    <a:pt x="1493" y="179"/>
                  </a:cubicBezTo>
                  <a:cubicBezTo>
                    <a:pt x="1417" y="64"/>
                    <a:pt x="1289" y="0"/>
                    <a:pt x="11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2"/>
            <p:cNvSpPr/>
            <p:nvPr/>
          </p:nvSpPr>
          <p:spPr>
            <a:xfrm>
              <a:off x="2344890" y="1511978"/>
              <a:ext cx="19315" cy="16310"/>
            </a:xfrm>
            <a:custGeom>
              <a:avLst/>
              <a:gdLst/>
              <a:ahLst/>
              <a:cxnLst/>
              <a:rect l="l" t="t" r="r" b="b"/>
              <a:pathLst>
                <a:path w="919" h="776" extrusionOk="0">
                  <a:moveTo>
                    <a:pt x="517" y="1"/>
                  </a:moveTo>
                  <a:cubicBezTo>
                    <a:pt x="459" y="1"/>
                    <a:pt x="417" y="1"/>
                    <a:pt x="360" y="16"/>
                  </a:cubicBezTo>
                  <a:cubicBezTo>
                    <a:pt x="159" y="44"/>
                    <a:pt x="0" y="245"/>
                    <a:pt x="44" y="446"/>
                  </a:cubicBezTo>
                  <a:cubicBezTo>
                    <a:pt x="73" y="632"/>
                    <a:pt x="230" y="776"/>
                    <a:pt x="417" y="776"/>
                  </a:cubicBezTo>
                  <a:cubicBezTo>
                    <a:pt x="459" y="776"/>
                    <a:pt x="503" y="762"/>
                    <a:pt x="532" y="762"/>
                  </a:cubicBezTo>
                  <a:cubicBezTo>
                    <a:pt x="746" y="762"/>
                    <a:pt x="919" y="590"/>
                    <a:pt x="919" y="374"/>
                  </a:cubicBezTo>
                  <a:cubicBezTo>
                    <a:pt x="905" y="159"/>
                    <a:pt x="733" y="1"/>
                    <a:pt x="5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2"/>
            <p:cNvSpPr/>
            <p:nvPr/>
          </p:nvSpPr>
          <p:spPr>
            <a:xfrm>
              <a:off x="2432050" y="1423936"/>
              <a:ext cx="29866" cy="29887"/>
            </a:xfrm>
            <a:custGeom>
              <a:avLst/>
              <a:gdLst/>
              <a:ahLst/>
              <a:cxnLst/>
              <a:rect l="l" t="t" r="r" b="b"/>
              <a:pathLst>
                <a:path w="1421" h="1422" extrusionOk="0">
                  <a:moveTo>
                    <a:pt x="718" y="0"/>
                  </a:moveTo>
                  <a:cubicBezTo>
                    <a:pt x="316" y="0"/>
                    <a:pt x="1" y="316"/>
                    <a:pt x="1" y="717"/>
                  </a:cubicBezTo>
                  <a:cubicBezTo>
                    <a:pt x="1" y="1105"/>
                    <a:pt x="316" y="1421"/>
                    <a:pt x="718" y="1421"/>
                  </a:cubicBezTo>
                  <a:cubicBezTo>
                    <a:pt x="1105" y="1421"/>
                    <a:pt x="1421" y="1105"/>
                    <a:pt x="1421" y="717"/>
                  </a:cubicBezTo>
                  <a:cubicBezTo>
                    <a:pt x="1421" y="316"/>
                    <a:pt x="1105" y="0"/>
                    <a:pt x="7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2"/>
            <p:cNvSpPr/>
            <p:nvPr/>
          </p:nvSpPr>
          <p:spPr>
            <a:xfrm>
              <a:off x="2231816" y="1502647"/>
              <a:ext cx="12674" cy="12695"/>
            </a:xfrm>
            <a:custGeom>
              <a:avLst/>
              <a:gdLst/>
              <a:ahLst/>
              <a:cxnLst/>
              <a:rect l="l" t="t" r="r" b="b"/>
              <a:pathLst>
                <a:path w="603" h="604" extrusionOk="0">
                  <a:moveTo>
                    <a:pt x="301" y="1"/>
                  </a:moveTo>
                  <a:cubicBezTo>
                    <a:pt x="129" y="1"/>
                    <a:pt x="0" y="129"/>
                    <a:pt x="0" y="301"/>
                  </a:cubicBezTo>
                  <a:cubicBezTo>
                    <a:pt x="0" y="473"/>
                    <a:pt x="129" y="603"/>
                    <a:pt x="301" y="603"/>
                  </a:cubicBezTo>
                  <a:cubicBezTo>
                    <a:pt x="473" y="603"/>
                    <a:pt x="603" y="473"/>
                    <a:pt x="603" y="301"/>
                  </a:cubicBezTo>
                  <a:cubicBezTo>
                    <a:pt x="603" y="129"/>
                    <a:pt x="473" y="1"/>
                    <a:pt x="3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2"/>
            <p:cNvSpPr/>
            <p:nvPr/>
          </p:nvSpPr>
          <p:spPr>
            <a:xfrm>
              <a:off x="2209180" y="1635561"/>
              <a:ext cx="45251" cy="50232"/>
            </a:xfrm>
            <a:custGeom>
              <a:avLst/>
              <a:gdLst/>
              <a:ahLst/>
              <a:cxnLst/>
              <a:rect l="l" t="t" r="r" b="b"/>
              <a:pathLst>
                <a:path w="2153" h="2390" extrusionOk="0">
                  <a:moveTo>
                    <a:pt x="1079" y="0"/>
                  </a:moveTo>
                  <a:cubicBezTo>
                    <a:pt x="1041" y="0"/>
                    <a:pt x="1005" y="26"/>
                    <a:pt x="991" y="76"/>
                  </a:cubicBezTo>
                  <a:lnTo>
                    <a:pt x="747" y="750"/>
                  </a:lnTo>
                  <a:cubicBezTo>
                    <a:pt x="733" y="779"/>
                    <a:pt x="718" y="807"/>
                    <a:pt x="689" y="822"/>
                  </a:cubicBezTo>
                  <a:lnTo>
                    <a:pt x="86" y="1094"/>
                  </a:lnTo>
                  <a:cubicBezTo>
                    <a:pt x="0" y="1123"/>
                    <a:pt x="0" y="1266"/>
                    <a:pt x="86" y="1295"/>
                  </a:cubicBezTo>
                  <a:lnTo>
                    <a:pt x="689" y="1568"/>
                  </a:lnTo>
                  <a:cubicBezTo>
                    <a:pt x="718" y="1582"/>
                    <a:pt x="733" y="1611"/>
                    <a:pt x="747" y="1639"/>
                  </a:cubicBezTo>
                  <a:lnTo>
                    <a:pt x="991" y="2314"/>
                  </a:lnTo>
                  <a:cubicBezTo>
                    <a:pt x="1005" y="2364"/>
                    <a:pt x="1041" y="2389"/>
                    <a:pt x="1079" y="2389"/>
                  </a:cubicBezTo>
                  <a:cubicBezTo>
                    <a:pt x="1116" y="2389"/>
                    <a:pt x="1156" y="2364"/>
                    <a:pt x="1177" y="2314"/>
                  </a:cubicBezTo>
                  <a:lnTo>
                    <a:pt x="1407" y="1639"/>
                  </a:lnTo>
                  <a:cubicBezTo>
                    <a:pt x="1421" y="1611"/>
                    <a:pt x="1450" y="1582"/>
                    <a:pt x="1464" y="1568"/>
                  </a:cubicBezTo>
                  <a:lnTo>
                    <a:pt x="2067" y="1295"/>
                  </a:lnTo>
                  <a:cubicBezTo>
                    <a:pt x="2153" y="1266"/>
                    <a:pt x="2153" y="1123"/>
                    <a:pt x="2067" y="1094"/>
                  </a:cubicBezTo>
                  <a:lnTo>
                    <a:pt x="1464" y="822"/>
                  </a:lnTo>
                  <a:cubicBezTo>
                    <a:pt x="1450" y="807"/>
                    <a:pt x="1421" y="779"/>
                    <a:pt x="1407" y="750"/>
                  </a:cubicBezTo>
                  <a:lnTo>
                    <a:pt x="1177" y="76"/>
                  </a:lnTo>
                  <a:cubicBezTo>
                    <a:pt x="1156" y="26"/>
                    <a:pt x="1116" y="0"/>
                    <a:pt x="10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2"/>
            <p:cNvSpPr/>
            <p:nvPr/>
          </p:nvSpPr>
          <p:spPr>
            <a:xfrm>
              <a:off x="2479696" y="1464731"/>
              <a:ext cx="62443" cy="67718"/>
            </a:xfrm>
            <a:custGeom>
              <a:avLst/>
              <a:gdLst/>
              <a:ahLst/>
              <a:cxnLst/>
              <a:rect l="l" t="t" r="r" b="b"/>
              <a:pathLst>
                <a:path w="2971" h="3222" extrusionOk="0">
                  <a:moveTo>
                    <a:pt x="1487" y="0"/>
                  </a:moveTo>
                  <a:cubicBezTo>
                    <a:pt x="1435" y="0"/>
                    <a:pt x="1385" y="32"/>
                    <a:pt x="1363" y="97"/>
                  </a:cubicBezTo>
                  <a:lnTo>
                    <a:pt x="1019" y="1015"/>
                  </a:lnTo>
                  <a:cubicBezTo>
                    <a:pt x="1005" y="1058"/>
                    <a:pt x="976" y="1087"/>
                    <a:pt x="948" y="1101"/>
                  </a:cubicBezTo>
                  <a:lnTo>
                    <a:pt x="115" y="1460"/>
                  </a:lnTo>
                  <a:cubicBezTo>
                    <a:pt x="1" y="1518"/>
                    <a:pt x="1" y="1704"/>
                    <a:pt x="115" y="1747"/>
                  </a:cubicBezTo>
                  <a:lnTo>
                    <a:pt x="948" y="2120"/>
                  </a:lnTo>
                  <a:cubicBezTo>
                    <a:pt x="976" y="2134"/>
                    <a:pt x="1005" y="2163"/>
                    <a:pt x="1019" y="2206"/>
                  </a:cubicBezTo>
                  <a:lnTo>
                    <a:pt x="1363" y="3125"/>
                  </a:lnTo>
                  <a:cubicBezTo>
                    <a:pt x="1385" y="3189"/>
                    <a:pt x="1435" y="3221"/>
                    <a:pt x="1487" y="3221"/>
                  </a:cubicBezTo>
                  <a:cubicBezTo>
                    <a:pt x="1539" y="3221"/>
                    <a:pt x="1593" y="3189"/>
                    <a:pt x="1622" y="3125"/>
                  </a:cubicBezTo>
                  <a:lnTo>
                    <a:pt x="1952" y="2206"/>
                  </a:lnTo>
                  <a:cubicBezTo>
                    <a:pt x="1966" y="2163"/>
                    <a:pt x="1995" y="2134"/>
                    <a:pt x="2023" y="2120"/>
                  </a:cubicBezTo>
                  <a:lnTo>
                    <a:pt x="2855" y="1747"/>
                  </a:lnTo>
                  <a:cubicBezTo>
                    <a:pt x="2970" y="1704"/>
                    <a:pt x="2970" y="1518"/>
                    <a:pt x="2855" y="1460"/>
                  </a:cubicBezTo>
                  <a:lnTo>
                    <a:pt x="2023" y="1101"/>
                  </a:lnTo>
                  <a:cubicBezTo>
                    <a:pt x="1995" y="1087"/>
                    <a:pt x="1966" y="1058"/>
                    <a:pt x="1952" y="1015"/>
                  </a:cubicBezTo>
                  <a:lnTo>
                    <a:pt x="1622" y="97"/>
                  </a:lnTo>
                  <a:cubicBezTo>
                    <a:pt x="1593" y="32"/>
                    <a:pt x="1539" y="0"/>
                    <a:pt x="14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6759F6C-B9D9-47D6-B24E-4258AAFFB79B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4914335" y="3307687"/>
            <a:ext cx="2708100" cy="917100"/>
          </a:xfrm>
        </p:spPr>
        <p:txBody>
          <a:bodyPr/>
          <a:lstStyle/>
          <a:p>
            <a: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родители, жители ближайшего социума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1" name="Google Shape;1731;p51"/>
          <p:cNvSpPr txBox="1">
            <a:spLocks noGrp="1"/>
          </p:cNvSpPr>
          <p:nvPr>
            <p:ph type="title"/>
          </p:nvPr>
        </p:nvSpPr>
        <p:spPr>
          <a:xfrm>
            <a:off x="710239" y="3655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Место осуществления услуг</a:t>
            </a:r>
            <a:endParaRPr sz="3600" dirty="0"/>
          </a:p>
        </p:txBody>
      </p:sp>
      <p:grpSp>
        <p:nvGrpSpPr>
          <p:cNvPr id="1732" name="Google Shape;1732;p51"/>
          <p:cNvGrpSpPr/>
          <p:nvPr/>
        </p:nvGrpSpPr>
        <p:grpSpPr>
          <a:xfrm>
            <a:off x="5100598" y="1681579"/>
            <a:ext cx="3833960" cy="3108244"/>
            <a:chOff x="4298792" y="1293692"/>
            <a:chExt cx="4125199" cy="3344356"/>
          </a:xfrm>
        </p:grpSpPr>
        <p:sp>
          <p:nvSpPr>
            <p:cNvPr id="1733" name="Google Shape;1733;p51"/>
            <p:cNvSpPr/>
            <p:nvPr/>
          </p:nvSpPr>
          <p:spPr>
            <a:xfrm>
              <a:off x="5477411" y="3319737"/>
              <a:ext cx="7668" cy="21830"/>
            </a:xfrm>
            <a:custGeom>
              <a:avLst/>
              <a:gdLst/>
              <a:ahLst/>
              <a:cxnLst/>
              <a:rect l="l" t="t" r="r" b="b"/>
              <a:pathLst>
                <a:path w="477" h="1358" extrusionOk="0">
                  <a:moveTo>
                    <a:pt x="477" y="917"/>
                  </a:moveTo>
                  <a:lnTo>
                    <a:pt x="477" y="44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77" y="441"/>
                  </a:lnTo>
                  <a:lnTo>
                    <a:pt x="477" y="917"/>
                  </a:lnTo>
                  <a:lnTo>
                    <a:pt x="477" y="1357"/>
                  </a:lnTo>
                  <a:lnTo>
                    <a:pt x="477" y="135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34" name="Google Shape;1734;p51"/>
            <p:cNvSpPr/>
            <p:nvPr/>
          </p:nvSpPr>
          <p:spPr>
            <a:xfrm>
              <a:off x="5492136" y="3305012"/>
              <a:ext cx="7684" cy="7089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1" y="0"/>
                  </a:moveTo>
                  <a:lnTo>
                    <a:pt x="1" y="440"/>
                  </a:lnTo>
                  <a:lnTo>
                    <a:pt x="477" y="44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35" name="Google Shape;1735;p51"/>
            <p:cNvSpPr/>
            <p:nvPr/>
          </p:nvSpPr>
          <p:spPr>
            <a:xfrm>
              <a:off x="5477411" y="3356275"/>
              <a:ext cx="7668" cy="7684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0" y="1"/>
                  </a:moveTo>
                  <a:lnTo>
                    <a:pt x="0" y="477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36" name="Google Shape;1736;p51"/>
            <p:cNvSpPr/>
            <p:nvPr/>
          </p:nvSpPr>
          <p:spPr>
            <a:xfrm>
              <a:off x="5477411" y="3378668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0" y="1"/>
                  </a:moveTo>
                  <a:lnTo>
                    <a:pt x="0" y="1"/>
                  </a:lnTo>
                  <a:lnTo>
                    <a:pt x="0" y="441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37" name="Google Shape;1737;p51"/>
            <p:cNvSpPr/>
            <p:nvPr/>
          </p:nvSpPr>
          <p:spPr>
            <a:xfrm>
              <a:off x="5565808" y="3216616"/>
              <a:ext cx="14741" cy="44206"/>
            </a:xfrm>
            <a:custGeom>
              <a:avLst/>
              <a:gdLst/>
              <a:ahLst/>
              <a:cxnLst/>
              <a:rect l="l" t="t" r="r" b="b"/>
              <a:pathLst>
                <a:path w="917" h="2750" extrusionOk="0">
                  <a:moveTo>
                    <a:pt x="0" y="0"/>
                  </a:moveTo>
                  <a:lnTo>
                    <a:pt x="477" y="917"/>
                  </a:lnTo>
                  <a:lnTo>
                    <a:pt x="832" y="1272"/>
                  </a:lnTo>
                  <a:lnTo>
                    <a:pt x="832" y="1272"/>
                  </a:lnTo>
                  <a:lnTo>
                    <a:pt x="917" y="917"/>
                  </a:lnTo>
                  <a:lnTo>
                    <a:pt x="917" y="440"/>
                  </a:lnTo>
                  <a:lnTo>
                    <a:pt x="0" y="0"/>
                  </a:lnTo>
                  <a:close/>
                  <a:moveTo>
                    <a:pt x="832" y="1272"/>
                  </a:moveTo>
                  <a:lnTo>
                    <a:pt x="477" y="2750"/>
                  </a:lnTo>
                  <a:lnTo>
                    <a:pt x="477" y="2750"/>
                  </a:lnTo>
                  <a:lnTo>
                    <a:pt x="917" y="1357"/>
                  </a:lnTo>
                  <a:lnTo>
                    <a:pt x="832" y="1272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38" name="Google Shape;1738;p51"/>
            <p:cNvSpPr/>
            <p:nvPr/>
          </p:nvSpPr>
          <p:spPr>
            <a:xfrm>
              <a:off x="5433205" y="3282620"/>
              <a:ext cx="7684" cy="7668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1" y="477"/>
                  </a:moveTo>
                  <a:lnTo>
                    <a:pt x="1" y="477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39" name="Google Shape;1739;p51"/>
            <p:cNvSpPr/>
            <p:nvPr/>
          </p:nvSpPr>
          <p:spPr>
            <a:xfrm>
              <a:off x="5418480" y="3429947"/>
              <a:ext cx="16" cy="7668"/>
            </a:xfrm>
            <a:custGeom>
              <a:avLst/>
              <a:gdLst/>
              <a:ahLst/>
              <a:cxnLst/>
              <a:rect l="l" t="t" r="r" b="b"/>
              <a:pathLst>
                <a:path w="1" h="477" extrusionOk="0">
                  <a:moveTo>
                    <a:pt x="0" y="0"/>
                  </a:moveTo>
                  <a:lnTo>
                    <a:pt x="0" y="477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0" name="Google Shape;1740;p51"/>
            <p:cNvSpPr/>
            <p:nvPr/>
          </p:nvSpPr>
          <p:spPr>
            <a:xfrm>
              <a:off x="5573459" y="3179482"/>
              <a:ext cx="16" cy="29482"/>
            </a:xfrm>
            <a:custGeom>
              <a:avLst/>
              <a:gdLst/>
              <a:ahLst/>
              <a:cxnLst/>
              <a:rect l="l" t="t" r="r" b="b"/>
              <a:pathLst>
                <a:path w="1" h="1834" extrusionOk="0">
                  <a:moveTo>
                    <a:pt x="1" y="1394"/>
                  </a:moveTo>
                  <a:lnTo>
                    <a:pt x="1" y="477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477"/>
                  </a:lnTo>
                  <a:lnTo>
                    <a:pt x="1" y="1394"/>
                  </a:lnTo>
                  <a:lnTo>
                    <a:pt x="1" y="1834"/>
                  </a:lnTo>
                  <a:lnTo>
                    <a:pt x="1" y="1834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1" name="Google Shape;1741;p51"/>
            <p:cNvSpPr/>
            <p:nvPr/>
          </p:nvSpPr>
          <p:spPr>
            <a:xfrm>
              <a:off x="5580532" y="3157685"/>
              <a:ext cx="16" cy="21814"/>
            </a:xfrm>
            <a:custGeom>
              <a:avLst/>
              <a:gdLst/>
              <a:ahLst/>
              <a:cxnLst/>
              <a:rect l="l" t="t" r="r" b="b"/>
              <a:pathLst>
                <a:path w="1" h="1357" extrusionOk="0">
                  <a:moveTo>
                    <a:pt x="1" y="917"/>
                  </a:moveTo>
                  <a:lnTo>
                    <a:pt x="1" y="44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440"/>
                  </a:lnTo>
                  <a:lnTo>
                    <a:pt x="1" y="917"/>
                  </a:lnTo>
                  <a:lnTo>
                    <a:pt x="1" y="1357"/>
                  </a:lnTo>
                  <a:lnTo>
                    <a:pt x="1" y="135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2" name="Google Shape;1742;p51"/>
            <p:cNvSpPr/>
            <p:nvPr/>
          </p:nvSpPr>
          <p:spPr>
            <a:xfrm>
              <a:off x="6405582" y="4159511"/>
              <a:ext cx="7668" cy="7089"/>
            </a:xfrm>
            <a:custGeom>
              <a:avLst/>
              <a:gdLst/>
              <a:ahLst/>
              <a:cxnLst/>
              <a:rect l="l" t="t" r="r" b="b"/>
              <a:pathLst>
                <a:path w="477" h="441" extrusionOk="0">
                  <a:moveTo>
                    <a:pt x="0" y="1"/>
                  </a:moveTo>
                  <a:lnTo>
                    <a:pt x="0" y="441"/>
                  </a:lnTo>
                  <a:lnTo>
                    <a:pt x="477" y="44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3" name="Google Shape;1743;p51"/>
            <p:cNvSpPr/>
            <p:nvPr/>
          </p:nvSpPr>
          <p:spPr>
            <a:xfrm>
              <a:off x="5543994" y="3614408"/>
              <a:ext cx="16" cy="7073"/>
            </a:xfrm>
            <a:custGeom>
              <a:avLst/>
              <a:gdLst/>
              <a:ahLst/>
              <a:cxnLst/>
              <a:rect l="l" t="t" r="r" b="b"/>
              <a:pathLst>
                <a:path w="1" h="440" extrusionOk="0">
                  <a:moveTo>
                    <a:pt x="1" y="0"/>
                  </a:moveTo>
                  <a:lnTo>
                    <a:pt x="1" y="440"/>
                  </a:lnTo>
                  <a:lnTo>
                    <a:pt x="1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4" name="Google Shape;1744;p51"/>
            <p:cNvSpPr/>
            <p:nvPr/>
          </p:nvSpPr>
          <p:spPr>
            <a:xfrm>
              <a:off x="5830997" y="3400482"/>
              <a:ext cx="14741" cy="7668"/>
            </a:xfrm>
            <a:custGeom>
              <a:avLst/>
              <a:gdLst/>
              <a:ahLst/>
              <a:cxnLst/>
              <a:rect l="l" t="t" r="r" b="b"/>
              <a:pathLst>
                <a:path w="917" h="477" extrusionOk="0">
                  <a:moveTo>
                    <a:pt x="917" y="0"/>
                  </a:moveTo>
                  <a:lnTo>
                    <a:pt x="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5" name="Google Shape;1745;p51"/>
            <p:cNvSpPr/>
            <p:nvPr/>
          </p:nvSpPr>
          <p:spPr>
            <a:xfrm>
              <a:off x="5411407" y="3415206"/>
              <a:ext cx="16" cy="7684"/>
            </a:xfrm>
            <a:custGeom>
              <a:avLst/>
              <a:gdLst/>
              <a:ahLst/>
              <a:cxnLst/>
              <a:rect l="l" t="t" r="r" b="b"/>
              <a:pathLst>
                <a:path w="1" h="478" extrusionOk="0">
                  <a:moveTo>
                    <a:pt x="0" y="1"/>
                  </a:moveTo>
                  <a:lnTo>
                    <a:pt x="0" y="477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6" name="Google Shape;1746;p51"/>
            <p:cNvSpPr/>
            <p:nvPr/>
          </p:nvSpPr>
          <p:spPr>
            <a:xfrm>
              <a:off x="5706062" y="3650946"/>
              <a:ext cx="16" cy="7668"/>
            </a:xfrm>
            <a:custGeom>
              <a:avLst/>
              <a:gdLst/>
              <a:ahLst/>
              <a:cxnLst/>
              <a:rect l="l" t="t" r="r" b="b"/>
              <a:pathLst>
                <a:path w="1" h="477" extrusionOk="0">
                  <a:moveTo>
                    <a:pt x="1" y="0"/>
                  </a:moveTo>
                  <a:lnTo>
                    <a:pt x="1" y="0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7" name="Google Shape;1747;p51"/>
            <p:cNvSpPr/>
            <p:nvPr/>
          </p:nvSpPr>
          <p:spPr>
            <a:xfrm>
              <a:off x="5477411" y="3408133"/>
              <a:ext cx="22409" cy="14757"/>
            </a:xfrm>
            <a:custGeom>
              <a:avLst/>
              <a:gdLst/>
              <a:ahLst/>
              <a:cxnLst/>
              <a:rect l="l" t="t" r="r" b="b"/>
              <a:pathLst>
                <a:path w="1394" h="918" extrusionOk="0">
                  <a:moveTo>
                    <a:pt x="477" y="441"/>
                  </a:moveTo>
                  <a:lnTo>
                    <a:pt x="1393" y="917"/>
                  </a:lnTo>
                  <a:lnTo>
                    <a:pt x="1393" y="917"/>
                  </a:lnTo>
                  <a:lnTo>
                    <a:pt x="1393" y="917"/>
                  </a:lnTo>
                  <a:lnTo>
                    <a:pt x="477" y="44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8" name="Google Shape;1748;p51"/>
            <p:cNvSpPr/>
            <p:nvPr/>
          </p:nvSpPr>
          <p:spPr>
            <a:xfrm>
              <a:off x="5499804" y="3429947"/>
              <a:ext cx="16" cy="14741"/>
            </a:xfrm>
            <a:custGeom>
              <a:avLst/>
              <a:gdLst/>
              <a:ahLst/>
              <a:cxnLst/>
              <a:rect l="l" t="t" r="r" b="b"/>
              <a:pathLst>
                <a:path w="1" h="917" extrusionOk="0">
                  <a:moveTo>
                    <a:pt x="0" y="917"/>
                  </a:moveTo>
                  <a:lnTo>
                    <a:pt x="0" y="477"/>
                  </a:lnTo>
                  <a:lnTo>
                    <a:pt x="0" y="0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49" name="Google Shape;1749;p51"/>
            <p:cNvSpPr/>
            <p:nvPr/>
          </p:nvSpPr>
          <p:spPr>
            <a:xfrm>
              <a:off x="5470338" y="3393409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0" y="0"/>
                  </a:moveTo>
                  <a:lnTo>
                    <a:pt x="440" y="440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0" name="Google Shape;1750;p51"/>
            <p:cNvSpPr/>
            <p:nvPr/>
          </p:nvSpPr>
          <p:spPr>
            <a:xfrm>
              <a:off x="6361376" y="4092928"/>
              <a:ext cx="7684" cy="7668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1" y="477"/>
                  </a:moveTo>
                  <a:lnTo>
                    <a:pt x="1" y="477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1" name="Google Shape;1751;p51"/>
            <p:cNvSpPr/>
            <p:nvPr/>
          </p:nvSpPr>
          <p:spPr>
            <a:xfrm>
              <a:off x="5492136" y="3459413"/>
              <a:ext cx="14757" cy="22409"/>
            </a:xfrm>
            <a:custGeom>
              <a:avLst/>
              <a:gdLst/>
              <a:ahLst/>
              <a:cxnLst/>
              <a:rect l="l" t="t" r="r" b="b"/>
              <a:pathLst>
                <a:path w="918" h="1394" extrusionOk="0">
                  <a:moveTo>
                    <a:pt x="1" y="0"/>
                  </a:moveTo>
                  <a:lnTo>
                    <a:pt x="477" y="477"/>
                  </a:lnTo>
                  <a:lnTo>
                    <a:pt x="917" y="1394"/>
                  </a:lnTo>
                  <a:lnTo>
                    <a:pt x="917" y="1394"/>
                  </a:lnTo>
                  <a:lnTo>
                    <a:pt x="477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2" name="Google Shape;1752;p51"/>
            <p:cNvSpPr/>
            <p:nvPr/>
          </p:nvSpPr>
          <p:spPr>
            <a:xfrm>
              <a:off x="5543994" y="3533068"/>
              <a:ext cx="14757" cy="66615"/>
            </a:xfrm>
            <a:custGeom>
              <a:avLst/>
              <a:gdLst/>
              <a:ahLst/>
              <a:cxnLst/>
              <a:rect l="l" t="t" r="r" b="b"/>
              <a:pathLst>
                <a:path w="918" h="4144" extrusionOk="0">
                  <a:moveTo>
                    <a:pt x="917" y="1"/>
                  </a:moveTo>
                  <a:lnTo>
                    <a:pt x="441" y="917"/>
                  </a:lnTo>
                  <a:lnTo>
                    <a:pt x="441" y="1394"/>
                  </a:lnTo>
                  <a:lnTo>
                    <a:pt x="917" y="1"/>
                  </a:lnTo>
                  <a:close/>
                  <a:moveTo>
                    <a:pt x="441" y="1394"/>
                  </a:moveTo>
                  <a:lnTo>
                    <a:pt x="1" y="2311"/>
                  </a:lnTo>
                  <a:lnTo>
                    <a:pt x="441" y="1834"/>
                  </a:lnTo>
                  <a:lnTo>
                    <a:pt x="441" y="1394"/>
                  </a:lnTo>
                  <a:close/>
                  <a:moveTo>
                    <a:pt x="1" y="2750"/>
                  </a:moveTo>
                  <a:lnTo>
                    <a:pt x="1" y="3667"/>
                  </a:lnTo>
                  <a:lnTo>
                    <a:pt x="441" y="4144"/>
                  </a:lnTo>
                  <a:lnTo>
                    <a:pt x="441" y="3667"/>
                  </a:lnTo>
                  <a:lnTo>
                    <a:pt x="1" y="275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3" name="Google Shape;1753;p51"/>
            <p:cNvSpPr/>
            <p:nvPr/>
          </p:nvSpPr>
          <p:spPr>
            <a:xfrm>
              <a:off x="5485063" y="3916135"/>
              <a:ext cx="7089" cy="7668"/>
            </a:xfrm>
            <a:custGeom>
              <a:avLst/>
              <a:gdLst/>
              <a:ahLst/>
              <a:cxnLst/>
              <a:rect l="l" t="t" r="r" b="b"/>
              <a:pathLst>
                <a:path w="441" h="477" extrusionOk="0">
                  <a:moveTo>
                    <a:pt x="1" y="0"/>
                  </a:moveTo>
                  <a:lnTo>
                    <a:pt x="1" y="47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4" name="Google Shape;1754;p51"/>
            <p:cNvSpPr/>
            <p:nvPr/>
          </p:nvSpPr>
          <p:spPr>
            <a:xfrm>
              <a:off x="6022531" y="3717529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477" y="1"/>
                  </a:moveTo>
                  <a:lnTo>
                    <a:pt x="477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5" name="Google Shape;1755;p51"/>
            <p:cNvSpPr/>
            <p:nvPr/>
          </p:nvSpPr>
          <p:spPr>
            <a:xfrm>
              <a:off x="6361376" y="3805925"/>
              <a:ext cx="14757" cy="7089"/>
            </a:xfrm>
            <a:custGeom>
              <a:avLst/>
              <a:gdLst/>
              <a:ahLst/>
              <a:cxnLst/>
              <a:rect l="l" t="t" r="r" b="b"/>
              <a:pathLst>
                <a:path w="918" h="441" extrusionOk="0">
                  <a:moveTo>
                    <a:pt x="917" y="1"/>
                  </a:moveTo>
                  <a:lnTo>
                    <a:pt x="1" y="441"/>
                  </a:lnTo>
                  <a:lnTo>
                    <a:pt x="477" y="441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6" name="Google Shape;1756;p51"/>
            <p:cNvSpPr/>
            <p:nvPr/>
          </p:nvSpPr>
          <p:spPr>
            <a:xfrm>
              <a:off x="5845722" y="372460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7" name="Google Shape;1757;p51"/>
            <p:cNvSpPr/>
            <p:nvPr/>
          </p:nvSpPr>
          <p:spPr>
            <a:xfrm>
              <a:off x="6413233" y="3850131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1" y="0"/>
                  </a:moveTo>
                  <a:lnTo>
                    <a:pt x="1" y="0"/>
                  </a:lnTo>
                  <a:lnTo>
                    <a:pt x="1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8" name="Google Shape;1758;p51"/>
            <p:cNvSpPr/>
            <p:nvPr/>
          </p:nvSpPr>
          <p:spPr>
            <a:xfrm>
              <a:off x="6479237" y="4144786"/>
              <a:ext cx="7684" cy="7089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1" y="0"/>
                  </a:moveTo>
                  <a:lnTo>
                    <a:pt x="477" y="440"/>
                  </a:lnTo>
                  <a:lnTo>
                    <a:pt x="477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59" name="Google Shape;1759;p51"/>
            <p:cNvSpPr/>
            <p:nvPr/>
          </p:nvSpPr>
          <p:spPr>
            <a:xfrm>
              <a:off x="6449772" y="3850131"/>
              <a:ext cx="22409" cy="14741"/>
            </a:xfrm>
            <a:custGeom>
              <a:avLst/>
              <a:gdLst/>
              <a:ahLst/>
              <a:cxnLst/>
              <a:rect l="l" t="t" r="r" b="b"/>
              <a:pathLst>
                <a:path w="1394" h="917" extrusionOk="0">
                  <a:moveTo>
                    <a:pt x="1394" y="0"/>
                  </a:moveTo>
                  <a:lnTo>
                    <a:pt x="1" y="440"/>
                  </a:lnTo>
                  <a:lnTo>
                    <a:pt x="1" y="917"/>
                  </a:lnTo>
                  <a:lnTo>
                    <a:pt x="477" y="440"/>
                  </a:lnTo>
                  <a:lnTo>
                    <a:pt x="1394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0" name="Google Shape;1760;p51"/>
            <p:cNvSpPr/>
            <p:nvPr/>
          </p:nvSpPr>
          <p:spPr>
            <a:xfrm>
              <a:off x="6472164" y="4012184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441" y="1"/>
                  </a:moveTo>
                  <a:lnTo>
                    <a:pt x="1" y="441"/>
                  </a:lnTo>
                  <a:lnTo>
                    <a:pt x="441" y="441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1" name="Google Shape;1761;p51"/>
            <p:cNvSpPr/>
            <p:nvPr/>
          </p:nvSpPr>
          <p:spPr>
            <a:xfrm>
              <a:off x="5367201" y="3371016"/>
              <a:ext cx="7089" cy="29482"/>
            </a:xfrm>
            <a:custGeom>
              <a:avLst/>
              <a:gdLst/>
              <a:ahLst/>
              <a:cxnLst/>
              <a:rect l="l" t="t" r="r" b="b"/>
              <a:pathLst>
                <a:path w="441" h="1834" extrusionOk="0">
                  <a:moveTo>
                    <a:pt x="441" y="917"/>
                  </a:moveTo>
                  <a:lnTo>
                    <a:pt x="441" y="0"/>
                  </a:lnTo>
                  <a:lnTo>
                    <a:pt x="441" y="0"/>
                  </a:lnTo>
                  <a:lnTo>
                    <a:pt x="441" y="477"/>
                  </a:lnTo>
                  <a:lnTo>
                    <a:pt x="441" y="1393"/>
                  </a:lnTo>
                  <a:lnTo>
                    <a:pt x="1" y="1833"/>
                  </a:lnTo>
                  <a:lnTo>
                    <a:pt x="1" y="1833"/>
                  </a:lnTo>
                  <a:lnTo>
                    <a:pt x="441" y="1393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2" name="Google Shape;1762;p51"/>
            <p:cNvSpPr/>
            <p:nvPr/>
          </p:nvSpPr>
          <p:spPr>
            <a:xfrm>
              <a:off x="6457440" y="3916135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0" y="0"/>
                  </a:moveTo>
                  <a:lnTo>
                    <a:pt x="440" y="0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3" name="Google Shape;1763;p51"/>
            <p:cNvSpPr/>
            <p:nvPr/>
          </p:nvSpPr>
          <p:spPr>
            <a:xfrm>
              <a:off x="5462670" y="3842464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7" y="1"/>
                  </a:moveTo>
                  <a:lnTo>
                    <a:pt x="477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4" name="Google Shape;1764;p51"/>
            <p:cNvSpPr/>
            <p:nvPr/>
          </p:nvSpPr>
          <p:spPr>
            <a:xfrm>
              <a:off x="5308270" y="3326810"/>
              <a:ext cx="16" cy="7684"/>
            </a:xfrm>
            <a:custGeom>
              <a:avLst/>
              <a:gdLst/>
              <a:ahLst/>
              <a:cxnLst/>
              <a:rect l="l" t="t" r="r" b="b"/>
              <a:pathLst>
                <a:path w="1" h="478" extrusionOk="0">
                  <a:moveTo>
                    <a:pt x="1" y="1"/>
                  </a:moveTo>
                  <a:lnTo>
                    <a:pt x="1" y="477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5" name="Google Shape;1765;p51"/>
            <p:cNvSpPr/>
            <p:nvPr/>
          </p:nvSpPr>
          <p:spPr>
            <a:xfrm>
              <a:off x="5323011" y="3334478"/>
              <a:ext cx="16" cy="14741"/>
            </a:xfrm>
            <a:custGeom>
              <a:avLst/>
              <a:gdLst/>
              <a:ahLst/>
              <a:cxnLst/>
              <a:rect l="l" t="t" r="r" b="b"/>
              <a:pathLst>
                <a:path w="1" h="917" extrusionOk="0">
                  <a:moveTo>
                    <a:pt x="0" y="0"/>
                  </a:moveTo>
                  <a:lnTo>
                    <a:pt x="0" y="0"/>
                  </a:lnTo>
                  <a:lnTo>
                    <a:pt x="0" y="440"/>
                  </a:lnTo>
                  <a:lnTo>
                    <a:pt x="0" y="917"/>
                  </a:lnTo>
                  <a:lnTo>
                    <a:pt x="0" y="917"/>
                  </a:lnTo>
                  <a:lnTo>
                    <a:pt x="0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6" name="Google Shape;1766;p51"/>
            <p:cNvSpPr/>
            <p:nvPr/>
          </p:nvSpPr>
          <p:spPr>
            <a:xfrm>
              <a:off x="5337736" y="3349202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1" y="1"/>
                  </a:moveTo>
                  <a:lnTo>
                    <a:pt x="1" y="441"/>
                  </a:lnTo>
                  <a:lnTo>
                    <a:pt x="1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7" name="Google Shape;1767;p51"/>
            <p:cNvSpPr/>
            <p:nvPr/>
          </p:nvSpPr>
          <p:spPr>
            <a:xfrm>
              <a:off x="5470338" y="3452340"/>
              <a:ext cx="14741" cy="16"/>
            </a:xfrm>
            <a:custGeom>
              <a:avLst/>
              <a:gdLst/>
              <a:ahLst/>
              <a:cxnLst/>
              <a:rect l="l" t="t" r="r" b="b"/>
              <a:pathLst>
                <a:path w="917" h="1" extrusionOk="0">
                  <a:moveTo>
                    <a:pt x="440" y="1"/>
                  </a:moveTo>
                  <a:lnTo>
                    <a:pt x="917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8" name="Google Shape;1768;p51"/>
            <p:cNvSpPr/>
            <p:nvPr/>
          </p:nvSpPr>
          <p:spPr>
            <a:xfrm>
              <a:off x="5477411" y="372460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69" name="Google Shape;1769;p51"/>
            <p:cNvSpPr/>
            <p:nvPr/>
          </p:nvSpPr>
          <p:spPr>
            <a:xfrm>
              <a:off x="5455597" y="3835391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0" name="Google Shape;1770;p51"/>
            <p:cNvSpPr/>
            <p:nvPr/>
          </p:nvSpPr>
          <p:spPr>
            <a:xfrm>
              <a:off x="5485063" y="3754067"/>
              <a:ext cx="7089" cy="7684"/>
            </a:xfrm>
            <a:custGeom>
              <a:avLst/>
              <a:gdLst/>
              <a:ahLst/>
              <a:cxnLst/>
              <a:rect l="l" t="t" r="r" b="b"/>
              <a:pathLst>
                <a:path w="441" h="478" extrusionOk="0">
                  <a:moveTo>
                    <a:pt x="1" y="1"/>
                  </a:moveTo>
                  <a:lnTo>
                    <a:pt x="1" y="477"/>
                  </a:lnTo>
                  <a:lnTo>
                    <a:pt x="441" y="47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1" name="Google Shape;1771;p51"/>
            <p:cNvSpPr/>
            <p:nvPr/>
          </p:nvSpPr>
          <p:spPr>
            <a:xfrm>
              <a:off x="5573459" y="3503603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2" name="Google Shape;1772;p51"/>
            <p:cNvSpPr/>
            <p:nvPr/>
          </p:nvSpPr>
          <p:spPr>
            <a:xfrm>
              <a:off x="6103854" y="362913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3" name="Google Shape;1773;p51"/>
            <p:cNvSpPr/>
            <p:nvPr/>
          </p:nvSpPr>
          <p:spPr>
            <a:xfrm>
              <a:off x="6081462" y="3658598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0" y="1"/>
                  </a:moveTo>
                  <a:lnTo>
                    <a:pt x="47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4" name="Google Shape;1774;p51"/>
            <p:cNvSpPr/>
            <p:nvPr/>
          </p:nvSpPr>
          <p:spPr>
            <a:xfrm>
              <a:off x="6096186" y="3621481"/>
              <a:ext cx="16" cy="7668"/>
            </a:xfrm>
            <a:custGeom>
              <a:avLst/>
              <a:gdLst/>
              <a:ahLst/>
              <a:cxnLst/>
              <a:rect l="l" t="t" r="r" b="b"/>
              <a:pathLst>
                <a:path w="1" h="477" extrusionOk="0">
                  <a:moveTo>
                    <a:pt x="1" y="0"/>
                  </a:moveTo>
                  <a:lnTo>
                    <a:pt x="1" y="477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5" name="Google Shape;1775;p51"/>
            <p:cNvSpPr/>
            <p:nvPr/>
          </p:nvSpPr>
          <p:spPr>
            <a:xfrm>
              <a:off x="5963600" y="3223689"/>
              <a:ext cx="14741" cy="16"/>
            </a:xfrm>
            <a:custGeom>
              <a:avLst/>
              <a:gdLst/>
              <a:ahLst/>
              <a:cxnLst/>
              <a:rect l="l" t="t" r="r" b="b"/>
              <a:pathLst>
                <a:path w="917" h="1" extrusionOk="0">
                  <a:moveTo>
                    <a:pt x="0" y="0"/>
                  </a:moveTo>
                  <a:lnTo>
                    <a:pt x="0" y="0"/>
                  </a:lnTo>
                  <a:lnTo>
                    <a:pt x="917" y="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6" name="Google Shape;1776;p51"/>
            <p:cNvSpPr/>
            <p:nvPr/>
          </p:nvSpPr>
          <p:spPr>
            <a:xfrm>
              <a:off x="6066721" y="3688063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1" y="1"/>
                  </a:moveTo>
                  <a:lnTo>
                    <a:pt x="47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7" name="Google Shape;1777;p51"/>
            <p:cNvSpPr/>
            <p:nvPr/>
          </p:nvSpPr>
          <p:spPr>
            <a:xfrm>
              <a:off x="6376116" y="3533068"/>
              <a:ext cx="7668" cy="7684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477" y="478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8" name="Google Shape;1778;p51"/>
            <p:cNvSpPr/>
            <p:nvPr/>
          </p:nvSpPr>
          <p:spPr>
            <a:xfrm>
              <a:off x="6118579" y="3599667"/>
              <a:ext cx="14757" cy="7089"/>
            </a:xfrm>
            <a:custGeom>
              <a:avLst/>
              <a:gdLst/>
              <a:ahLst/>
              <a:cxnLst/>
              <a:rect l="l" t="t" r="r" b="b"/>
              <a:pathLst>
                <a:path w="918" h="441" extrusionOk="0">
                  <a:moveTo>
                    <a:pt x="1" y="1"/>
                  </a:moveTo>
                  <a:lnTo>
                    <a:pt x="441" y="440"/>
                  </a:lnTo>
                  <a:lnTo>
                    <a:pt x="917" y="4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79" name="Google Shape;1779;p51"/>
            <p:cNvSpPr/>
            <p:nvPr/>
          </p:nvSpPr>
          <p:spPr>
            <a:xfrm>
              <a:off x="6398509" y="3533068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44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0" name="Google Shape;1780;p51"/>
            <p:cNvSpPr/>
            <p:nvPr/>
          </p:nvSpPr>
          <p:spPr>
            <a:xfrm>
              <a:off x="6110927" y="3577274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1" name="Google Shape;1781;p51"/>
            <p:cNvSpPr/>
            <p:nvPr/>
          </p:nvSpPr>
          <p:spPr>
            <a:xfrm>
              <a:off x="6148044" y="3621481"/>
              <a:ext cx="7089" cy="0"/>
            </a:xfrm>
            <a:custGeom>
              <a:avLst/>
              <a:gdLst/>
              <a:ahLst/>
              <a:cxnLst/>
              <a:rect l="l" t="t" r="r" b="b"/>
              <a:pathLst>
                <a:path w="441" extrusionOk="0">
                  <a:moveTo>
                    <a:pt x="44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2" name="Google Shape;1782;p51"/>
            <p:cNvSpPr/>
            <p:nvPr/>
          </p:nvSpPr>
          <p:spPr>
            <a:xfrm>
              <a:off x="5875187" y="3658598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1" y="44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3" name="Google Shape;1783;p51"/>
            <p:cNvSpPr/>
            <p:nvPr/>
          </p:nvSpPr>
          <p:spPr>
            <a:xfrm>
              <a:off x="5868130" y="3643873"/>
              <a:ext cx="16" cy="14741"/>
            </a:xfrm>
            <a:custGeom>
              <a:avLst/>
              <a:gdLst/>
              <a:ahLst/>
              <a:cxnLst/>
              <a:rect l="l" t="t" r="r" b="b"/>
              <a:pathLst>
                <a:path w="1" h="917" extrusionOk="0">
                  <a:moveTo>
                    <a:pt x="0" y="917"/>
                  </a:moveTo>
                  <a:lnTo>
                    <a:pt x="0" y="917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4" name="Google Shape;1784;p51"/>
            <p:cNvSpPr/>
            <p:nvPr/>
          </p:nvSpPr>
          <p:spPr>
            <a:xfrm>
              <a:off x="5750268" y="3643873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5" name="Google Shape;1785;p51"/>
            <p:cNvSpPr/>
            <p:nvPr/>
          </p:nvSpPr>
          <p:spPr>
            <a:xfrm>
              <a:off x="5875187" y="3629132"/>
              <a:ext cx="7684" cy="7089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1" y="1"/>
                  </a:moveTo>
                  <a:lnTo>
                    <a:pt x="478" y="441"/>
                  </a:lnTo>
                  <a:lnTo>
                    <a:pt x="478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6" name="Google Shape;1786;p51"/>
            <p:cNvSpPr/>
            <p:nvPr/>
          </p:nvSpPr>
          <p:spPr>
            <a:xfrm>
              <a:off x="6103854" y="358494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7" name="Google Shape;1787;p51"/>
            <p:cNvSpPr/>
            <p:nvPr/>
          </p:nvSpPr>
          <p:spPr>
            <a:xfrm>
              <a:off x="6022531" y="3526011"/>
              <a:ext cx="7668" cy="7073"/>
            </a:xfrm>
            <a:custGeom>
              <a:avLst/>
              <a:gdLst/>
              <a:ahLst/>
              <a:cxnLst/>
              <a:rect l="l" t="t" r="r" b="b"/>
              <a:pathLst>
                <a:path w="477" h="440" extrusionOk="0">
                  <a:moveTo>
                    <a:pt x="477" y="44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8" name="Google Shape;1788;p51"/>
            <p:cNvSpPr/>
            <p:nvPr/>
          </p:nvSpPr>
          <p:spPr>
            <a:xfrm>
              <a:off x="6103854" y="3614408"/>
              <a:ext cx="7089" cy="7073"/>
            </a:xfrm>
            <a:custGeom>
              <a:avLst/>
              <a:gdLst/>
              <a:ahLst/>
              <a:cxnLst/>
              <a:rect l="l" t="t" r="r" b="b"/>
              <a:pathLst>
                <a:path w="441" h="440" extrusionOk="0">
                  <a:moveTo>
                    <a:pt x="0" y="440"/>
                  </a:moveTo>
                  <a:lnTo>
                    <a:pt x="440" y="0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89" name="Google Shape;1789;p51"/>
            <p:cNvSpPr/>
            <p:nvPr/>
          </p:nvSpPr>
          <p:spPr>
            <a:xfrm>
              <a:off x="5691337" y="365094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0" name="Google Shape;1790;p51"/>
            <p:cNvSpPr/>
            <p:nvPr/>
          </p:nvSpPr>
          <p:spPr>
            <a:xfrm>
              <a:off x="5868130" y="3606740"/>
              <a:ext cx="7073" cy="7684"/>
            </a:xfrm>
            <a:custGeom>
              <a:avLst/>
              <a:gdLst/>
              <a:ahLst/>
              <a:cxnLst/>
              <a:rect l="l" t="t" r="r" b="b"/>
              <a:pathLst>
                <a:path w="440" h="478" extrusionOk="0">
                  <a:moveTo>
                    <a:pt x="0" y="0"/>
                  </a:moveTo>
                  <a:lnTo>
                    <a:pt x="0" y="0"/>
                  </a:lnTo>
                  <a:lnTo>
                    <a:pt x="440" y="477"/>
                  </a:lnTo>
                  <a:lnTo>
                    <a:pt x="44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1" name="Google Shape;1791;p51"/>
            <p:cNvSpPr/>
            <p:nvPr/>
          </p:nvSpPr>
          <p:spPr>
            <a:xfrm>
              <a:off x="6081462" y="3621481"/>
              <a:ext cx="7668" cy="0"/>
            </a:xfrm>
            <a:custGeom>
              <a:avLst/>
              <a:gdLst/>
              <a:ahLst/>
              <a:cxnLst/>
              <a:rect l="l" t="t" r="r" b="b"/>
              <a:pathLst>
                <a:path w="477" extrusionOk="0">
                  <a:moveTo>
                    <a:pt x="0" y="0"/>
                  </a:moveTo>
                  <a:lnTo>
                    <a:pt x="0" y="0"/>
                  </a:lnTo>
                  <a:lnTo>
                    <a:pt x="477" y="0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2" name="Google Shape;1792;p51"/>
            <p:cNvSpPr/>
            <p:nvPr/>
          </p:nvSpPr>
          <p:spPr>
            <a:xfrm>
              <a:off x="6051996" y="3533068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3" name="Google Shape;1793;p51"/>
            <p:cNvSpPr/>
            <p:nvPr/>
          </p:nvSpPr>
          <p:spPr>
            <a:xfrm>
              <a:off x="6221716" y="3459413"/>
              <a:ext cx="14741" cy="16"/>
            </a:xfrm>
            <a:custGeom>
              <a:avLst/>
              <a:gdLst/>
              <a:ahLst/>
              <a:cxnLst/>
              <a:rect l="l" t="t" r="r" b="b"/>
              <a:pathLst>
                <a:path w="917" h="1" extrusionOk="0">
                  <a:moveTo>
                    <a:pt x="917" y="0"/>
                  </a:moveTo>
                  <a:lnTo>
                    <a:pt x="9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4" name="Google Shape;1794;p51"/>
            <p:cNvSpPr/>
            <p:nvPr/>
          </p:nvSpPr>
          <p:spPr>
            <a:xfrm>
              <a:off x="6133319" y="3400482"/>
              <a:ext cx="7089" cy="7668"/>
            </a:xfrm>
            <a:custGeom>
              <a:avLst/>
              <a:gdLst/>
              <a:ahLst/>
              <a:cxnLst/>
              <a:rect l="l" t="t" r="r" b="b"/>
              <a:pathLst>
                <a:path w="441" h="477" extrusionOk="0">
                  <a:moveTo>
                    <a:pt x="440" y="0"/>
                  </a:moveTo>
                  <a:lnTo>
                    <a:pt x="440" y="0"/>
                  </a:lnTo>
                  <a:lnTo>
                    <a:pt x="0" y="477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5" name="Google Shape;1795;p51"/>
            <p:cNvSpPr/>
            <p:nvPr/>
          </p:nvSpPr>
          <p:spPr>
            <a:xfrm>
              <a:off x="6280647" y="3444672"/>
              <a:ext cx="21814" cy="22425"/>
            </a:xfrm>
            <a:custGeom>
              <a:avLst/>
              <a:gdLst/>
              <a:ahLst/>
              <a:cxnLst/>
              <a:rect l="l" t="t" r="r" b="b"/>
              <a:pathLst>
                <a:path w="1357" h="1395" extrusionOk="0">
                  <a:moveTo>
                    <a:pt x="440" y="917"/>
                  </a:moveTo>
                  <a:lnTo>
                    <a:pt x="440" y="478"/>
                  </a:lnTo>
                  <a:lnTo>
                    <a:pt x="1357" y="1"/>
                  </a:lnTo>
                  <a:lnTo>
                    <a:pt x="1357" y="1"/>
                  </a:lnTo>
                  <a:lnTo>
                    <a:pt x="440" y="478"/>
                  </a:lnTo>
                  <a:lnTo>
                    <a:pt x="440" y="917"/>
                  </a:lnTo>
                  <a:lnTo>
                    <a:pt x="0" y="1394"/>
                  </a:lnTo>
                  <a:lnTo>
                    <a:pt x="0" y="1394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6" name="Google Shape;1796;p51"/>
            <p:cNvSpPr/>
            <p:nvPr/>
          </p:nvSpPr>
          <p:spPr>
            <a:xfrm>
              <a:off x="6096186" y="3400482"/>
              <a:ext cx="14757" cy="7668"/>
            </a:xfrm>
            <a:custGeom>
              <a:avLst/>
              <a:gdLst/>
              <a:ahLst/>
              <a:cxnLst/>
              <a:rect l="l" t="t" r="r" b="b"/>
              <a:pathLst>
                <a:path w="918" h="477" extrusionOk="0">
                  <a:moveTo>
                    <a:pt x="1" y="0"/>
                  </a:moveTo>
                  <a:lnTo>
                    <a:pt x="477" y="477"/>
                  </a:lnTo>
                  <a:lnTo>
                    <a:pt x="917" y="4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7" name="Google Shape;1797;p51"/>
            <p:cNvSpPr/>
            <p:nvPr/>
          </p:nvSpPr>
          <p:spPr>
            <a:xfrm>
              <a:off x="6405582" y="3474137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477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8" name="Google Shape;1798;p51"/>
            <p:cNvSpPr/>
            <p:nvPr/>
          </p:nvSpPr>
          <p:spPr>
            <a:xfrm>
              <a:off x="6000717" y="3341551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799" name="Google Shape;1799;p51"/>
            <p:cNvSpPr/>
            <p:nvPr/>
          </p:nvSpPr>
          <p:spPr>
            <a:xfrm>
              <a:off x="6324837" y="3452340"/>
              <a:ext cx="29482" cy="14757"/>
            </a:xfrm>
            <a:custGeom>
              <a:avLst/>
              <a:gdLst/>
              <a:ahLst/>
              <a:cxnLst/>
              <a:rect l="l" t="t" r="r" b="b"/>
              <a:pathLst>
                <a:path w="1834" h="918" extrusionOk="0">
                  <a:moveTo>
                    <a:pt x="1357" y="440"/>
                  </a:moveTo>
                  <a:lnTo>
                    <a:pt x="1834" y="1"/>
                  </a:lnTo>
                  <a:lnTo>
                    <a:pt x="1357" y="440"/>
                  </a:lnTo>
                  <a:lnTo>
                    <a:pt x="1" y="917"/>
                  </a:lnTo>
                  <a:lnTo>
                    <a:pt x="1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0" name="Google Shape;1800;p51"/>
            <p:cNvSpPr/>
            <p:nvPr/>
          </p:nvSpPr>
          <p:spPr>
            <a:xfrm>
              <a:off x="6376116" y="3452340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477" y="1"/>
                  </a:moveTo>
                  <a:lnTo>
                    <a:pt x="477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1" name="Google Shape;1801;p51"/>
            <p:cNvSpPr/>
            <p:nvPr/>
          </p:nvSpPr>
          <p:spPr>
            <a:xfrm>
              <a:off x="6243514" y="3444672"/>
              <a:ext cx="29482" cy="22425"/>
            </a:xfrm>
            <a:custGeom>
              <a:avLst/>
              <a:gdLst/>
              <a:ahLst/>
              <a:cxnLst/>
              <a:rect l="l" t="t" r="r" b="b"/>
              <a:pathLst>
                <a:path w="1834" h="1395" extrusionOk="0">
                  <a:moveTo>
                    <a:pt x="1394" y="1"/>
                  </a:moveTo>
                  <a:lnTo>
                    <a:pt x="917" y="478"/>
                  </a:lnTo>
                  <a:lnTo>
                    <a:pt x="1394" y="478"/>
                  </a:lnTo>
                  <a:lnTo>
                    <a:pt x="1834" y="1"/>
                  </a:lnTo>
                  <a:close/>
                  <a:moveTo>
                    <a:pt x="477" y="478"/>
                  </a:moveTo>
                  <a:lnTo>
                    <a:pt x="1" y="1394"/>
                  </a:lnTo>
                  <a:lnTo>
                    <a:pt x="477" y="1394"/>
                  </a:lnTo>
                  <a:lnTo>
                    <a:pt x="917" y="478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2" name="Google Shape;1802;p51"/>
            <p:cNvSpPr/>
            <p:nvPr/>
          </p:nvSpPr>
          <p:spPr>
            <a:xfrm>
              <a:off x="5868130" y="3393409"/>
              <a:ext cx="14741" cy="7089"/>
            </a:xfrm>
            <a:custGeom>
              <a:avLst/>
              <a:gdLst/>
              <a:ahLst/>
              <a:cxnLst/>
              <a:rect l="l" t="t" r="r" b="b"/>
              <a:pathLst>
                <a:path w="917" h="441" extrusionOk="0">
                  <a:moveTo>
                    <a:pt x="917" y="0"/>
                  </a:moveTo>
                  <a:lnTo>
                    <a:pt x="917" y="0"/>
                  </a:lnTo>
                  <a:lnTo>
                    <a:pt x="0" y="440"/>
                  </a:lnTo>
                  <a:lnTo>
                    <a:pt x="0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3" name="Google Shape;1803;p51"/>
            <p:cNvSpPr/>
            <p:nvPr/>
          </p:nvSpPr>
          <p:spPr>
            <a:xfrm>
              <a:off x="6089113" y="3408133"/>
              <a:ext cx="14757" cy="14757"/>
            </a:xfrm>
            <a:custGeom>
              <a:avLst/>
              <a:gdLst/>
              <a:ahLst/>
              <a:cxnLst/>
              <a:rect l="l" t="t" r="r" b="b"/>
              <a:pathLst>
                <a:path w="918" h="918" extrusionOk="0">
                  <a:moveTo>
                    <a:pt x="441" y="1"/>
                  </a:moveTo>
                  <a:lnTo>
                    <a:pt x="1" y="917"/>
                  </a:lnTo>
                  <a:lnTo>
                    <a:pt x="441" y="917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4" name="Google Shape;1804;p51"/>
            <p:cNvSpPr/>
            <p:nvPr/>
          </p:nvSpPr>
          <p:spPr>
            <a:xfrm>
              <a:off x="5904653" y="3341551"/>
              <a:ext cx="58963" cy="44206"/>
            </a:xfrm>
            <a:custGeom>
              <a:avLst/>
              <a:gdLst/>
              <a:ahLst/>
              <a:cxnLst/>
              <a:rect l="l" t="t" r="r" b="b"/>
              <a:pathLst>
                <a:path w="3668" h="2750" extrusionOk="0">
                  <a:moveTo>
                    <a:pt x="3227" y="0"/>
                  </a:moveTo>
                  <a:lnTo>
                    <a:pt x="2311" y="477"/>
                  </a:lnTo>
                  <a:lnTo>
                    <a:pt x="3667" y="0"/>
                  </a:lnTo>
                  <a:close/>
                  <a:moveTo>
                    <a:pt x="1834" y="917"/>
                  </a:moveTo>
                  <a:lnTo>
                    <a:pt x="1394" y="1393"/>
                  </a:lnTo>
                  <a:lnTo>
                    <a:pt x="1" y="2750"/>
                  </a:lnTo>
                  <a:lnTo>
                    <a:pt x="1834" y="1393"/>
                  </a:lnTo>
                  <a:lnTo>
                    <a:pt x="1834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5" name="Google Shape;1805;p51"/>
            <p:cNvSpPr/>
            <p:nvPr/>
          </p:nvSpPr>
          <p:spPr>
            <a:xfrm>
              <a:off x="5830997" y="3422874"/>
              <a:ext cx="73672" cy="95486"/>
            </a:xfrm>
            <a:custGeom>
              <a:avLst/>
              <a:gdLst/>
              <a:ahLst/>
              <a:cxnLst/>
              <a:rect l="l" t="t" r="r" b="b"/>
              <a:pathLst>
                <a:path w="4583" h="5940" extrusionOk="0">
                  <a:moveTo>
                    <a:pt x="3666" y="5939"/>
                  </a:moveTo>
                  <a:lnTo>
                    <a:pt x="3227" y="5500"/>
                  </a:lnTo>
                  <a:lnTo>
                    <a:pt x="2750" y="4583"/>
                  </a:lnTo>
                  <a:lnTo>
                    <a:pt x="2310" y="3667"/>
                  </a:lnTo>
                  <a:lnTo>
                    <a:pt x="1833" y="3190"/>
                  </a:lnTo>
                  <a:lnTo>
                    <a:pt x="1833" y="2750"/>
                  </a:lnTo>
                  <a:lnTo>
                    <a:pt x="1394" y="1834"/>
                  </a:lnTo>
                  <a:lnTo>
                    <a:pt x="917" y="1357"/>
                  </a:lnTo>
                  <a:lnTo>
                    <a:pt x="477" y="917"/>
                  </a:lnTo>
                  <a:lnTo>
                    <a:pt x="477" y="0"/>
                  </a:lnTo>
                  <a:lnTo>
                    <a:pt x="0" y="0"/>
                  </a:lnTo>
                  <a:lnTo>
                    <a:pt x="477" y="0"/>
                  </a:lnTo>
                  <a:lnTo>
                    <a:pt x="477" y="917"/>
                  </a:lnTo>
                  <a:lnTo>
                    <a:pt x="917" y="1357"/>
                  </a:lnTo>
                  <a:lnTo>
                    <a:pt x="1394" y="1834"/>
                  </a:lnTo>
                  <a:lnTo>
                    <a:pt x="1833" y="2750"/>
                  </a:lnTo>
                  <a:lnTo>
                    <a:pt x="1833" y="3190"/>
                  </a:lnTo>
                  <a:lnTo>
                    <a:pt x="2310" y="3667"/>
                  </a:lnTo>
                  <a:lnTo>
                    <a:pt x="2750" y="4583"/>
                  </a:lnTo>
                  <a:lnTo>
                    <a:pt x="3227" y="5500"/>
                  </a:lnTo>
                  <a:lnTo>
                    <a:pt x="3666" y="5939"/>
                  </a:lnTo>
                  <a:lnTo>
                    <a:pt x="4143" y="5939"/>
                  </a:lnTo>
                  <a:lnTo>
                    <a:pt x="4583" y="5939"/>
                  </a:lnTo>
                  <a:lnTo>
                    <a:pt x="4143" y="5939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6" name="Google Shape;1806;p51"/>
            <p:cNvSpPr/>
            <p:nvPr/>
          </p:nvSpPr>
          <p:spPr>
            <a:xfrm>
              <a:off x="5816256" y="3393409"/>
              <a:ext cx="7684" cy="14741"/>
            </a:xfrm>
            <a:custGeom>
              <a:avLst/>
              <a:gdLst/>
              <a:ahLst/>
              <a:cxnLst/>
              <a:rect l="l" t="t" r="r" b="b"/>
              <a:pathLst>
                <a:path w="478" h="917" extrusionOk="0">
                  <a:moveTo>
                    <a:pt x="1" y="0"/>
                  </a:moveTo>
                  <a:lnTo>
                    <a:pt x="478" y="917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7" name="Google Shape;1807;p51"/>
            <p:cNvSpPr/>
            <p:nvPr/>
          </p:nvSpPr>
          <p:spPr>
            <a:xfrm>
              <a:off x="6059648" y="3408133"/>
              <a:ext cx="14757" cy="16"/>
            </a:xfrm>
            <a:custGeom>
              <a:avLst/>
              <a:gdLst/>
              <a:ahLst/>
              <a:cxnLst/>
              <a:rect l="l" t="t" r="r" b="b"/>
              <a:pathLst>
                <a:path w="918" h="1" extrusionOk="0">
                  <a:moveTo>
                    <a:pt x="917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8" name="Google Shape;1808;p51"/>
            <p:cNvSpPr/>
            <p:nvPr/>
          </p:nvSpPr>
          <p:spPr>
            <a:xfrm>
              <a:off x="6051996" y="3378668"/>
              <a:ext cx="14741" cy="7089"/>
            </a:xfrm>
            <a:custGeom>
              <a:avLst/>
              <a:gdLst/>
              <a:ahLst/>
              <a:cxnLst/>
              <a:rect l="l" t="t" r="r" b="b"/>
              <a:pathLst>
                <a:path w="917" h="441" extrusionOk="0">
                  <a:moveTo>
                    <a:pt x="917" y="1"/>
                  </a:moveTo>
                  <a:lnTo>
                    <a:pt x="917" y="1"/>
                  </a:lnTo>
                  <a:lnTo>
                    <a:pt x="0" y="441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09" name="Google Shape;1809;p51"/>
            <p:cNvSpPr/>
            <p:nvPr/>
          </p:nvSpPr>
          <p:spPr>
            <a:xfrm>
              <a:off x="5978324" y="3349202"/>
              <a:ext cx="7684" cy="7089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477" y="1"/>
                  </a:moveTo>
                  <a:lnTo>
                    <a:pt x="477" y="1"/>
                  </a:lnTo>
                  <a:lnTo>
                    <a:pt x="477" y="1"/>
                  </a:lnTo>
                  <a:lnTo>
                    <a:pt x="477" y="1"/>
                  </a:lnTo>
                  <a:lnTo>
                    <a:pt x="1" y="441"/>
                  </a:lnTo>
                  <a:lnTo>
                    <a:pt x="1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0" name="Google Shape;1810;p51"/>
            <p:cNvSpPr/>
            <p:nvPr/>
          </p:nvSpPr>
          <p:spPr>
            <a:xfrm>
              <a:off x="5934134" y="3547809"/>
              <a:ext cx="7668" cy="7684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477" y="477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1" name="Google Shape;1811;p51"/>
            <p:cNvSpPr/>
            <p:nvPr/>
          </p:nvSpPr>
          <p:spPr>
            <a:xfrm>
              <a:off x="6177510" y="1816998"/>
              <a:ext cx="21830" cy="7089"/>
            </a:xfrm>
            <a:custGeom>
              <a:avLst/>
              <a:gdLst/>
              <a:ahLst/>
              <a:cxnLst/>
              <a:rect l="l" t="t" r="r" b="b"/>
              <a:pathLst>
                <a:path w="1358" h="441" extrusionOk="0">
                  <a:moveTo>
                    <a:pt x="1" y="0"/>
                  </a:moveTo>
                  <a:lnTo>
                    <a:pt x="1357" y="440"/>
                  </a:lnTo>
                  <a:lnTo>
                    <a:pt x="1357" y="440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2" name="Google Shape;1812;p51"/>
            <p:cNvSpPr/>
            <p:nvPr/>
          </p:nvSpPr>
          <p:spPr>
            <a:xfrm>
              <a:off x="6148044" y="1846463"/>
              <a:ext cx="21830" cy="7089"/>
            </a:xfrm>
            <a:custGeom>
              <a:avLst/>
              <a:gdLst/>
              <a:ahLst/>
              <a:cxnLst/>
              <a:rect l="l" t="t" r="r" b="b"/>
              <a:pathLst>
                <a:path w="1358" h="441" extrusionOk="0">
                  <a:moveTo>
                    <a:pt x="1" y="0"/>
                  </a:moveTo>
                  <a:lnTo>
                    <a:pt x="1357" y="440"/>
                  </a:lnTo>
                  <a:lnTo>
                    <a:pt x="1357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3" name="Google Shape;1813;p51"/>
            <p:cNvSpPr/>
            <p:nvPr/>
          </p:nvSpPr>
          <p:spPr>
            <a:xfrm>
              <a:off x="6184583" y="1787532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1" y="0"/>
                  </a:move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4" name="Google Shape;1814;p51"/>
            <p:cNvSpPr/>
            <p:nvPr/>
          </p:nvSpPr>
          <p:spPr>
            <a:xfrm>
              <a:off x="6192250" y="1787532"/>
              <a:ext cx="29482" cy="14741"/>
            </a:xfrm>
            <a:custGeom>
              <a:avLst/>
              <a:gdLst/>
              <a:ahLst/>
              <a:cxnLst/>
              <a:rect l="l" t="t" r="r" b="b"/>
              <a:pathLst>
                <a:path w="1834" h="917" extrusionOk="0">
                  <a:moveTo>
                    <a:pt x="0" y="0"/>
                  </a:moveTo>
                  <a:lnTo>
                    <a:pt x="440" y="440"/>
                  </a:lnTo>
                  <a:lnTo>
                    <a:pt x="1833" y="917"/>
                  </a:lnTo>
                  <a:lnTo>
                    <a:pt x="917" y="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5" name="Google Shape;1815;p51"/>
            <p:cNvSpPr/>
            <p:nvPr/>
          </p:nvSpPr>
          <p:spPr>
            <a:xfrm>
              <a:off x="5875187" y="2583100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8" y="1"/>
                  </a:moveTo>
                  <a:lnTo>
                    <a:pt x="478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6" name="Google Shape;1816;p51"/>
            <p:cNvSpPr/>
            <p:nvPr/>
          </p:nvSpPr>
          <p:spPr>
            <a:xfrm>
              <a:off x="6243514" y="1824071"/>
              <a:ext cx="7684" cy="7668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1" y="0"/>
                  </a:moveTo>
                  <a:lnTo>
                    <a:pt x="1" y="0"/>
                  </a:lnTo>
                  <a:lnTo>
                    <a:pt x="477" y="477"/>
                  </a:lnTo>
                  <a:lnTo>
                    <a:pt x="477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7" name="Google Shape;1817;p51"/>
            <p:cNvSpPr/>
            <p:nvPr/>
          </p:nvSpPr>
          <p:spPr>
            <a:xfrm>
              <a:off x="6125652" y="1868261"/>
              <a:ext cx="14757" cy="7684"/>
            </a:xfrm>
            <a:custGeom>
              <a:avLst/>
              <a:gdLst/>
              <a:ahLst/>
              <a:cxnLst/>
              <a:rect l="l" t="t" r="r" b="b"/>
              <a:pathLst>
                <a:path w="918" h="478" extrusionOk="0">
                  <a:moveTo>
                    <a:pt x="1" y="1"/>
                  </a:moveTo>
                  <a:lnTo>
                    <a:pt x="917" y="477"/>
                  </a:lnTo>
                  <a:lnTo>
                    <a:pt x="917" y="477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8" name="Google Shape;1818;p51"/>
            <p:cNvSpPr/>
            <p:nvPr/>
          </p:nvSpPr>
          <p:spPr>
            <a:xfrm>
              <a:off x="5912320" y="2258980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1" y="0"/>
                  </a:moveTo>
                  <a:lnTo>
                    <a:pt x="1" y="0"/>
                  </a:lnTo>
                  <a:lnTo>
                    <a:pt x="1" y="440"/>
                  </a:lnTo>
                  <a:lnTo>
                    <a:pt x="440" y="440"/>
                  </a:lnTo>
                  <a:lnTo>
                    <a:pt x="440" y="440"/>
                  </a:lnTo>
                  <a:lnTo>
                    <a:pt x="1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19" name="Google Shape;1819;p51"/>
            <p:cNvSpPr/>
            <p:nvPr/>
          </p:nvSpPr>
          <p:spPr>
            <a:xfrm>
              <a:off x="6089113" y="1897726"/>
              <a:ext cx="21830" cy="7684"/>
            </a:xfrm>
            <a:custGeom>
              <a:avLst/>
              <a:gdLst/>
              <a:ahLst/>
              <a:cxnLst/>
              <a:rect l="l" t="t" r="r" b="b"/>
              <a:pathLst>
                <a:path w="1358" h="478" extrusionOk="0">
                  <a:moveTo>
                    <a:pt x="1" y="1"/>
                  </a:moveTo>
                  <a:lnTo>
                    <a:pt x="917" y="477"/>
                  </a:lnTo>
                  <a:lnTo>
                    <a:pt x="1357" y="47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0" name="Google Shape;1820;p51"/>
            <p:cNvSpPr/>
            <p:nvPr/>
          </p:nvSpPr>
          <p:spPr>
            <a:xfrm>
              <a:off x="6287720" y="1816998"/>
              <a:ext cx="14741" cy="14741"/>
            </a:xfrm>
            <a:custGeom>
              <a:avLst/>
              <a:gdLst/>
              <a:ahLst/>
              <a:cxnLst/>
              <a:rect l="l" t="t" r="r" b="b"/>
              <a:pathLst>
                <a:path w="917" h="917" extrusionOk="0">
                  <a:moveTo>
                    <a:pt x="0" y="0"/>
                  </a:moveTo>
                  <a:lnTo>
                    <a:pt x="0" y="0"/>
                  </a:lnTo>
                  <a:lnTo>
                    <a:pt x="477" y="0"/>
                  </a:lnTo>
                  <a:lnTo>
                    <a:pt x="917" y="917"/>
                  </a:lnTo>
                  <a:lnTo>
                    <a:pt x="917" y="917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1" name="Google Shape;1821;p51"/>
            <p:cNvSpPr/>
            <p:nvPr/>
          </p:nvSpPr>
          <p:spPr>
            <a:xfrm>
              <a:off x="6656030" y="2833565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7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2" name="Google Shape;1822;p51"/>
            <p:cNvSpPr/>
            <p:nvPr/>
          </p:nvSpPr>
          <p:spPr>
            <a:xfrm>
              <a:off x="6722629" y="2840638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3" name="Google Shape;1823;p51"/>
            <p:cNvSpPr/>
            <p:nvPr/>
          </p:nvSpPr>
          <p:spPr>
            <a:xfrm>
              <a:off x="6921220" y="2995617"/>
              <a:ext cx="14757" cy="16"/>
            </a:xfrm>
            <a:custGeom>
              <a:avLst/>
              <a:gdLst/>
              <a:ahLst/>
              <a:cxnLst/>
              <a:rect l="l" t="t" r="r" b="b"/>
              <a:pathLst>
                <a:path w="918" h="1" extrusionOk="0">
                  <a:moveTo>
                    <a:pt x="917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4" name="Google Shape;1824;p51"/>
            <p:cNvSpPr/>
            <p:nvPr/>
          </p:nvSpPr>
          <p:spPr>
            <a:xfrm>
              <a:off x="5830997" y="2649104"/>
              <a:ext cx="14741" cy="14757"/>
            </a:xfrm>
            <a:custGeom>
              <a:avLst/>
              <a:gdLst/>
              <a:ahLst/>
              <a:cxnLst/>
              <a:rect l="l" t="t" r="r" b="b"/>
              <a:pathLst>
                <a:path w="917" h="918" extrusionOk="0">
                  <a:moveTo>
                    <a:pt x="0" y="1"/>
                  </a:moveTo>
                  <a:lnTo>
                    <a:pt x="0" y="477"/>
                  </a:lnTo>
                  <a:lnTo>
                    <a:pt x="917" y="917"/>
                  </a:lnTo>
                  <a:lnTo>
                    <a:pt x="477" y="477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5" name="Google Shape;1825;p51"/>
            <p:cNvSpPr/>
            <p:nvPr/>
          </p:nvSpPr>
          <p:spPr>
            <a:xfrm>
              <a:off x="6236441" y="1853536"/>
              <a:ext cx="58947" cy="81340"/>
            </a:xfrm>
            <a:custGeom>
              <a:avLst/>
              <a:gdLst/>
              <a:ahLst/>
              <a:cxnLst/>
              <a:rect l="l" t="t" r="r" b="b"/>
              <a:pathLst>
                <a:path w="3667" h="5060" extrusionOk="0">
                  <a:moveTo>
                    <a:pt x="1" y="0"/>
                  </a:moveTo>
                  <a:lnTo>
                    <a:pt x="917" y="477"/>
                  </a:lnTo>
                  <a:lnTo>
                    <a:pt x="2274" y="917"/>
                  </a:lnTo>
                  <a:lnTo>
                    <a:pt x="1357" y="477"/>
                  </a:lnTo>
                  <a:lnTo>
                    <a:pt x="1" y="0"/>
                  </a:lnTo>
                  <a:close/>
                  <a:moveTo>
                    <a:pt x="3190" y="3666"/>
                  </a:moveTo>
                  <a:lnTo>
                    <a:pt x="3190" y="4143"/>
                  </a:lnTo>
                  <a:lnTo>
                    <a:pt x="2750" y="5059"/>
                  </a:lnTo>
                  <a:lnTo>
                    <a:pt x="3190" y="5059"/>
                  </a:lnTo>
                  <a:lnTo>
                    <a:pt x="3667" y="4143"/>
                  </a:lnTo>
                  <a:lnTo>
                    <a:pt x="3190" y="3666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6" name="Google Shape;1826;p51"/>
            <p:cNvSpPr/>
            <p:nvPr/>
          </p:nvSpPr>
          <p:spPr>
            <a:xfrm>
              <a:off x="6390841" y="1691468"/>
              <a:ext cx="22409" cy="22409"/>
            </a:xfrm>
            <a:custGeom>
              <a:avLst/>
              <a:gdLst/>
              <a:ahLst/>
              <a:cxnLst/>
              <a:rect l="l" t="t" r="r" b="b"/>
              <a:pathLst>
                <a:path w="1394" h="1394" extrusionOk="0">
                  <a:moveTo>
                    <a:pt x="477" y="1"/>
                  </a:moveTo>
                  <a:lnTo>
                    <a:pt x="1" y="1"/>
                  </a:lnTo>
                  <a:lnTo>
                    <a:pt x="477" y="1"/>
                  </a:lnTo>
                  <a:lnTo>
                    <a:pt x="1" y="1394"/>
                  </a:lnTo>
                  <a:lnTo>
                    <a:pt x="1394" y="1394"/>
                  </a:lnTo>
                  <a:lnTo>
                    <a:pt x="1394" y="1394"/>
                  </a:lnTo>
                  <a:lnTo>
                    <a:pt x="1" y="1394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7" name="Google Shape;1827;p51"/>
            <p:cNvSpPr/>
            <p:nvPr/>
          </p:nvSpPr>
          <p:spPr>
            <a:xfrm>
              <a:off x="6346651" y="1713860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0" y="1"/>
                  </a:move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8" name="Google Shape;1828;p51"/>
            <p:cNvSpPr/>
            <p:nvPr/>
          </p:nvSpPr>
          <p:spPr>
            <a:xfrm>
              <a:off x="6427974" y="1750399"/>
              <a:ext cx="7089" cy="22409"/>
            </a:xfrm>
            <a:custGeom>
              <a:avLst/>
              <a:gdLst/>
              <a:ahLst/>
              <a:cxnLst/>
              <a:rect l="l" t="t" r="r" b="b"/>
              <a:pathLst>
                <a:path w="441" h="1394" extrusionOk="0">
                  <a:moveTo>
                    <a:pt x="0" y="1"/>
                  </a:moveTo>
                  <a:lnTo>
                    <a:pt x="0" y="917"/>
                  </a:lnTo>
                  <a:lnTo>
                    <a:pt x="440" y="1394"/>
                  </a:lnTo>
                  <a:lnTo>
                    <a:pt x="440" y="91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29" name="Google Shape;1829;p51"/>
            <p:cNvSpPr/>
            <p:nvPr/>
          </p:nvSpPr>
          <p:spPr>
            <a:xfrm>
              <a:off x="6302445" y="1617812"/>
              <a:ext cx="22409" cy="66599"/>
            </a:xfrm>
            <a:custGeom>
              <a:avLst/>
              <a:gdLst/>
              <a:ahLst/>
              <a:cxnLst/>
              <a:rect l="l" t="t" r="r" b="b"/>
              <a:pathLst>
                <a:path w="1394" h="4143" extrusionOk="0">
                  <a:moveTo>
                    <a:pt x="1394" y="0"/>
                  </a:moveTo>
                  <a:lnTo>
                    <a:pt x="917" y="917"/>
                  </a:lnTo>
                  <a:lnTo>
                    <a:pt x="917" y="1393"/>
                  </a:lnTo>
                  <a:lnTo>
                    <a:pt x="1" y="2310"/>
                  </a:lnTo>
                  <a:lnTo>
                    <a:pt x="1" y="3226"/>
                  </a:lnTo>
                  <a:lnTo>
                    <a:pt x="1" y="3666"/>
                  </a:lnTo>
                  <a:lnTo>
                    <a:pt x="477" y="4143"/>
                  </a:lnTo>
                  <a:lnTo>
                    <a:pt x="477" y="3226"/>
                  </a:lnTo>
                  <a:lnTo>
                    <a:pt x="917" y="2310"/>
                  </a:lnTo>
                  <a:lnTo>
                    <a:pt x="1394" y="917"/>
                  </a:lnTo>
                  <a:lnTo>
                    <a:pt x="1394" y="477"/>
                  </a:lnTo>
                  <a:lnTo>
                    <a:pt x="1394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0" name="Google Shape;1830;p51"/>
            <p:cNvSpPr/>
            <p:nvPr/>
          </p:nvSpPr>
          <p:spPr>
            <a:xfrm>
              <a:off x="5131477" y="2877755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1" y="441"/>
                  </a:moveTo>
                  <a:lnTo>
                    <a:pt x="1" y="44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1" name="Google Shape;1831;p51"/>
            <p:cNvSpPr/>
            <p:nvPr/>
          </p:nvSpPr>
          <p:spPr>
            <a:xfrm>
              <a:off x="4843896" y="2914293"/>
              <a:ext cx="14757" cy="7684"/>
            </a:xfrm>
            <a:custGeom>
              <a:avLst/>
              <a:gdLst/>
              <a:ahLst/>
              <a:cxnLst/>
              <a:rect l="l" t="t" r="r" b="b"/>
              <a:pathLst>
                <a:path w="918" h="478" extrusionOk="0">
                  <a:moveTo>
                    <a:pt x="477" y="1"/>
                  </a:moveTo>
                  <a:lnTo>
                    <a:pt x="1" y="477"/>
                  </a:lnTo>
                  <a:lnTo>
                    <a:pt x="477" y="477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2" name="Google Shape;1832;p51"/>
            <p:cNvSpPr/>
            <p:nvPr/>
          </p:nvSpPr>
          <p:spPr>
            <a:xfrm>
              <a:off x="5146218" y="2870103"/>
              <a:ext cx="7089" cy="7668"/>
            </a:xfrm>
            <a:custGeom>
              <a:avLst/>
              <a:gdLst/>
              <a:ahLst/>
              <a:cxnLst/>
              <a:rect l="l" t="t" r="r" b="b"/>
              <a:pathLst>
                <a:path w="441" h="477" extrusionOk="0">
                  <a:moveTo>
                    <a:pt x="440" y="477"/>
                  </a:moveTo>
                  <a:lnTo>
                    <a:pt x="440" y="47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3" name="Google Shape;1833;p51"/>
            <p:cNvSpPr/>
            <p:nvPr/>
          </p:nvSpPr>
          <p:spPr>
            <a:xfrm>
              <a:off x="4822098" y="2877755"/>
              <a:ext cx="14741" cy="7089"/>
            </a:xfrm>
            <a:custGeom>
              <a:avLst/>
              <a:gdLst/>
              <a:ahLst/>
              <a:cxnLst/>
              <a:rect l="l" t="t" r="r" b="b"/>
              <a:pathLst>
                <a:path w="917" h="441" extrusionOk="0">
                  <a:moveTo>
                    <a:pt x="0" y="1"/>
                  </a:moveTo>
                  <a:lnTo>
                    <a:pt x="0" y="1"/>
                  </a:lnTo>
                  <a:lnTo>
                    <a:pt x="440" y="1"/>
                  </a:lnTo>
                  <a:lnTo>
                    <a:pt x="917" y="441"/>
                  </a:lnTo>
                  <a:lnTo>
                    <a:pt x="917" y="441"/>
                  </a:lnTo>
                  <a:lnTo>
                    <a:pt x="44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4" name="Google Shape;1834;p51"/>
            <p:cNvSpPr/>
            <p:nvPr/>
          </p:nvSpPr>
          <p:spPr>
            <a:xfrm>
              <a:off x="6221716" y="1846463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0" y="0"/>
                  </a:moveTo>
                  <a:lnTo>
                    <a:pt x="0" y="0"/>
                  </a:lnTo>
                  <a:lnTo>
                    <a:pt x="440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5" name="Google Shape;1835;p51"/>
            <p:cNvSpPr/>
            <p:nvPr/>
          </p:nvSpPr>
          <p:spPr>
            <a:xfrm>
              <a:off x="7385610" y="3216616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6" name="Google Shape;1836;p51"/>
            <p:cNvSpPr/>
            <p:nvPr/>
          </p:nvSpPr>
          <p:spPr>
            <a:xfrm>
              <a:off x="5028356" y="3164758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7" name="Google Shape;1837;p51"/>
            <p:cNvSpPr/>
            <p:nvPr/>
          </p:nvSpPr>
          <p:spPr>
            <a:xfrm>
              <a:off x="4681843" y="3002690"/>
              <a:ext cx="37133" cy="14757"/>
            </a:xfrm>
            <a:custGeom>
              <a:avLst/>
              <a:gdLst/>
              <a:ahLst/>
              <a:cxnLst/>
              <a:rect l="l" t="t" r="r" b="b"/>
              <a:pathLst>
                <a:path w="2310" h="918" extrusionOk="0">
                  <a:moveTo>
                    <a:pt x="477" y="1"/>
                  </a:moveTo>
                  <a:lnTo>
                    <a:pt x="0" y="477"/>
                  </a:lnTo>
                  <a:lnTo>
                    <a:pt x="477" y="477"/>
                  </a:lnTo>
                  <a:lnTo>
                    <a:pt x="917" y="917"/>
                  </a:lnTo>
                  <a:lnTo>
                    <a:pt x="2310" y="917"/>
                  </a:lnTo>
                  <a:lnTo>
                    <a:pt x="1833" y="477"/>
                  </a:lnTo>
                  <a:lnTo>
                    <a:pt x="917" y="477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8" name="Google Shape;1838;p51"/>
            <p:cNvSpPr/>
            <p:nvPr/>
          </p:nvSpPr>
          <p:spPr>
            <a:xfrm>
              <a:off x="5123826" y="2884828"/>
              <a:ext cx="16" cy="7684"/>
            </a:xfrm>
            <a:custGeom>
              <a:avLst/>
              <a:gdLst/>
              <a:ahLst/>
              <a:cxnLst/>
              <a:rect l="l" t="t" r="r" b="b"/>
              <a:pathLst>
                <a:path w="1" h="478" extrusionOk="0">
                  <a:moveTo>
                    <a:pt x="0" y="477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39" name="Google Shape;1839;p51"/>
            <p:cNvSpPr/>
            <p:nvPr/>
          </p:nvSpPr>
          <p:spPr>
            <a:xfrm>
              <a:off x="4888102" y="2951426"/>
              <a:ext cx="7668" cy="7089"/>
            </a:xfrm>
            <a:custGeom>
              <a:avLst/>
              <a:gdLst/>
              <a:ahLst/>
              <a:cxnLst/>
              <a:rect l="l" t="t" r="r" b="b"/>
              <a:pathLst>
                <a:path w="477" h="441" extrusionOk="0">
                  <a:moveTo>
                    <a:pt x="0" y="0"/>
                  </a:moveTo>
                  <a:lnTo>
                    <a:pt x="477" y="44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0" name="Google Shape;1840;p51"/>
            <p:cNvSpPr/>
            <p:nvPr/>
          </p:nvSpPr>
          <p:spPr>
            <a:xfrm>
              <a:off x="6449772" y="1846463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7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1" name="Google Shape;1841;p51"/>
            <p:cNvSpPr/>
            <p:nvPr/>
          </p:nvSpPr>
          <p:spPr>
            <a:xfrm>
              <a:off x="6582375" y="2185308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2" name="Google Shape;1842;p51"/>
            <p:cNvSpPr/>
            <p:nvPr/>
          </p:nvSpPr>
          <p:spPr>
            <a:xfrm>
              <a:off x="6538168" y="2067446"/>
              <a:ext cx="7684" cy="7089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1" y="1"/>
                  </a:moveTo>
                  <a:lnTo>
                    <a:pt x="1" y="441"/>
                  </a:lnTo>
                  <a:lnTo>
                    <a:pt x="477" y="4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3" name="Google Shape;1843;p51"/>
            <p:cNvSpPr/>
            <p:nvPr/>
          </p:nvSpPr>
          <p:spPr>
            <a:xfrm>
              <a:off x="6435047" y="178753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4" name="Google Shape;1844;p51"/>
            <p:cNvSpPr/>
            <p:nvPr/>
          </p:nvSpPr>
          <p:spPr>
            <a:xfrm>
              <a:off x="6545836" y="2023256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0" y="0"/>
                  </a:moveTo>
                  <a:lnTo>
                    <a:pt x="0" y="0"/>
                  </a:lnTo>
                  <a:lnTo>
                    <a:pt x="0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5" name="Google Shape;1845;p51"/>
            <p:cNvSpPr/>
            <p:nvPr/>
          </p:nvSpPr>
          <p:spPr>
            <a:xfrm>
              <a:off x="6994891" y="2030329"/>
              <a:ext cx="58947" cy="22409"/>
            </a:xfrm>
            <a:custGeom>
              <a:avLst/>
              <a:gdLst/>
              <a:ahLst/>
              <a:cxnLst/>
              <a:rect l="l" t="t" r="r" b="b"/>
              <a:pathLst>
                <a:path w="3667" h="1394" extrusionOk="0">
                  <a:moveTo>
                    <a:pt x="2310" y="0"/>
                  </a:moveTo>
                  <a:lnTo>
                    <a:pt x="0" y="917"/>
                  </a:lnTo>
                  <a:lnTo>
                    <a:pt x="917" y="1393"/>
                  </a:lnTo>
                  <a:lnTo>
                    <a:pt x="1833" y="1393"/>
                  </a:lnTo>
                  <a:lnTo>
                    <a:pt x="2310" y="917"/>
                  </a:lnTo>
                  <a:lnTo>
                    <a:pt x="3666" y="1393"/>
                  </a:lnTo>
                  <a:lnTo>
                    <a:pt x="3666" y="1393"/>
                  </a:lnTo>
                  <a:lnTo>
                    <a:pt x="2750" y="477"/>
                  </a:lnTo>
                  <a:lnTo>
                    <a:pt x="231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6" name="Google Shape;1846;p51"/>
            <p:cNvSpPr/>
            <p:nvPr/>
          </p:nvSpPr>
          <p:spPr>
            <a:xfrm>
              <a:off x="6619492" y="2354449"/>
              <a:ext cx="7089" cy="7684"/>
            </a:xfrm>
            <a:custGeom>
              <a:avLst/>
              <a:gdLst/>
              <a:ahLst/>
              <a:cxnLst/>
              <a:rect l="l" t="t" r="r" b="b"/>
              <a:pathLst>
                <a:path w="441" h="478" extrusionOk="0">
                  <a:moveTo>
                    <a:pt x="1" y="477"/>
                  </a:moveTo>
                  <a:lnTo>
                    <a:pt x="441" y="0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7" name="Google Shape;1847;p51"/>
            <p:cNvSpPr/>
            <p:nvPr/>
          </p:nvSpPr>
          <p:spPr>
            <a:xfrm>
              <a:off x="6560561" y="2126377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44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8" name="Google Shape;1848;p51"/>
            <p:cNvSpPr/>
            <p:nvPr/>
          </p:nvSpPr>
          <p:spPr>
            <a:xfrm>
              <a:off x="6700237" y="4092928"/>
              <a:ext cx="7668" cy="7668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477" y="0"/>
                  </a:moveTo>
                  <a:lnTo>
                    <a:pt x="477" y="0"/>
                  </a:lnTo>
                  <a:lnTo>
                    <a:pt x="0" y="477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49" name="Google Shape;1849;p51"/>
            <p:cNvSpPr/>
            <p:nvPr/>
          </p:nvSpPr>
          <p:spPr>
            <a:xfrm>
              <a:off x="6862289" y="3717529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0" name="Google Shape;1850;p51"/>
            <p:cNvSpPr/>
            <p:nvPr/>
          </p:nvSpPr>
          <p:spPr>
            <a:xfrm>
              <a:off x="6493978" y="3909062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0" y="44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1" name="Google Shape;1851;p51"/>
            <p:cNvSpPr/>
            <p:nvPr/>
          </p:nvSpPr>
          <p:spPr>
            <a:xfrm>
              <a:off x="6656030" y="4107653"/>
              <a:ext cx="14757" cy="16"/>
            </a:xfrm>
            <a:custGeom>
              <a:avLst/>
              <a:gdLst/>
              <a:ahLst/>
              <a:cxnLst/>
              <a:rect l="l" t="t" r="r" b="b"/>
              <a:pathLst>
                <a:path w="918" h="1" extrusionOk="0">
                  <a:moveTo>
                    <a:pt x="477" y="1"/>
                  </a:moveTo>
                  <a:lnTo>
                    <a:pt x="1" y="1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2" name="Google Shape;1852;p51"/>
            <p:cNvSpPr/>
            <p:nvPr/>
          </p:nvSpPr>
          <p:spPr>
            <a:xfrm>
              <a:off x="6685496" y="3481805"/>
              <a:ext cx="37149" cy="29482"/>
            </a:xfrm>
            <a:custGeom>
              <a:avLst/>
              <a:gdLst/>
              <a:ahLst/>
              <a:cxnLst/>
              <a:rect l="l" t="t" r="r" b="b"/>
              <a:pathLst>
                <a:path w="2311" h="1834" extrusionOk="0">
                  <a:moveTo>
                    <a:pt x="1394" y="917"/>
                  </a:moveTo>
                  <a:lnTo>
                    <a:pt x="1834" y="440"/>
                  </a:lnTo>
                  <a:lnTo>
                    <a:pt x="2310" y="1"/>
                  </a:lnTo>
                  <a:lnTo>
                    <a:pt x="2310" y="1"/>
                  </a:lnTo>
                  <a:lnTo>
                    <a:pt x="1834" y="440"/>
                  </a:lnTo>
                  <a:lnTo>
                    <a:pt x="1394" y="917"/>
                  </a:lnTo>
                  <a:lnTo>
                    <a:pt x="1" y="1834"/>
                  </a:lnTo>
                  <a:lnTo>
                    <a:pt x="1" y="1834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3" name="Google Shape;1853;p51"/>
            <p:cNvSpPr/>
            <p:nvPr/>
          </p:nvSpPr>
          <p:spPr>
            <a:xfrm>
              <a:off x="6773892" y="3496546"/>
              <a:ext cx="14757" cy="7073"/>
            </a:xfrm>
            <a:custGeom>
              <a:avLst/>
              <a:gdLst/>
              <a:ahLst/>
              <a:cxnLst/>
              <a:rect l="l" t="t" r="r" b="b"/>
              <a:pathLst>
                <a:path w="918" h="440" extrusionOk="0">
                  <a:moveTo>
                    <a:pt x="477" y="0"/>
                  </a:moveTo>
                  <a:lnTo>
                    <a:pt x="917" y="0"/>
                  </a:lnTo>
                  <a:lnTo>
                    <a:pt x="917" y="0"/>
                  </a:lnTo>
                  <a:lnTo>
                    <a:pt x="477" y="0"/>
                  </a:lnTo>
                  <a:lnTo>
                    <a:pt x="1" y="440"/>
                  </a:lnTo>
                  <a:lnTo>
                    <a:pt x="1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4" name="Google Shape;1854;p51"/>
            <p:cNvSpPr/>
            <p:nvPr/>
          </p:nvSpPr>
          <p:spPr>
            <a:xfrm>
              <a:off x="6832823" y="3518343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7" y="0"/>
                  </a:moveTo>
                  <a:lnTo>
                    <a:pt x="477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5" name="Google Shape;1855;p51"/>
            <p:cNvSpPr/>
            <p:nvPr/>
          </p:nvSpPr>
          <p:spPr>
            <a:xfrm>
              <a:off x="6869956" y="3591999"/>
              <a:ext cx="14741" cy="16"/>
            </a:xfrm>
            <a:custGeom>
              <a:avLst/>
              <a:gdLst/>
              <a:ahLst/>
              <a:cxnLst/>
              <a:rect l="l" t="t" r="r" b="b"/>
              <a:pathLst>
                <a:path w="917" h="1" extrusionOk="0">
                  <a:moveTo>
                    <a:pt x="440" y="1"/>
                  </a:moveTo>
                  <a:lnTo>
                    <a:pt x="917" y="1"/>
                  </a:lnTo>
                  <a:lnTo>
                    <a:pt x="44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6" name="Google Shape;1856;p51"/>
            <p:cNvSpPr/>
            <p:nvPr/>
          </p:nvSpPr>
          <p:spPr>
            <a:xfrm>
              <a:off x="6663698" y="3503603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0" y="1"/>
                  </a:moveTo>
                  <a:lnTo>
                    <a:pt x="0" y="1"/>
                  </a:lnTo>
                  <a:lnTo>
                    <a:pt x="44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7" name="Google Shape;1857;p51"/>
            <p:cNvSpPr/>
            <p:nvPr/>
          </p:nvSpPr>
          <p:spPr>
            <a:xfrm>
              <a:off x="6773892" y="4033997"/>
              <a:ext cx="7684" cy="7668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477" y="0"/>
                  </a:moveTo>
                  <a:lnTo>
                    <a:pt x="477" y="0"/>
                  </a:lnTo>
                  <a:lnTo>
                    <a:pt x="1" y="477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8" name="Google Shape;1858;p51"/>
            <p:cNvSpPr/>
            <p:nvPr/>
          </p:nvSpPr>
          <p:spPr>
            <a:xfrm>
              <a:off x="6818098" y="3496546"/>
              <a:ext cx="16" cy="14741"/>
            </a:xfrm>
            <a:custGeom>
              <a:avLst/>
              <a:gdLst/>
              <a:ahLst/>
              <a:cxnLst/>
              <a:rect l="l" t="t" r="r" b="b"/>
              <a:pathLst>
                <a:path w="1" h="917" extrusionOk="0">
                  <a:moveTo>
                    <a:pt x="0" y="0"/>
                  </a:moveTo>
                  <a:lnTo>
                    <a:pt x="0" y="0"/>
                  </a:lnTo>
                  <a:lnTo>
                    <a:pt x="0" y="917"/>
                  </a:lnTo>
                  <a:lnTo>
                    <a:pt x="0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59" name="Google Shape;1859;p51"/>
            <p:cNvSpPr/>
            <p:nvPr/>
          </p:nvSpPr>
          <p:spPr>
            <a:xfrm>
              <a:off x="6737354" y="4092928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1" y="0"/>
                  </a:moveTo>
                  <a:lnTo>
                    <a:pt x="1" y="0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0" name="Google Shape;1860;p51"/>
            <p:cNvSpPr/>
            <p:nvPr/>
          </p:nvSpPr>
          <p:spPr>
            <a:xfrm>
              <a:off x="6752094" y="4063463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1" name="Google Shape;1861;p51"/>
            <p:cNvSpPr/>
            <p:nvPr/>
          </p:nvSpPr>
          <p:spPr>
            <a:xfrm>
              <a:off x="7407408" y="3371016"/>
              <a:ext cx="29482" cy="16"/>
            </a:xfrm>
            <a:custGeom>
              <a:avLst/>
              <a:gdLst/>
              <a:ahLst/>
              <a:cxnLst/>
              <a:rect l="l" t="t" r="r" b="b"/>
              <a:pathLst>
                <a:path w="1834" h="1" extrusionOk="0">
                  <a:moveTo>
                    <a:pt x="0" y="0"/>
                  </a:moveTo>
                  <a:lnTo>
                    <a:pt x="917" y="0"/>
                  </a:lnTo>
                  <a:lnTo>
                    <a:pt x="1833" y="0"/>
                  </a:lnTo>
                  <a:lnTo>
                    <a:pt x="1833" y="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2" name="Google Shape;1862;p51"/>
            <p:cNvSpPr/>
            <p:nvPr/>
          </p:nvSpPr>
          <p:spPr>
            <a:xfrm>
              <a:off x="6590026" y="4122394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3" name="Google Shape;1863;p51"/>
            <p:cNvSpPr/>
            <p:nvPr/>
          </p:nvSpPr>
          <p:spPr>
            <a:xfrm>
              <a:off x="6626565" y="4100580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7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4" name="Google Shape;1864;p51"/>
            <p:cNvSpPr/>
            <p:nvPr/>
          </p:nvSpPr>
          <p:spPr>
            <a:xfrm>
              <a:off x="6766819" y="4092928"/>
              <a:ext cx="7089" cy="7668"/>
            </a:xfrm>
            <a:custGeom>
              <a:avLst/>
              <a:gdLst/>
              <a:ahLst/>
              <a:cxnLst/>
              <a:rect l="l" t="t" r="r" b="b"/>
              <a:pathLst>
                <a:path w="441" h="477" extrusionOk="0">
                  <a:moveTo>
                    <a:pt x="441" y="0"/>
                  </a:moveTo>
                  <a:lnTo>
                    <a:pt x="441" y="0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5" name="Google Shape;1865;p51"/>
            <p:cNvSpPr/>
            <p:nvPr/>
          </p:nvSpPr>
          <p:spPr>
            <a:xfrm>
              <a:off x="6759167" y="4130045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0" y="1"/>
                  </a:moveTo>
                  <a:lnTo>
                    <a:pt x="0" y="1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6" name="Google Shape;1866;p51"/>
            <p:cNvSpPr/>
            <p:nvPr/>
          </p:nvSpPr>
          <p:spPr>
            <a:xfrm>
              <a:off x="6766819" y="4107653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7" name="Google Shape;1867;p51"/>
            <p:cNvSpPr/>
            <p:nvPr/>
          </p:nvSpPr>
          <p:spPr>
            <a:xfrm>
              <a:off x="6369043" y="4262648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8" name="Google Shape;1868;p51"/>
            <p:cNvSpPr/>
            <p:nvPr/>
          </p:nvSpPr>
          <p:spPr>
            <a:xfrm>
              <a:off x="7304271" y="3216616"/>
              <a:ext cx="14757" cy="7089"/>
            </a:xfrm>
            <a:custGeom>
              <a:avLst/>
              <a:gdLst/>
              <a:ahLst/>
              <a:cxnLst/>
              <a:rect l="l" t="t" r="r" b="b"/>
              <a:pathLst>
                <a:path w="918" h="441" extrusionOk="0">
                  <a:moveTo>
                    <a:pt x="917" y="0"/>
                  </a:moveTo>
                  <a:lnTo>
                    <a:pt x="917" y="0"/>
                  </a:lnTo>
                  <a:lnTo>
                    <a:pt x="1" y="440"/>
                  </a:lnTo>
                  <a:lnTo>
                    <a:pt x="1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69" name="Google Shape;1869;p51"/>
            <p:cNvSpPr/>
            <p:nvPr/>
          </p:nvSpPr>
          <p:spPr>
            <a:xfrm>
              <a:off x="7274805" y="3208948"/>
              <a:ext cx="14757" cy="14757"/>
            </a:xfrm>
            <a:custGeom>
              <a:avLst/>
              <a:gdLst/>
              <a:ahLst/>
              <a:cxnLst/>
              <a:rect l="l" t="t" r="r" b="b"/>
              <a:pathLst>
                <a:path w="918" h="918" extrusionOk="0">
                  <a:moveTo>
                    <a:pt x="917" y="477"/>
                  </a:moveTo>
                  <a:lnTo>
                    <a:pt x="917" y="1"/>
                  </a:lnTo>
                  <a:lnTo>
                    <a:pt x="917" y="1"/>
                  </a:lnTo>
                  <a:lnTo>
                    <a:pt x="917" y="477"/>
                  </a:lnTo>
                  <a:lnTo>
                    <a:pt x="1" y="917"/>
                  </a:lnTo>
                  <a:lnTo>
                    <a:pt x="1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0" name="Google Shape;1870;p51"/>
            <p:cNvSpPr/>
            <p:nvPr/>
          </p:nvSpPr>
          <p:spPr>
            <a:xfrm>
              <a:off x="7208801" y="3194223"/>
              <a:ext cx="14757" cy="29482"/>
            </a:xfrm>
            <a:custGeom>
              <a:avLst/>
              <a:gdLst/>
              <a:ahLst/>
              <a:cxnLst/>
              <a:rect l="l" t="t" r="r" b="b"/>
              <a:pathLst>
                <a:path w="918" h="1834" extrusionOk="0">
                  <a:moveTo>
                    <a:pt x="917" y="0"/>
                  </a:moveTo>
                  <a:lnTo>
                    <a:pt x="1" y="917"/>
                  </a:lnTo>
                  <a:lnTo>
                    <a:pt x="1" y="1833"/>
                  </a:lnTo>
                  <a:lnTo>
                    <a:pt x="441" y="917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1" name="Google Shape;1871;p51"/>
            <p:cNvSpPr/>
            <p:nvPr/>
          </p:nvSpPr>
          <p:spPr>
            <a:xfrm>
              <a:off x="7179336" y="3216616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441" y="0"/>
                  </a:moveTo>
                  <a:lnTo>
                    <a:pt x="441" y="0"/>
                  </a:lnTo>
                  <a:lnTo>
                    <a:pt x="1" y="440"/>
                  </a:lnTo>
                  <a:lnTo>
                    <a:pt x="1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2" name="Google Shape;1872;p51"/>
            <p:cNvSpPr/>
            <p:nvPr/>
          </p:nvSpPr>
          <p:spPr>
            <a:xfrm>
              <a:off x="7415076" y="3216616"/>
              <a:ext cx="7073" cy="7089"/>
            </a:xfrm>
            <a:custGeom>
              <a:avLst/>
              <a:gdLst/>
              <a:ahLst/>
              <a:cxnLst/>
              <a:rect l="l" t="t" r="r" b="b"/>
              <a:pathLst>
                <a:path w="440" h="441" extrusionOk="0">
                  <a:moveTo>
                    <a:pt x="440" y="0"/>
                  </a:moveTo>
                  <a:lnTo>
                    <a:pt x="440" y="0"/>
                  </a:lnTo>
                  <a:lnTo>
                    <a:pt x="0" y="440"/>
                  </a:lnTo>
                  <a:lnTo>
                    <a:pt x="0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3" name="Google Shape;1873;p51"/>
            <p:cNvSpPr/>
            <p:nvPr/>
          </p:nvSpPr>
          <p:spPr>
            <a:xfrm>
              <a:off x="7149870" y="3216616"/>
              <a:ext cx="21830" cy="16"/>
            </a:xfrm>
            <a:custGeom>
              <a:avLst/>
              <a:gdLst/>
              <a:ahLst/>
              <a:cxnLst/>
              <a:rect l="l" t="t" r="r" b="b"/>
              <a:pathLst>
                <a:path w="1358" h="1" extrusionOk="0">
                  <a:moveTo>
                    <a:pt x="1357" y="0"/>
                  </a:moveTo>
                  <a:lnTo>
                    <a:pt x="1357" y="0"/>
                  </a:lnTo>
                  <a:lnTo>
                    <a:pt x="917" y="0"/>
                  </a:lnTo>
                  <a:lnTo>
                    <a:pt x="1" y="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4" name="Google Shape;1874;p51"/>
            <p:cNvSpPr/>
            <p:nvPr/>
          </p:nvSpPr>
          <p:spPr>
            <a:xfrm>
              <a:off x="7415076" y="3267879"/>
              <a:ext cx="7073" cy="16"/>
            </a:xfrm>
            <a:custGeom>
              <a:avLst/>
              <a:gdLst/>
              <a:ahLst/>
              <a:cxnLst/>
              <a:rect l="l" t="t" r="r" b="b"/>
              <a:pathLst>
                <a:path w="440" h="1" extrusionOk="0">
                  <a:moveTo>
                    <a:pt x="44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5" name="Google Shape;1875;p51"/>
            <p:cNvSpPr/>
            <p:nvPr/>
          </p:nvSpPr>
          <p:spPr>
            <a:xfrm>
              <a:off x="7333736" y="3208948"/>
              <a:ext cx="22425" cy="7684"/>
            </a:xfrm>
            <a:custGeom>
              <a:avLst/>
              <a:gdLst/>
              <a:ahLst/>
              <a:cxnLst/>
              <a:rect l="l" t="t" r="r" b="b"/>
              <a:pathLst>
                <a:path w="1395" h="478" extrusionOk="0">
                  <a:moveTo>
                    <a:pt x="478" y="1"/>
                  </a:moveTo>
                  <a:lnTo>
                    <a:pt x="1394" y="1"/>
                  </a:lnTo>
                  <a:lnTo>
                    <a:pt x="1394" y="1"/>
                  </a:lnTo>
                  <a:lnTo>
                    <a:pt x="1394" y="1"/>
                  </a:lnTo>
                  <a:lnTo>
                    <a:pt x="478" y="1"/>
                  </a:lnTo>
                  <a:lnTo>
                    <a:pt x="478" y="477"/>
                  </a:lnTo>
                  <a:lnTo>
                    <a:pt x="1" y="477"/>
                  </a:lnTo>
                  <a:lnTo>
                    <a:pt x="478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6" name="Google Shape;1876;p51"/>
            <p:cNvSpPr/>
            <p:nvPr/>
          </p:nvSpPr>
          <p:spPr>
            <a:xfrm>
              <a:off x="7370869" y="3216616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1" y="0"/>
                  </a:moveTo>
                  <a:lnTo>
                    <a:pt x="1" y="0"/>
                  </a:lnTo>
                  <a:lnTo>
                    <a:pt x="1" y="440"/>
                  </a:lnTo>
                  <a:lnTo>
                    <a:pt x="1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7" name="Google Shape;1877;p51"/>
            <p:cNvSpPr/>
            <p:nvPr/>
          </p:nvSpPr>
          <p:spPr>
            <a:xfrm>
              <a:off x="6773892" y="3231340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1" y="44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8" name="Google Shape;1878;p51"/>
            <p:cNvSpPr/>
            <p:nvPr/>
          </p:nvSpPr>
          <p:spPr>
            <a:xfrm>
              <a:off x="6493978" y="3246081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79" name="Google Shape;1879;p51"/>
            <p:cNvSpPr/>
            <p:nvPr/>
          </p:nvSpPr>
          <p:spPr>
            <a:xfrm>
              <a:off x="6855216" y="3223689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0" name="Google Shape;1880;p51"/>
            <p:cNvSpPr/>
            <p:nvPr/>
          </p:nvSpPr>
          <p:spPr>
            <a:xfrm>
              <a:off x="6744427" y="3223689"/>
              <a:ext cx="16" cy="7668"/>
            </a:xfrm>
            <a:custGeom>
              <a:avLst/>
              <a:gdLst/>
              <a:ahLst/>
              <a:cxnLst/>
              <a:rect l="l" t="t" r="r" b="b"/>
              <a:pathLst>
                <a:path w="1" h="477" extrusionOk="0">
                  <a:moveTo>
                    <a:pt x="1" y="477"/>
                  </a:moveTo>
                  <a:lnTo>
                    <a:pt x="1" y="4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1" name="Google Shape;1881;p51"/>
            <p:cNvSpPr/>
            <p:nvPr/>
          </p:nvSpPr>
          <p:spPr>
            <a:xfrm>
              <a:off x="6538168" y="3208948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1" y="1"/>
                  </a:move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2" name="Google Shape;1882;p51"/>
            <p:cNvSpPr/>
            <p:nvPr/>
          </p:nvSpPr>
          <p:spPr>
            <a:xfrm>
              <a:off x="6943612" y="3113479"/>
              <a:ext cx="21830" cy="7089"/>
            </a:xfrm>
            <a:custGeom>
              <a:avLst/>
              <a:gdLst/>
              <a:ahLst/>
              <a:cxnLst/>
              <a:rect l="l" t="t" r="r" b="b"/>
              <a:pathLst>
                <a:path w="1358" h="441" extrusionOk="0">
                  <a:moveTo>
                    <a:pt x="917" y="1"/>
                  </a:moveTo>
                  <a:lnTo>
                    <a:pt x="1" y="441"/>
                  </a:lnTo>
                  <a:lnTo>
                    <a:pt x="1" y="441"/>
                  </a:lnTo>
                  <a:lnTo>
                    <a:pt x="135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3" name="Google Shape;1883;p51"/>
            <p:cNvSpPr/>
            <p:nvPr/>
          </p:nvSpPr>
          <p:spPr>
            <a:xfrm>
              <a:off x="7002543" y="3098754"/>
              <a:ext cx="14757" cy="14741"/>
            </a:xfrm>
            <a:custGeom>
              <a:avLst/>
              <a:gdLst/>
              <a:ahLst/>
              <a:cxnLst/>
              <a:rect l="l" t="t" r="r" b="b"/>
              <a:pathLst>
                <a:path w="918" h="917" extrusionOk="0">
                  <a:moveTo>
                    <a:pt x="917" y="0"/>
                  </a:moveTo>
                  <a:lnTo>
                    <a:pt x="917" y="0"/>
                  </a:lnTo>
                  <a:lnTo>
                    <a:pt x="1" y="917"/>
                  </a:lnTo>
                  <a:lnTo>
                    <a:pt x="1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4" name="Google Shape;1884;p51"/>
            <p:cNvSpPr/>
            <p:nvPr/>
          </p:nvSpPr>
          <p:spPr>
            <a:xfrm>
              <a:off x="6965426" y="3105827"/>
              <a:ext cx="14741" cy="7668"/>
            </a:xfrm>
            <a:custGeom>
              <a:avLst/>
              <a:gdLst/>
              <a:ahLst/>
              <a:cxnLst/>
              <a:rect l="l" t="t" r="r" b="b"/>
              <a:pathLst>
                <a:path w="917" h="477" extrusionOk="0">
                  <a:moveTo>
                    <a:pt x="477" y="0"/>
                  </a:moveTo>
                  <a:lnTo>
                    <a:pt x="0" y="477"/>
                  </a:lnTo>
                  <a:lnTo>
                    <a:pt x="477" y="477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5" name="Google Shape;1885;p51"/>
            <p:cNvSpPr/>
            <p:nvPr/>
          </p:nvSpPr>
          <p:spPr>
            <a:xfrm>
              <a:off x="7090939" y="3157685"/>
              <a:ext cx="14757" cy="7089"/>
            </a:xfrm>
            <a:custGeom>
              <a:avLst/>
              <a:gdLst/>
              <a:ahLst/>
              <a:cxnLst/>
              <a:rect l="l" t="t" r="r" b="b"/>
              <a:pathLst>
                <a:path w="918" h="441" extrusionOk="0">
                  <a:moveTo>
                    <a:pt x="441" y="0"/>
                  </a:moveTo>
                  <a:lnTo>
                    <a:pt x="917" y="0"/>
                  </a:lnTo>
                  <a:lnTo>
                    <a:pt x="917" y="0"/>
                  </a:lnTo>
                  <a:lnTo>
                    <a:pt x="441" y="0"/>
                  </a:lnTo>
                  <a:lnTo>
                    <a:pt x="1" y="440"/>
                  </a:lnTo>
                  <a:lnTo>
                    <a:pt x="1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6" name="Google Shape;1886;p51"/>
            <p:cNvSpPr/>
            <p:nvPr/>
          </p:nvSpPr>
          <p:spPr>
            <a:xfrm>
              <a:off x="8092782" y="3879597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7" name="Google Shape;1887;p51"/>
            <p:cNvSpPr/>
            <p:nvPr/>
          </p:nvSpPr>
          <p:spPr>
            <a:xfrm>
              <a:off x="5683670" y="3002690"/>
              <a:ext cx="7668" cy="7684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0" y="1"/>
                  </a:moveTo>
                  <a:lnTo>
                    <a:pt x="477" y="477"/>
                  </a:lnTo>
                  <a:lnTo>
                    <a:pt x="477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8" name="Google Shape;1888;p51"/>
            <p:cNvSpPr/>
            <p:nvPr/>
          </p:nvSpPr>
          <p:spPr>
            <a:xfrm>
              <a:off x="5706062" y="3010357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1" y="0"/>
                  </a:moveTo>
                  <a:lnTo>
                    <a:pt x="440" y="440"/>
                  </a:lnTo>
                  <a:lnTo>
                    <a:pt x="440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89" name="Google Shape;1889;p51"/>
            <p:cNvSpPr/>
            <p:nvPr/>
          </p:nvSpPr>
          <p:spPr>
            <a:xfrm>
              <a:off x="7591869" y="3680412"/>
              <a:ext cx="14741" cy="22409"/>
            </a:xfrm>
            <a:custGeom>
              <a:avLst/>
              <a:gdLst/>
              <a:ahLst/>
              <a:cxnLst/>
              <a:rect l="l" t="t" r="r" b="b"/>
              <a:pathLst>
                <a:path w="917" h="1394" extrusionOk="0">
                  <a:moveTo>
                    <a:pt x="440" y="917"/>
                  </a:moveTo>
                  <a:lnTo>
                    <a:pt x="917" y="0"/>
                  </a:lnTo>
                  <a:lnTo>
                    <a:pt x="917" y="0"/>
                  </a:lnTo>
                  <a:lnTo>
                    <a:pt x="440" y="917"/>
                  </a:lnTo>
                  <a:lnTo>
                    <a:pt x="0" y="1393"/>
                  </a:lnTo>
                  <a:lnTo>
                    <a:pt x="0" y="1393"/>
                  </a:lnTo>
                  <a:lnTo>
                    <a:pt x="0" y="1393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0" name="Google Shape;1890;p51"/>
            <p:cNvSpPr/>
            <p:nvPr/>
          </p:nvSpPr>
          <p:spPr>
            <a:xfrm>
              <a:off x="7562403" y="3702804"/>
              <a:ext cx="7073" cy="21814"/>
            </a:xfrm>
            <a:custGeom>
              <a:avLst/>
              <a:gdLst/>
              <a:ahLst/>
              <a:cxnLst/>
              <a:rect l="l" t="t" r="r" b="b"/>
              <a:pathLst>
                <a:path w="440" h="1357" extrusionOk="0">
                  <a:moveTo>
                    <a:pt x="440" y="0"/>
                  </a:moveTo>
                  <a:lnTo>
                    <a:pt x="440" y="0"/>
                  </a:lnTo>
                  <a:lnTo>
                    <a:pt x="0" y="1357"/>
                  </a:lnTo>
                  <a:lnTo>
                    <a:pt x="0" y="135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1" name="Google Shape;1891;p51"/>
            <p:cNvSpPr/>
            <p:nvPr/>
          </p:nvSpPr>
          <p:spPr>
            <a:xfrm>
              <a:off x="6295372" y="2863030"/>
              <a:ext cx="29482" cy="7089"/>
            </a:xfrm>
            <a:custGeom>
              <a:avLst/>
              <a:gdLst/>
              <a:ahLst/>
              <a:cxnLst/>
              <a:rect l="l" t="t" r="r" b="b"/>
              <a:pathLst>
                <a:path w="1834" h="441" extrusionOk="0">
                  <a:moveTo>
                    <a:pt x="1834" y="0"/>
                  </a:moveTo>
                  <a:lnTo>
                    <a:pt x="1" y="440"/>
                  </a:lnTo>
                  <a:lnTo>
                    <a:pt x="441" y="440"/>
                  </a:lnTo>
                  <a:lnTo>
                    <a:pt x="1834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2" name="Google Shape;1892;p51"/>
            <p:cNvSpPr/>
            <p:nvPr/>
          </p:nvSpPr>
          <p:spPr>
            <a:xfrm>
              <a:off x="8107506" y="3923787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1" y="1"/>
                  </a:moveTo>
                  <a:lnTo>
                    <a:pt x="441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3" name="Google Shape;1893;p51"/>
            <p:cNvSpPr/>
            <p:nvPr/>
          </p:nvSpPr>
          <p:spPr>
            <a:xfrm>
              <a:off x="7643132" y="3688063"/>
              <a:ext cx="37149" cy="7089"/>
            </a:xfrm>
            <a:custGeom>
              <a:avLst/>
              <a:gdLst/>
              <a:ahLst/>
              <a:cxnLst/>
              <a:rect l="l" t="t" r="r" b="b"/>
              <a:pathLst>
                <a:path w="2311" h="441" extrusionOk="0">
                  <a:moveTo>
                    <a:pt x="2310" y="1"/>
                  </a:moveTo>
                  <a:lnTo>
                    <a:pt x="2310" y="1"/>
                  </a:lnTo>
                  <a:lnTo>
                    <a:pt x="1" y="441"/>
                  </a:lnTo>
                  <a:lnTo>
                    <a:pt x="1" y="441"/>
                  </a:lnTo>
                  <a:lnTo>
                    <a:pt x="1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4" name="Google Shape;1894;p51"/>
            <p:cNvSpPr/>
            <p:nvPr/>
          </p:nvSpPr>
          <p:spPr>
            <a:xfrm>
              <a:off x="6619492" y="2700962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1" y="1"/>
                  </a:moveTo>
                  <a:lnTo>
                    <a:pt x="441" y="441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5" name="Google Shape;1895;p51"/>
            <p:cNvSpPr/>
            <p:nvPr/>
          </p:nvSpPr>
          <p:spPr>
            <a:xfrm>
              <a:off x="7819925" y="3688063"/>
              <a:ext cx="44222" cy="14757"/>
            </a:xfrm>
            <a:custGeom>
              <a:avLst/>
              <a:gdLst/>
              <a:ahLst/>
              <a:cxnLst/>
              <a:rect l="l" t="t" r="r" b="b"/>
              <a:pathLst>
                <a:path w="2751" h="918" extrusionOk="0">
                  <a:moveTo>
                    <a:pt x="1394" y="917"/>
                  </a:moveTo>
                  <a:lnTo>
                    <a:pt x="1834" y="441"/>
                  </a:lnTo>
                  <a:lnTo>
                    <a:pt x="2750" y="1"/>
                  </a:lnTo>
                  <a:lnTo>
                    <a:pt x="2750" y="1"/>
                  </a:lnTo>
                  <a:lnTo>
                    <a:pt x="1834" y="441"/>
                  </a:lnTo>
                  <a:lnTo>
                    <a:pt x="1394" y="917"/>
                  </a:lnTo>
                  <a:lnTo>
                    <a:pt x="477" y="917"/>
                  </a:lnTo>
                  <a:lnTo>
                    <a:pt x="1" y="917"/>
                  </a:lnTo>
                  <a:lnTo>
                    <a:pt x="477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6" name="Google Shape;1896;p51"/>
            <p:cNvSpPr/>
            <p:nvPr/>
          </p:nvSpPr>
          <p:spPr>
            <a:xfrm>
              <a:off x="4998891" y="3960326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7" name="Google Shape;1897;p51"/>
            <p:cNvSpPr/>
            <p:nvPr/>
          </p:nvSpPr>
          <p:spPr>
            <a:xfrm>
              <a:off x="5691337" y="3098754"/>
              <a:ext cx="14741" cy="21814"/>
            </a:xfrm>
            <a:custGeom>
              <a:avLst/>
              <a:gdLst/>
              <a:ahLst/>
              <a:cxnLst/>
              <a:rect l="l" t="t" r="r" b="b"/>
              <a:pathLst>
                <a:path w="917" h="1357" extrusionOk="0">
                  <a:moveTo>
                    <a:pt x="0" y="0"/>
                  </a:moveTo>
                  <a:lnTo>
                    <a:pt x="440" y="440"/>
                  </a:lnTo>
                  <a:lnTo>
                    <a:pt x="917" y="1357"/>
                  </a:lnTo>
                  <a:lnTo>
                    <a:pt x="917" y="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8" name="Google Shape;1898;p51"/>
            <p:cNvSpPr/>
            <p:nvPr/>
          </p:nvSpPr>
          <p:spPr>
            <a:xfrm>
              <a:off x="7768661" y="3688063"/>
              <a:ext cx="21814" cy="7089"/>
            </a:xfrm>
            <a:custGeom>
              <a:avLst/>
              <a:gdLst/>
              <a:ahLst/>
              <a:cxnLst/>
              <a:rect l="l" t="t" r="r" b="b"/>
              <a:pathLst>
                <a:path w="1357" h="441" extrusionOk="0">
                  <a:moveTo>
                    <a:pt x="1357" y="1"/>
                  </a:moveTo>
                  <a:lnTo>
                    <a:pt x="1357" y="1"/>
                  </a:lnTo>
                  <a:lnTo>
                    <a:pt x="0" y="441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899" name="Google Shape;1899;p51"/>
            <p:cNvSpPr/>
            <p:nvPr/>
          </p:nvSpPr>
          <p:spPr>
            <a:xfrm>
              <a:off x="7716803" y="3688063"/>
              <a:ext cx="37133" cy="7089"/>
            </a:xfrm>
            <a:custGeom>
              <a:avLst/>
              <a:gdLst/>
              <a:ahLst/>
              <a:cxnLst/>
              <a:rect l="l" t="t" r="r" b="b"/>
              <a:pathLst>
                <a:path w="2310" h="441" extrusionOk="0">
                  <a:moveTo>
                    <a:pt x="1833" y="1"/>
                  </a:moveTo>
                  <a:lnTo>
                    <a:pt x="2310" y="1"/>
                  </a:lnTo>
                  <a:lnTo>
                    <a:pt x="1833" y="1"/>
                  </a:lnTo>
                  <a:lnTo>
                    <a:pt x="477" y="441"/>
                  </a:lnTo>
                  <a:lnTo>
                    <a:pt x="0" y="441"/>
                  </a:lnTo>
                  <a:lnTo>
                    <a:pt x="477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0" name="Google Shape;1900;p51"/>
            <p:cNvSpPr/>
            <p:nvPr/>
          </p:nvSpPr>
          <p:spPr>
            <a:xfrm>
              <a:off x="7687338" y="3695136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477" y="1"/>
                  </a:moveTo>
                  <a:lnTo>
                    <a:pt x="477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1" name="Google Shape;1901;p51"/>
            <p:cNvSpPr/>
            <p:nvPr/>
          </p:nvSpPr>
          <p:spPr>
            <a:xfrm>
              <a:off x="6597099" y="2722776"/>
              <a:ext cx="16" cy="7668"/>
            </a:xfrm>
            <a:custGeom>
              <a:avLst/>
              <a:gdLst/>
              <a:ahLst/>
              <a:cxnLst/>
              <a:rect l="l" t="t" r="r" b="b"/>
              <a:pathLst>
                <a:path w="1" h="477" extrusionOk="0">
                  <a:moveTo>
                    <a:pt x="1" y="0"/>
                  </a:moveTo>
                  <a:lnTo>
                    <a:pt x="1" y="477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2" name="Google Shape;1902;p51"/>
            <p:cNvSpPr/>
            <p:nvPr/>
          </p:nvSpPr>
          <p:spPr>
            <a:xfrm>
              <a:off x="6626565" y="2855362"/>
              <a:ext cx="14757" cy="14757"/>
            </a:xfrm>
            <a:custGeom>
              <a:avLst/>
              <a:gdLst/>
              <a:ahLst/>
              <a:cxnLst/>
              <a:rect l="l" t="t" r="r" b="b"/>
              <a:pathLst>
                <a:path w="918" h="918" extrusionOk="0">
                  <a:moveTo>
                    <a:pt x="1" y="1"/>
                  </a:moveTo>
                  <a:lnTo>
                    <a:pt x="477" y="477"/>
                  </a:lnTo>
                  <a:lnTo>
                    <a:pt x="917" y="917"/>
                  </a:lnTo>
                  <a:lnTo>
                    <a:pt x="917" y="47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3" name="Google Shape;1903;p51"/>
            <p:cNvSpPr/>
            <p:nvPr/>
          </p:nvSpPr>
          <p:spPr>
            <a:xfrm>
              <a:off x="6611840" y="2766966"/>
              <a:ext cx="14741" cy="16"/>
            </a:xfrm>
            <a:custGeom>
              <a:avLst/>
              <a:gdLst/>
              <a:ahLst/>
              <a:cxnLst/>
              <a:rect l="l" t="t" r="r" b="b"/>
              <a:pathLst>
                <a:path w="917" h="1" extrusionOk="0">
                  <a:moveTo>
                    <a:pt x="0" y="1"/>
                  </a:moveTo>
                  <a:lnTo>
                    <a:pt x="917" y="1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4" name="Google Shape;1904;p51"/>
            <p:cNvSpPr/>
            <p:nvPr/>
          </p:nvSpPr>
          <p:spPr>
            <a:xfrm>
              <a:off x="6678423" y="2840638"/>
              <a:ext cx="21830" cy="16"/>
            </a:xfrm>
            <a:custGeom>
              <a:avLst/>
              <a:gdLst/>
              <a:ahLst/>
              <a:cxnLst/>
              <a:rect l="l" t="t" r="r" b="b"/>
              <a:pathLst>
                <a:path w="1358" h="1" extrusionOk="0">
                  <a:moveTo>
                    <a:pt x="1357" y="0"/>
                  </a:moveTo>
                  <a:lnTo>
                    <a:pt x="917" y="0"/>
                  </a:lnTo>
                  <a:lnTo>
                    <a:pt x="1" y="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5" name="Google Shape;1905;p51"/>
            <p:cNvSpPr/>
            <p:nvPr/>
          </p:nvSpPr>
          <p:spPr>
            <a:xfrm>
              <a:off x="6884681" y="3046896"/>
              <a:ext cx="14757" cy="7668"/>
            </a:xfrm>
            <a:custGeom>
              <a:avLst/>
              <a:gdLst/>
              <a:ahLst/>
              <a:cxnLst/>
              <a:rect l="l" t="t" r="r" b="b"/>
              <a:pathLst>
                <a:path w="918" h="477" extrusionOk="0">
                  <a:moveTo>
                    <a:pt x="1" y="0"/>
                  </a:moveTo>
                  <a:lnTo>
                    <a:pt x="917" y="477"/>
                  </a:lnTo>
                  <a:lnTo>
                    <a:pt x="917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6" name="Google Shape;1906;p51"/>
            <p:cNvSpPr/>
            <p:nvPr/>
          </p:nvSpPr>
          <p:spPr>
            <a:xfrm>
              <a:off x="6611840" y="2737500"/>
              <a:ext cx="7668" cy="7684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477" y="1"/>
                  </a:moveTo>
                  <a:lnTo>
                    <a:pt x="477" y="1"/>
                  </a:lnTo>
                  <a:lnTo>
                    <a:pt x="0" y="477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7" name="Google Shape;1907;p51"/>
            <p:cNvSpPr/>
            <p:nvPr/>
          </p:nvSpPr>
          <p:spPr>
            <a:xfrm>
              <a:off x="6811025" y="2936686"/>
              <a:ext cx="21814" cy="16"/>
            </a:xfrm>
            <a:custGeom>
              <a:avLst/>
              <a:gdLst/>
              <a:ahLst/>
              <a:cxnLst/>
              <a:rect l="l" t="t" r="r" b="b"/>
              <a:pathLst>
                <a:path w="1357" h="1" extrusionOk="0">
                  <a:moveTo>
                    <a:pt x="1357" y="1"/>
                  </a:moveTo>
                  <a:lnTo>
                    <a:pt x="1357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8" name="Google Shape;1908;p51"/>
            <p:cNvSpPr/>
            <p:nvPr/>
          </p:nvSpPr>
          <p:spPr>
            <a:xfrm>
              <a:off x="6729702" y="2840638"/>
              <a:ext cx="22409" cy="14741"/>
            </a:xfrm>
            <a:custGeom>
              <a:avLst/>
              <a:gdLst/>
              <a:ahLst/>
              <a:cxnLst/>
              <a:rect l="l" t="t" r="r" b="b"/>
              <a:pathLst>
                <a:path w="1394" h="917" extrusionOk="0">
                  <a:moveTo>
                    <a:pt x="477" y="917"/>
                  </a:moveTo>
                  <a:lnTo>
                    <a:pt x="1393" y="477"/>
                  </a:lnTo>
                  <a:lnTo>
                    <a:pt x="1393" y="0"/>
                  </a:lnTo>
                  <a:lnTo>
                    <a:pt x="1393" y="0"/>
                  </a:lnTo>
                  <a:lnTo>
                    <a:pt x="1393" y="477"/>
                  </a:lnTo>
                  <a:lnTo>
                    <a:pt x="477" y="917"/>
                  </a:lnTo>
                  <a:lnTo>
                    <a:pt x="0" y="917"/>
                  </a:lnTo>
                  <a:lnTo>
                    <a:pt x="0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09" name="Google Shape;1909;p51"/>
            <p:cNvSpPr/>
            <p:nvPr/>
          </p:nvSpPr>
          <p:spPr>
            <a:xfrm>
              <a:off x="4932292" y="3923787"/>
              <a:ext cx="14757" cy="7089"/>
            </a:xfrm>
            <a:custGeom>
              <a:avLst/>
              <a:gdLst/>
              <a:ahLst/>
              <a:cxnLst/>
              <a:rect l="l" t="t" r="r" b="b"/>
              <a:pathLst>
                <a:path w="918" h="441" extrusionOk="0">
                  <a:moveTo>
                    <a:pt x="1" y="1"/>
                  </a:moveTo>
                  <a:lnTo>
                    <a:pt x="917" y="44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0" name="Google Shape;1910;p51"/>
            <p:cNvSpPr/>
            <p:nvPr/>
          </p:nvSpPr>
          <p:spPr>
            <a:xfrm>
              <a:off x="6877029" y="3046896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1" name="Google Shape;1911;p51"/>
            <p:cNvSpPr/>
            <p:nvPr/>
          </p:nvSpPr>
          <p:spPr>
            <a:xfrm>
              <a:off x="8136972" y="3650946"/>
              <a:ext cx="7089" cy="29482"/>
            </a:xfrm>
            <a:custGeom>
              <a:avLst/>
              <a:gdLst/>
              <a:ahLst/>
              <a:cxnLst/>
              <a:rect l="l" t="t" r="r" b="b"/>
              <a:pathLst>
                <a:path w="441" h="1834" extrusionOk="0">
                  <a:moveTo>
                    <a:pt x="441" y="1833"/>
                  </a:moveTo>
                  <a:lnTo>
                    <a:pt x="441" y="1833"/>
                  </a:lnTo>
                  <a:lnTo>
                    <a:pt x="1" y="917"/>
                  </a:lnTo>
                  <a:lnTo>
                    <a:pt x="441" y="0"/>
                  </a:lnTo>
                  <a:lnTo>
                    <a:pt x="441" y="0"/>
                  </a:lnTo>
                  <a:lnTo>
                    <a:pt x="1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2" name="Google Shape;1912;p51"/>
            <p:cNvSpPr/>
            <p:nvPr/>
          </p:nvSpPr>
          <p:spPr>
            <a:xfrm>
              <a:off x="6552909" y="2722776"/>
              <a:ext cx="14741" cy="14741"/>
            </a:xfrm>
            <a:custGeom>
              <a:avLst/>
              <a:gdLst/>
              <a:ahLst/>
              <a:cxnLst/>
              <a:rect l="l" t="t" r="r" b="b"/>
              <a:pathLst>
                <a:path w="917" h="917" extrusionOk="0">
                  <a:moveTo>
                    <a:pt x="0" y="0"/>
                  </a:moveTo>
                  <a:lnTo>
                    <a:pt x="0" y="0"/>
                  </a:lnTo>
                  <a:lnTo>
                    <a:pt x="917" y="917"/>
                  </a:lnTo>
                  <a:lnTo>
                    <a:pt x="917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3" name="Google Shape;1913;p51"/>
            <p:cNvSpPr/>
            <p:nvPr/>
          </p:nvSpPr>
          <p:spPr>
            <a:xfrm>
              <a:off x="6501630" y="2708035"/>
              <a:ext cx="14757" cy="7684"/>
            </a:xfrm>
            <a:custGeom>
              <a:avLst/>
              <a:gdLst/>
              <a:ahLst/>
              <a:cxnLst/>
              <a:rect l="l" t="t" r="r" b="b"/>
              <a:pathLst>
                <a:path w="918" h="478" extrusionOk="0">
                  <a:moveTo>
                    <a:pt x="1" y="1"/>
                  </a:moveTo>
                  <a:lnTo>
                    <a:pt x="1" y="1"/>
                  </a:lnTo>
                  <a:lnTo>
                    <a:pt x="917" y="477"/>
                  </a:lnTo>
                  <a:lnTo>
                    <a:pt x="917" y="477"/>
                  </a:lnTo>
                  <a:lnTo>
                    <a:pt x="917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4" name="Google Shape;1914;p51"/>
            <p:cNvSpPr/>
            <p:nvPr/>
          </p:nvSpPr>
          <p:spPr>
            <a:xfrm>
              <a:off x="6486905" y="2708035"/>
              <a:ext cx="14741" cy="7684"/>
            </a:xfrm>
            <a:custGeom>
              <a:avLst/>
              <a:gdLst/>
              <a:ahLst/>
              <a:cxnLst/>
              <a:rect l="l" t="t" r="r" b="b"/>
              <a:pathLst>
                <a:path w="917" h="478" extrusionOk="0">
                  <a:moveTo>
                    <a:pt x="0" y="1"/>
                  </a:moveTo>
                  <a:lnTo>
                    <a:pt x="0" y="1"/>
                  </a:lnTo>
                  <a:lnTo>
                    <a:pt x="440" y="477"/>
                  </a:lnTo>
                  <a:lnTo>
                    <a:pt x="917" y="477"/>
                  </a:lnTo>
                  <a:lnTo>
                    <a:pt x="917" y="477"/>
                  </a:lnTo>
                  <a:lnTo>
                    <a:pt x="44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5" name="Google Shape;1915;p51"/>
            <p:cNvSpPr/>
            <p:nvPr/>
          </p:nvSpPr>
          <p:spPr>
            <a:xfrm>
              <a:off x="6597099" y="2730427"/>
              <a:ext cx="14757" cy="16"/>
            </a:xfrm>
            <a:custGeom>
              <a:avLst/>
              <a:gdLst/>
              <a:ahLst/>
              <a:cxnLst/>
              <a:rect l="l" t="t" r="r" b="b"/>
              <a:pathLst>
                <a:path w="918" h="1" extrusionOk="0">
                  <a:moveTo>
                    <a:pt x="477" y="1"/>
                  </a:moveTo>
                  <a:lnTo>
                    <a:pt x="477" y="1"/>
                  </a:lnTo>
                  <a:lnTo>
                    <a:pt x="477" y="1"/>
                  </a:lnTo>
                  <a:lnTo>
                    <a:pt x="477" y="1"/>
                  </a:lnTo>
                  <a:lnTo>
                    <a:pt x="917" y="1"/>
                  </a:lnTo>
                  <a:lnTo>
                    <a:pt x="917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6" name="Google Shape;1916;p51"/>
            <p:cNvSpPr/>
            <p:nvPr/>
          </p:nvSpPr>
          <p:spPr>
            <a:xfrm>
              <a:off x="6523444" y="2715703"/>
              <a:ext cx="14741" cy="14741"/>
            </a:xfrm>
            <a:custGeom>
              <a:avLst/>
              <a:gdLst/>
              <a:ahLst/>
              <a:cxnLst/>
              <a:rect l="l" t="t" r="r" b="b"/>
              <a:pathLst>
                <a:path w="917" h="917" extrusionOk="0">
                  <a:moveTo>
                    <a:pt x="0" y="44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40"/>
                  </a:lnTo>
                  <a:lnTo>
                    <a:pt x="477" y="917"/>
                  </a:lnTo>
                  <a:lnTo>
                    <a:pt x="917" y="917"/>
                  </a:lnTo>
                  <a:lnTo>
                    <a:pt x="477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7" name="Google Shape;1917;p51"/>
            <p:cNvSpPr/>
            <p:nvPr/>
          </p:nvSpPr>
          <p:spPr>
            <a:xfrm>
              <a:off x="7923062" y="3791201"/>
              <a:ext cx="22409" cy="16"/>
            </a:xfrm>
            <a:custGeom>
              <a:avLst/>
              <a:gdLst/>
              <a:ahLst/>
              <a:cxnLst/>
              <a:rect l="l" t="t" r="r" b="b"/>
              <a:pathLst>
                <a:path w="1394" h="1" extrusionOk="0">
                  <a:moveTo>
                    <a:pt x="0" y="0"/>
                  </a:moveTo>
                  <a:lnTo>
                    <a:pt x="0" y="0"/>
                  </a:lnTo>
                  <a:lnTo>
                    <a:pt x="917" y="0"/>
                  </a:lnTo>
                  <a:lnTo>
                    <a:pt x="1393" y="0"/>
                  </a:lnTo>
                  <a:lnTo>
                    <a:pt x="1393" y="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8" name="Google Shape;1918;p51"/>
            <p:cNvSpPr/>
            <p:nvPr/>
          </p:nvSpPr>
          <p:spPr>
            <a:xfrm>
              <a:off x="8019110" y="3850131"/>
              <a:ext cx="14757" cy="7089"/>
            </a:xfrm>
            <a:custGeom>
              <a:avLst/>
              <a:gdLst/>
              <a:ahLst/>
              <a:cxnLst/>
              <a:rect l="l" t="t" r="r" b="b"/>
              <a:pathLst>
                <a:path w="918" h="441" extrusionOk="0">
                  <a:moveTo>
                    <a:pt x="1" y="440"/>
                  </a:move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19" name="Google Shape;1919;p51"/>
            <p:cNvSpPr/>
            <p:nvPr/>
          </p:nvSpPr>
          <p:spPr>
            <a:xfrm>
              <a:off x="7967252" y="3695136"/>
              <a:ext cx="22409" cy="7684"/>
            </a:xfrm>
            <a:custGeom>
              <a:avLst/>
              <a:gdLst/>
              <a:ahLst/>
              <a:cxnLst/>
              <a:rect l="l" t="t" r="r" b="b"/>
              <a:pathLst>
                <a:path w="1394" h="478" extrusionOk="0">
                  <a:moveTo>
                    <a:pt x="917" y="1"/>
                  </a:moveTo>
                  <a:lnTo>
                    <a:pt x="1394" y="1"/>
                  </a:lnTo>
                  <a:lnTo>
                    <a:pt x="917" y="1"/>
                  </a:lnTo>
                  <a:lnTo>
                    <a:pt x="1" y="477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0" name="Google Shape;1920;p51"/>
            <p:cNvSpPr/>
            <p:nvPr/>
          </p:nvSpPr>
          <p:spPr>
            <a:xfrm>
              <a:off x="7915989" y="3798274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0" y="0"/>
                  </a:moveTo>
                  <a:lnTo>
                    <a:pt x="440" y="0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1" name="Google Shape;1921;p51"/>
            <p:cNvSpPr/>
            <p:nvPr/>
          </p:nvSpPr>
          <p:spPr>
            <a:xfrm>
              <a:off x="8011458" y="3695136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0" y="1"/>
                  </a:moveTo>
                  <a:lnTo>
                    <a:pt x="0" y="1"/>
                  </a:lnTo>
                  <a:lnTo>
                    <a:pt x="47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2" name="Google Shape;1922;p51"/>
            <p:cNvSpPr/>
            <p:nvPr/>
          </p:nvSpPr>
          <p:spPr>
            <a:xfrm>
              <a:off x="7967252" y="3746994"/>
              <a:ext cx="22409" cy="14757"/>
            </a:xfrm>
            <a:custGeom>
              <a:avLst/>
              <a:gdLst/>
              <a:ahLst/>
              <a:cxnLst/>
              <a:rect l="l" t="t" r="r" b="b"/>
              <a:pathLst>
                <a:path w="1394" h="918" extrusionOk="0">
                  <a:moveTo>
                    <a:pt x="1" y="1"/>
                  </a:moveTo>
                  <a:lnTo>
                    <a:pt x="1" y="1"/>
                  </a:lnTo>
                  <a:lnTo>
                    <a:pt x="917" y="917"/>
                  </a:lnTo>
                  <a:lnTo>
                    <a:pt x="1394" y="917"/>
                  </a:lnTo>
                  <a:lnTo>
                    <a:pt x="917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3" name="Google Shape;1923;p51"/>
            <p:cNvSpPr/>
            <p:nvPr/>
          </p:nvSpPr>
          <p:spPr>
            <a:xfrm>
              <a:off x="7996717" y="3761735"/>
              <a:ext cx="14757" cy="7089"/>
            </a:xfrm>
            <a:custGeom>
              <a:avLst/>
              <a:gdLst/>
              <a:ahLst/>
              <a:cxnLst/>
              <a:rect l="l" t="t" r="r" b="b"/>
              <a:pathLst>
                <a:path w="918" h="441" extrusionOk="0">
                  <a:moveTo>
                    <a:pt x="1" y="0"/>
                  </a:moveTo>
                  <a:lnTo>
                    <a:pt x="917" y="440"/>
                  </a:lnTo>
                  <a:lnTo>
                    <a:pt x="917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4" name="Google Shape;1924;p51"/>
            <p:cNvSpPr/>
            <p:nvPr/>
          </p:nvSpPr>
          <p:spPr>
            <a:xfrm>
              <a:off x="7945454" y="3768808"/>
              <a:ext cx="7089" cy="7668"/>
            </a:xfrm>
            <a:custGeom>
              <a:avLst/>
              <a:gdLst/>
              <a:ahLst/>
              <a:cxnLst/>
              <a:rect l="l" t="t" r="r" b="b"/>
              <a:pathLst>
                <a:path w="441" h="477" extrusionOk="0">
                  <a:moveTo>
                    <a:pt x="0" y="477"/>
                  </a:moveTo>
                  <a:lnTo>
                    <a:pt x="44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5" name="Google Shape;1925;p51"/>
            <p:cNvSpPr/>
            <p:nvPr/>
          </p:nvSpPr>
          <p:spPr>
            <a:xfrm>
              <a:off x="8092782" y="3894322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440" y="1"/>
                  </a:moveTo>
                  <a:lnTo>
                    <a:pt x="44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6" name="Google Shape;1926;p51"/>
            <p:cNvSpPr/>
            <p:nvPr/>
          </p:nvSpPr>
          <p:spPr>
            <a:xfrm>
              <a:off x="8019110" y="3827739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44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7" name="Google Shape;1927;p51"/>
            <p:cNvSpPr/>
            <p:nvPr/>
          </p:nvSpPr>
          <p:spPr>
            <a:xfrm>
              <a:off x="8070389" y="3879597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8" name="Google Shape;1928;p51"/>
            <p:cNvSpPr/>
            <p:nvPr/>
          </p:nvSpPr>
          <p:spPr>
            <a:xfrm>
              <a:off x="8099855" y="3709877"/>
              <a:ext cx="22409" cy="7668"/>
            </a:xfrm>
            <a:custGeom>
              <a:avLst/>
              <a:gdLst/>
              <a:ahLst/>
              <a:cxnLst/>
              <a:rect l="l" t="t" r="r" b="b"/>
              <a:pathLst>
                <a:path w="1394" h="477" extrusionOk="0">
                  <a:moveTo>
                    <a:pt x="1393" y="0"/>
                  </a:moveTo>
                  <a:lnTo>
                    <a:pt x="0" y="477"/>
                  </a:lnTo>
                  <a:lnTo>
                    <a:pt x="477" y="477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29" name="Google Shape;1929;p51"/>
            <p:cNvSpPr/>
            <p:nvPr/>
          </p:nvSpPr>
          <p:spPr>
            <a:xfrm>
              <a:off x="7937786" y="3673339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7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0" name="Google Shape;1930;p51"/>
            <p:cNvSpPr/>
            <p:nvPr/>
          </p:nvSpPr>
          <p:spPr>
            <a:xfrm>
              <a:off x="4416654" y="4254980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0" y="1"/>
                  </a:moveTo>
                  <a:lnTo>
                    <a:pt x="47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1" name="Google Shape;1931;p51"/>
            <p:cNvSpPr/>
            <p:nvPr/>
          </p:nvSpPr>
          <p:spPr>
            <a:xfrm>
              <a:off x="4460844" y="4107653"/>
              <a:ext cx="22409" cy="7684"/>
            </a:xfrm>
            <a:custGeom>
              <a:avLst/>
              <a:gdLst/>
              <a:ahLst/>
              <a:cxnLst/>
              <a:rect l="l" t="t" r="r" b="b"/>
              <a:pathLst>
                <a:path w="1394" h="478" extrusionOk="0">
                  <a:moveTo>
                    <a:pt x="1" y="1"/>
                  </a:moveTo>
                  <a:lnTo>
                    <a:pt x="1" y="477"/>
                  </a:lnTo>
                  <a:lnTo>
                    <a:pt x="1394" y="47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2" name="Google Shape;1932;p51"/>
            <p:cNvSpPr/>
            <p:nvPr/>
          </p:nvSpPr>
          <p:spPr>
            <a:xfrm>
              <a:off x="4505051" y="4063463"/>
              <a:ext cx="14741" cy="7668"/>
            </a:xfrm>
            <a:custGeom>
              <a:avLst/>
              <a:gdLst/>
              <a:ahLst/>
              <a:cxnLst/>
              <a:rect l="l" t="t" r="r" b="b"/>
              <a:pathLst>
                <a:path w="917" h="477" extrusionOk="0">
                  <a:moveTo>
                    <a:pt x="0" y="0"/>
                  </a:moveTo>
                  <a:lnTo>
                    <a:pt x="0" y="477"/>
                  </a:lnTo>
                  <a:lnTo>
                    <a:pt x="477" y="477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3" name="Google Shape;1933;p51"/>
            <p:cNvSpPr/>
            <p:nvPr/>
          </p:nvSpPr>
          <p:spPr>
            <a:xfrm>
              <a:off x="7915989" y="3673339"/>
              <a:ext cx="14741" cy="14741"/>
            </a:xfrm>
            <a:custGeom>
              <a:avLst/>
              <a:gdLst/>
              <a:ahLst/>
              <a:cxnLst/>
              <a:rect l="l" t="t" r="r" b="b"/>
              <a:pathLst>
                <a:path w="917" h="917" extrusionOk="0">
                  <a:moveTo>
                    <a:pt x="917" y="440"/>
                  </a:moveTo>
                  <a:lnTo>
                    <a:pt x="917" y="0"/>
                  </a:lnTo>
                  <a:lnTo>
                    <a:pt x="917" y="0"/>
                  </a:lnTo>
                  <a:lnTo>
                    <a:pt x="917" y="440"/>
                  </a:lnTo>
                  <a:lnTo>
                    <a:pt x="0" y="917"/>
                  </a:lnTo>
                  <a:lnTo>
                    <a:pt x="0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4" name="Google Shape;1934;p51"/>
            <p:cNvSpPr/>
            <p:nvPr/>
          </p:nvSpPr>
          <p:spPr>
            <a:xfrm>
              <a:off x="4439047" y="4210790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5" name="Google Shape;1935;p51"/>
            <p:cNvSpPr/>
            <p:nvPr/>
          </p:nvSpPr>
          <p:spPr>
            <a:xfrm>
              <a:off x="4424306" y="4247907"/>
              <a:ext cx="14757" cy="16"/>
            </a:xfrm>
            <a:custGeom>
              <a:avLst/>
              <a:gdLst/>
              <a:ahLst/>
              <a:cxnLst/>
              <a:rect l="l" t="t" r="r" b="b"/>
              <a:pathLst>
                <a:path w="918" h="1" extrusionOk="0">
                  <a:moveTo>
                    <a:pt x="1" y="1"/>
                  </a:moveTo>
                  <a:lnTo>
                    <a:pt x="1" y="1"/>
                  </a:lnTo>
                  <a:lnTo>
                    <a:pt x="441" y="1"/>
                  </a:lnTo>
                  <a:lnTo>
                    <a:pt x="917" y="1"/>
                  </a:lnTo>
                  <a:lnTo>
                    <a:pt x="917" y="1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6" name="Google Shape;1936;p51"/>
            <p:cNvSpPr/>
            <p:nvPr/>
          </p:nvSpPr>
          <p:spPr>
            <a:xfrm>
              <a:off x="4542168" y="3989791"/>
              <a:ext cx="7089" cy="7684"/>
            </a:xfrm>
            <a:custGeom>
              <a:avLst/>
              <a:gdLst/>
              <a:ahLst/>
              <a:cxnLst/>
              <a:rect l="l" t="t" r="r" b="b"/>
              <a:pathLst>
                <a:path w="441" h="478" extrusionOk="0">
                  <a:moveTo>
                    <a:pt x="1" y="1"/>
                  </a:moveTo>
                  <a:lnTo>
                    <a:pt x="1" y="477"/>
                  </a:lnTo>
                  <a:lnTo>
                    <a:pt x="441" y="477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7" name="Google Shape;1937;p51"/>
            <p:cNvSpPr/>
            <p:nvPr/>
          </p:nvSpPr>
          <p:spPr>
            <a:xfrm>
              <a:off x="4446120" y="4233183"/>
              <a:ext cx="7668" cy="7089"/>
            </a:xfrm>
            <a:custGeom>
              <a:avLst/>
              <a:gdLst/>
              <a:ahLst/>
              <a:cxnLst/>
              <a:rect l="l" t="t" r="r" b="b"/>
              <a:pathLst>
                <a:path w="477" h="441" extrusionOk="0">
                  <a:moveTo>
                    <a:pt x="477" y="0"/>
                  </a:moveTo>
                  <a:lnTo>
                    <a:pt x="0" y="440"/>
                  </a:lnTo>
                  <a:lnTo>
                    <a:pt x="477" y="44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8" name="Google Shape;1938;p51"/>
            <p:cNvSpPr/>
            <p:nvPr/>
          </p:nvSpPr>
          <p:spPr>
            <a:xfrm>
              <a:off x="4453771" y="4188976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1" y="1"/>
                  </a:moveTo>
                  <a:lnTo>
                    <a:pt x="1" y="1"/>
                  </a:lnTo>
                  <a:lnTo>
                    <a:pt x="441" y="1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39" name="Google Shape;1939;p51"/>
            <p:cNvSpPr/>
            <p:nvPr/>
          </p:nvSpPr>
          <p:spPr>
            <a:xfrm>
              <a:off x="4549241" y="3982718"/>
              <a:ext cx="14757" cy="16"/>
            </a:xfrm>
            <a:custGeom>
              <a:avLst/>
              <a:gdLst/>
              <a:ahLst/>
              <a:cxnLst/>
              <a:rect l="l" t="t" r="r" b="b"/>
              <a:pathLst>
                <a:path w="918" h="1" extrusionOk="0">
                  <a:moveTo>
                    <a:pt x="1" y="1"/>
                  </a:moveTo>
                  <a:lnTo>
                    <a:pt x="1" y="1"/>
                  </a:lnTo>
                  <a:lnTo>
                    <a:pt x="477" y="1"/>
                  </a:lnTo>
                  <a:lnTo>
                    <a:pt x="917" y="1"/>
                  </a:lnTo>
                  <a:lnTo>
                    <a:pt x="91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0" name="Google Shape;1940;p51"/>
            <p:cNvSpPr/>
            <p:nvPr/>
          </p:nvSpPr>
          <p:spPr>
            <a:xfrm>
              <a:off x="4453771" y="3871929"/>
              <a:ext cx="16" cy="7684"/>
            </a:xfrm>
            <a:custGeom>
              <a:avLst/>
              <a:gdLst/>
              <a:ahLst/>
              <a:cxnLst/>
              <a:rect l="l" t="t" r="r" b="b"/>
              <a:pathLst>
                <a:path w="1" h="478" extrusionOk="0">
                  <a:moveTo>
                    <a:pt x="1" y="1"/>
                  </a:moveTo>
                  <a:lnTo>
                    <a:pt x="1" y="1"/>
                  </a:lnTo>
                  <a:lnTo>
                    <a:pt x="1" y="477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1" name="Google Shape;1941;p51"/>
            <p:cNvSpPr/>
            <p:nvPr/>
          </p:nvSpPr>
          <p:spPr>
            <a:xfrm>
              <a:off x="7886523" y="3673339"/>
              <a:ext cx="14741" cy="14741"/>
            </a:xfrm>
            <a:custGeom>
              <a:avLst/>
              <a:gdLst/>
              <a:ahLst/>
              <a:cxnLst/>
              <a:rect l="l" t="t" r="r" b="b"/>
              <a:pathLst>
                <a:path w="917" h="917" extrusionOk="0">
                  <a:moveTo>
                    <a:pt x="440" y="0"/>
                  </a:moveTo>
                  <a:lnTo>
                    <a:pt x="440" y="440"/>
                  </a:lnTo>
                  <a:lnTo>
                    <a:pt x="0" y="917"/>
                  </a:lnTo>
                  <a:lnTo>
                    <a:pt x="440" y="917"/>
                  </a:lnTo>
                  <a:lnTo>
                    <a:pt x="917" y="44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2" name="Google Shape;1942;p51"/>
            <p:cNvSpPr/>
            <p:nvPr/>
          </p:nvSpPr>
          <p:spPr>
            <a:xfrm>
              <a:off x="4534516" y="3916135"/>
              <a:ext cx="16" cy="7668"/>
            </a:xfrm>
            <a:custGeom>
              <a:avLst/>
              <a:gdLst/>
              <a:ahLst/>
              <a:cxnLst/>
              <a:rect l="l" t="t" r="r" b="b"/>
              <a:pathLst>
                <a:path w="1" h="477" extrusionOk="0">
                  <a:moveTo>
                    <a:pt x="0" y="0"/>
                  </a:moveTo>
                  <a:lnTo>
                    <a:pt x="0" y="0"/>
                  </a:lnTo>
                  <a:lnTo>
                    <a:pt x="0" y="477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3" name="Google Shape;1943;p51"/>
            <p:cNvSpPr/>
            <p:nvPr/>
          </p:nvSpPr>
          <p:spPr>
            <a:xfrm>
              <a:off x="4563982" y="3975066"/>
              <a:ext cx="14741" cy="16"/>
            </a:xfrm>
            <a:custGeom>
              <a:avLst/>
              <a:gdLst/>
              <a:ahLst/>
              <a:cxnLst/>
              <a:rect l="l" t="t" r="r" b="b"/>
              <a:pathLst>
                <a:path w="917" h="1" extrusionOk="0">
                  <a:moveTo>
                    <a:pt x="0" y="0"/>
                  </a:moveTo>
                  <a:lnTo>
                    <a:pt x="0" y="0"/>
                  </a:lnTo>
                  <a:lnTo>
                    <a:pt x="477" y="0"/>
                  </a:lnTo>
                  <a:lnTo>
                    <a:pt x="917" y="0"/>
                  </a:lnTo>
                  <a:lnTo>
                    <a:pt x="91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4" name="Google Shape;1944;p51"/>
            <p:cNvSpPr/>
            <p:nvPr/>
          </p:nvSpPr>
          <p:spPr>
            <a:xfrm>
              <a:off x="4578706" y="3967993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1" y="0"/>
                  </a:move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5" name="Google Shape;1945;p51"/>
            <p:cNvSpPr/>
            <p:nvPr/>
          </p:nvSpPr>
          <p:spPr>
            <a:xfrm>
              <a:off x="8078041" y="3717529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44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6" name="Google Shape;1946;p51"/>
            <p:cNvSpPr/>
            <p:nvPr/>
          </p:nvSpPr>
          <p:spPr>
            <a:xfrm>
              <a:off x="5993065" y="3717529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0" y="1"/>
                  </a:move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7" name="Google Shape;1947;p51"/>
            <p:cNvSpPr/>
            <p:nvPr/>
          </p:nvSpPr>
          <p:spPr>
            <a:xfrm>
              <a:off x="6302445" y="3732270"/>
              <a:ext cx="7684" cy="7089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1" y="440"/>
                  </a:moveTo>
                  <a:lnTo>
                    <a:pt x="1" y="440"/>
                  </a:lnTo>
                  <a:lnTo>
                    <a:pt x="477" y="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8" name="Google Shape;1948;p51"/>
            <p:cNvSpPr/>
            <p:nvPr/>
          </p:nvSpPr>
          <p:spPr>
            <a:xfrm>
              <a:off x="5941786" y="3739343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1" y="0"/>
                  </a:moveTo>
                  <a:lnTo>
                    <a:pt x="441" y="0"/>
                  </a:lnTo>
                  <a:lnTo>
                    <a:pt x="441" y="0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49" name="Google Shape;1949;p51"/>
            <p:cNvSpPr/>
            <p:nvPr/>
          </p:nvSpPr>
          <p:spPr>
            <a:xfrm>
              <a:off x="6007790" y="3717529"/>
              <a:ext cx="14757" cy="16"/>
            </a:xfrm>
            <a:custGeom>
              <a:avLst/>
              <a:gdLst/>
              <a:ahLst/>
              <a:cxnLst/>
              <a:rect l="l" t="t" r="r" b="b"/>
              <a:pathLst>
                <a:path w="918" h="1" extrusionOk="0">
                  <a:moveTo>
                    <a:pt x="1" y="1"/>
                  </a:moveTo>
                  <a:lnTo>
                    <a:pt x="917" y="1"/>
                  </a:lnTo>
                  <a:lnTo>
                    <a:pt x="91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0" name="Google Shape;1950;p51"/>
            <p:cNvSpPr/>
            <p:nvPr/>
          </p:nvSpPr>
          <p:spPr>
            <a:xfrm>
              <a:off x="5830997" y="3702804"/>
              <a:ext cx="7684" cy="14741"/>
            </a:xfrm>
            <a:custGeom>
              <a:avLst/>
              <a:gdLst/>
              <a:ahLst/>
              <a:cxnLst/>
              <a:rect l="l" t="t" r="r" b="b"/>
              <a:pathLst>
                <a:path w="478" h="917" extrusionOk="0">
                  <a:moveTo>
                    <a:pt x="0" y="0"/>
                  </a:moveTo>
                  <a:lnTo>
                    <a:pt x="0" y="0"/>
                  </a:lnTo>
                  <a:lnTo>
                    <a:pt x="0" y="440"/>
                  </a:lnTo>
                  <a:lnTo>
                    <a:pt x="477" y="917"/>
                  </a:lnTo>
                  <a:lnTo>
                    <a:pt x="477" y="917"/>
                  </a:lnTo>
                  <a:lnTo>
                    <a:pt x="0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1" name="Google Shape;1951;p51"/>
            <p:cNvSpPr/>
            <p:nvPr/>
          </p:nvSpPr>
          <p:spPr>
            <a:xfrm>
              <a:off x="5889928" y="3724602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2" name="Google Shape;1952;p51"/>
            <p:cNvSpPr/>
            <p:nvPr/>
          </p:nvSpPr>
          <p:spPr>
            <a:xfrm>
              <a:off x="5904653" y="3732270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3" name="Google Shape;1953;p51"/>
            <p:cNvSpPr/>
            <p:nvPr/>
          </p:nvSpPr>
          <p:spPr>
            <a:xfrm>
              <a:off x="5727860" y="3688063"/>
              <a:ext cx="16" cy="14757"/>
            </a:xfrm>
            <a:custGeom>
              <a:avLst/>
              <a:gdLst/>
              <a:ahLst/>
              <a:cxnLst/>
              <a:rect l="l" t="t" r="r" b="b"/>
              <a:pathLst>
                <a:path w="1" h="918" extrusionOk="0">
                  <a:moveTo>
                    <a:pt x="1" y="1"/>
                  </a:moveTo>
                  <a:lnTo>
                    <a:pt x="1" y="1"/>
                  </a:lnTo>
                  <a:lnTo>
                    <a:pt x="1" y="441"/>
                  </a:lnTo>
                  <a:lnTo>
                    <a:pt x="1" y="917"/>
                  </a:lnTo>
                  <a:lnTo>
                    <a:pt x="1" y="917"/>
                  </a:lnTo>
                  <a:lnTo>
                    <a:pt x="1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4" name="Google Shape;1954;p51"/>
            <p:cNvSpPr/>
            <p:nvPr/>
          </p:nvSpPr>
          <p:spPr>
            <a:xfrm>
              <a:off x="6324837" y="2848289"/>
              <a:ext cx="21830" cy="14757"/>
            </a:xfrm>
            <a:custGeom>
              <a:avLst/>
              <a:gdLst/>
              <a:ahLst/>
              <a:cxnLst/>
              <a:rect l="l" t="t" r="r" b="b"/>
              <a:pathLst>
                <a:path w="1358" h="918" extrusionOk="0">
                  <a:moveTo>
                    <a:pt x="917" y="441"/>
                  </a:moveTo>
                  <a:lnTo>
                    <a:pt x="1" y="917"/>
                  </a:lnTo>
                  <a:lnTo>
                    <a:pt x="917" y="441"/>
                  </a:lnTo>
                  <a:lnTo>
                    <a:pt x="1357" y="1"/>
                  </a:lnTo>
                  <a:lnTo>
                    <a:pt x="135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5" name="Google Shape;1955;p51"/>
            <p:cNvSpPr/>
            <p:nvPr/>
          </p:nvSpPr>
          <p:spPr>
            <a:xfrm>
              <a:off x="6361376" y="2833565"/>
              <a:ext cx="58947" cy="14741"/>
            </a:xfrm>
            <a:custGeom>
              <a:avLst/>
              <a:gdLst/>
              <a:ahLst/>
              <a:cxnLst/>
              <a:rect l="l" t="t" r="r" b="b"/>
              <a:pathLst>
                <a:path w="3667" h="917" extrusionOk="0">
                  <a:moveTo>
                    <a:pt x="1834" y="917"/>
                  </a:moveTo>
                  <a:lnTo>
                    <a:pt x="1394" y="917"/>
                  </a:lnTo>
                  <a:lnTo>
                    <a:pt x="1" y="917"/>
                  </a:lnTo>
                  <a:lnTo>
                    <a:pt x="1394" y="917"/>
                  </a:lnTo>
                  <a:lnTo>
                    <a:pt x="1834" y="917"/>
                  </a:lnTo>
                  <a:lnTo>
                    <a:pt x="2750" y="0"/>
                  </a:lnTo>
                  <a:lnTo>
                    <a:pt x="3667" y="0"/>
                  </a:lnTo>
                  <a:lnTo>
                    <a:pt x="275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6" name="Google Shape;1956;p51"/>
            <p:cNvSpPr/>
            <p:nvPr/>
          </p:nvSpPr>
          <p:spPr>
            <a:xfrm>
              <a:off x="6449772" y="3046896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7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7" name="Google Shape;1957;p51"/>
            <p:cNvSpPr/>
            <p:nvPr/>
          </p:nvSpPr>
          <p:spPr>
            <a:xfrm>
              <a:off x="6405582" y="3017430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8" name="Google Shape;1958;p51"/>
            <p:cNvSpPr/>
            <p:nvPr/>
          </p:nvSpPr>
          <p:spPr>
            <a:xfrm>
              <a:off x="6398509" y="2987965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59" name="Google Shape;1959;p51"/>
            <p:cNvSpPr/>
            <p:nvPr/>
          </p:nvSpPr>
          <p:spPr>
            <a:xfrm>
              <a:off x="6420306" y="3547809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0" name="Google Shape;1960;p51"/>
            <p:cNvSpPr/>
            <p:nvPr/>
          </p:nvSpPr>
          <p:spPr>
            <a:xfrm>
              <a:off x="5676597" y="3680412"/>
              <a:ext cx="36555" cy="14741"/>
            </a:xfrm>
            <a:custGeom>
              <a:avLst/>
              <a:gdLst/>
              <a:ahLst/>
              <a:cxnLst/>
              <a:rect l="l" t="t" r="r" b="b"/>
              <a:pathLst>
                <a:path w="2274" h="917" extrusionOk="0">
                  <a:moveTo>
                    <a:pt x="1" y="0"/>
                  </a:moveTo>
                  <a:lnTo>
                    <a:pt x="440" y="477"/>
                  </a:lnTo>
                  <a:lnTo>
                    <a:pt x="917" y="917"/>
                  </a:lnTo>
                  <a:lnTo>
                    <a:pt x="2273" y="477"/>
                  </a:lnTo>
                  <a:lnTo>
                    <a:pt x="917" y="4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1" name="Google Shape;1961;p51"/>
            <p:cNvSpPr/>
            <p:nvPr/>
          </p:nvSpPr>
          <p:spPr>
            <a:xfrm>
              <a:off x="5536342" y="3621481"/>
              <a:ext cx="7668" cy="7668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477" y="477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2" name="Google Shape;1962;p51"/>
            <p:cNvSpPr/>
            <p:nvPr/>
          </p:nvSpPr>
          <p:spPr>
            <a:xfrm>
              <a:off x="5506877" y="3629132"/>
              <a:ext cx="22409" cy="14757"/>
            </a:xfrm>
            <a:custGeom>
              <a:avLst/>
              <a:gdLst/>
              <a:ahLst/>
              <a:cxnLst/>
              <a:rect l="l" t="t" r="r" b="b"/>
              <a:pathLst>
                <a:path w="1394" h="918" extrusionOk="0">
                  <a:moveTo>
                    <a:pt x="0" y="1"/>
                  </a:moveTo>
                  <a:lnTo>
                    <a:pt x="477" y="441"/>
                  </a:lnTo>
                  <a:lnTo>
                    <a:pt x="1393" y="917"/>
                  </a:lnTo>
                  <a:lnTo>
                    <a:pt x="1393" y="441"/>
                  </a:lnTo>
                  <a:lnTo>
                    <a:pt x="917" y="44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3" name="Google Shape;1963;p51"/>
            <p:cNvSpPr/>
            <p:nvPr/>
          </p:nvSpPr>
          <p:spPr>
            <a:xfrm>
              <a:off x="5543994" y="3621481"/>
              <a:ext cx="7089" cy="7668"/>
            </a:xfrm>
            <a:custGeom>
              <a:avLst/>
              <a:gdLst/>
              <a:ahLst/>
              <a:cxnLst/>
              <a:rect l="l" t="t" r="r" b="b"/>
              <a:pathLst>
                <a:path w="441" h="477" extrusionOk="0">
                  <a:moveTo>
                    <a:pt x="441" y="477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4" name="Google Shape;1964;p51"/>
            <p:cNvSpPr/>
            <p:nvPr/>
          </p:nvSpPr>
          <p:spPr>
            <a:xfrm>
              <a:off x="6457440" y="2833565"/>
              <a:ext cx="14741" cy="7089"/>
            </a:xfrm>
            <a:custGeom>
              <a:avLst/>
              <a:gdLst/>
              <a:ahLst/>
              <a:cxnLst/>
              <a:rect l="l" t="t" r="r" b="b"/>
              <a:pathLst>
                <a:path w="917" h="441" extrusionOk="0">
                  <a:moveTo>
                    <a:pt x="0" y="440"/>
                  </a:moveTo>
                  <a:lnTo>
                    <a:pt x="0" y="440"/>
                  </a:lnTo>
                  <a:lnTo>
                    <a:pt x="917" y="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5" name="Google Shape;1965;p51"/>
            <p:cNvSpPr/>
            <p:nvPr/>
          </p:nvSpPr>
          <p:spPr>
            <a:xfrm>
              <a:off x="5647131" y="3636205"/>
              <a:ext cx="7089" cy="7684"/>
            </a:xfrm>
            <a:custGeom>
              <a:avLst/>
              <a:gdLst/>
              <a:ahLst/>
              <a:cxnLst/>
              <a:rect l="l" t="t" r="r" b="b"/>
              <a:pathLst>
                <a:path w="441" h="478" extrusionOk="0">
                  <a:moveTo>
                    <a:pt x="440" y="477"/>
                  </a:moveTo>
                  <a:lnTo>
                    <a:pt x="0" y="47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6" name="Google Shape;1966;p51"/>
            <p:cNvSpPr/>
            <p:nvPr/>
          </p:nvSpPr>
          <p:spPr>
            <a:xfrm>
              <a:off x="5632390" y="3629132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1" y="44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7" name="Google Shape;1967;p51"/>
            <p:cNvSpPr/>
            <p:nvPr/>
          </p:nvSpPr>
          <p:spPr>
            <a:xfrm>
              <a:off x="5447946" y="3709877"/>
              <a:ext cx="22409" cy="22409"/>
            </a:xfrm>
            <a:custGeom>
              <a:avLst/>
              <a:gdLst/>
              <a:ahLst/>
              <a:cxnLst/>
              <a:rect l="l" t="t" r="r" b="b"/>
              <a:pathLst>
                <a:path w="1394" h="1394" extrusionOk="0">
                  <a:moveTo>
                    <a:pt x="917" y="917"/>
                  </a:moveTo>
                  <a:lnTo>
                    <a:pt x="0" y="1393"/>
                  </a:lnTo>
                  <a:lnTo>
                    <a:pt x="0" y="1393"/>
                  </a:lnTo>
                  <a:lnTo>
                    <a:pt x="917" y="917"/>
                  </a:lnTo>
                  <a:lnTo>
                    <a:pt x="1393" y="0"/>
                  </a:lnTo>
                  <a:lnTo>
                    <a:pt x="1393" y="0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8" name="Google Shape;1968;p51"/>
            <p:cNvSpPr/>
            <p:nvPr/>
          </p:nvSpPr>
          <p:spPr>
            <a:xfrm>
              <a:off x="5647131" y="3724602"/>
              <a:ext cx="7089" cy="7684"/>
            </a:xfrm>
            <a:custGeom>
              <a:avLst/>
              <a:gdLst/>
              <a:ahLst/>
              <a:cxnLst/>
              <a:rect l="l" t="t" r="r" b="b"/>
              <a:pathLst>
                <a:path w="441" h="478" extrusionOk="0">
                  <a:moveTo>
                    <a:pt x="0" y="1"/>
                  </a:moveTo>
                  <a:lnTo>
                    <a:pt x="440" y="477"/>
                  </a:lnTo>
                  <a:lnTo>
                    <a:pt x="44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69" name="Google Shape;1969;p51"/>
            <p:cNvSpPr/>
            <p:nvPr/>
          </p:nvSpPr>
          <p:spPr>
            <a:xfrm>
              <a:off x="5588200" y="3732270"/>
              <a:ext cx="16" cy="14741"/>
            </a:xfrm>
            <a:custGeom>
              <a:avLst/>
              <a:gdLst/>
              <a:ahLst/>
              <a:cxnLst/>
              <a:rect l="l" t="t" r="r" b="b"/>
              <a:pathLst>
                <a:path w="1" h="917" extrusionOk="0">
                  <a:moveTo>
                    <a:pt x="0" y="0"/>
                  </a:moveTo>
                  <a:lnTo>
                    <a:pt x="0" y="0"/>
                  </a:lnTo>
                  <a:lnTo>
                    <a:pt x="0" y="440"/>
                  </a:lnTo>
                  <a:lnTo>
                    <a:pt x="0" y="917"/>
                  </a:lnTo>
                  <a:lnTo>
                    <a:pt x="0" y="917"/>
                  </a:lnTo>
                  <a:lnTo>
                    <a:pt x="0" y="44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0" name="Google Shape;1970;p51"/>
            <p:cNvSpPr/>
            <p:nvPr/>
          </p:nvSpPr>
          <p:spPr>
            <a:xfrm>
              <a:off x="5683670" y="3724602"/>
              <a:ext cx="7668" cy="7684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477" y="477"/>
                  </a:moveTo>
                  <a:lnTo>
                    <a:pt x="477" y="477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1" name="Google Shape;1971;p51"/>
            <p:cNvSpPr/>
            <p:nvPr/>
          </p:nvSpPr>
          <p:spPr>
            <a:xfrm>
              <a:off x="5477411" y="3695136"/>
              <a:ext cx="7668" cy="7684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0" y="477"/>
                  </a:moveTo>
                  <a:lnTo>
                    <a:pt x="47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2" name="Google Shape;1972;p51"/>
            <p:cNvSpPr/>
            <p:nvPr/>
          </p:nvSpPr>
          <p:spPr>
            <a:xfrm>
              <a:off x="5477411" y="3702804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0" y="440"/>
                  </a:moveTo>
                  <a:lnTo>
                    <a:pt x="0" y="44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3" name="Google Shape;1973;p51"/>
            <p:cNvSpPr/>
            <p:nvPr/>
          </p:nvSpPr>
          <p:spPr>
            <a:xfrm>
              <a:off x="5485063" y="3724602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44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4" name="Google Shape;1974;p51"/>
            <p:cNvSpPr/>
            <p:nvPr/>
          </p:nvSpPr>
          <p:spPr>
            <a:xfrm>
              <a:off x="6597099" y="2884828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7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5" name="Google Shape;1975;p51"/>
            <p:cNvSpPr/>
            <p:nvPr/>
          </p:nvSpPr>
          <p:spPr>
            <a:xfrm>
              <a:off x="6472164" y="3238413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1" y="1"/>
                  </a:moveTo>
                  <a:lnTo>
                    <a:pt x="1" y="1"/>
                  </a:lnTo>
                  <a:lnTo>
                    <a:pt x="441" y="1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6" name="Google Shape;1976;p51"/>
            <p:cNvSpPr/>
            <p:nvPr/>
          </p:nvSpPr>
          <p:spPr>
            <a:xfrm>
              <a:off x="6486905" y="3172409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7" name="Google Shape;1977;p51"/>
            <p:cNvSpPr/>
            <p:nvPr/>
          </p:nvSpPr>
          <p:spPr>
            <a:xfrm>
              <a:off x="6604767" y="2877755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440" y="1"/>
                  </a:moveTo>
                  <a:lnTo>
                    <a:pt x="440" y="1"/>
                  </a:lnTo>
                  <a:lnTo>
                    <a:pt x="0" y="441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8" name="Google Shape;1978;p51"/>
            <p:cNvSpPr/>
            <p:nvPr/>
          </p:nvSpPr>
          <p:spPr>
            <a:xfrm>
              <a:off x="6508703" y="3223689"/>
              <a:ext cx="16" cy="7668"/>
            </a:xfrm>
            <a:custGeom>
              <a:avLst/>
              <a:gdLst/>
              <a:ahLst/>
              <a:cxnLst/>
              <a:rect l="l" t="t" r="r" b="b"/>
              <a:pathLst>
                <a:path w="1" h="477" extrusionOk="0">
                  <a:moveTo>
                    <a:pt x="1" y="477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79" name="Google Shape;1979;p51"/>
            <p:cNvSpPr/>
            <p:nvPr/>
          </p:nvSpPr>
          <p:spPr>
            <a:xfrm>
              <a:off x="6472164" y="3120552"/>
              <a:ext cx="7089" cy="7684"/>
            </a:xfrm>
            <a:custGeom>
              <a:avLst/>
              <a:gdLst/>
              <a:ahLst/>
              <a:cxnLst/>
              <a:rect l="l" t="t" r="r" b="b"/>
              <a:pathLst>
                <a:path w="441" h="478" extrusionOk="0">
                  <a:moveTo>
                    <a:pt x="1" y="1"/>
                  </a:moveTo>
                  <a:lnTo>
                    <a:pt x="441" y="1"/>
                  </a:lnTo>
                  <a:lnTo>
                    <a:pt x="441" y="477"/>
                  </a:lnTo>
                  <a:lnTo>
                    <a:pt x="44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0" name="Google Shape;1980;p51"/>
            <p:cNvSpPr/>
            <p:nvPr/>
          </p:nvSpPr>
          <p:spPr>
            <a:xfrm>
              <a:off x="6479237" y="3025082"/>
              <a:ext cx="14757" cy="29482"/>
            </a:xfrm>
            <a:custGeom>
              <a:avLst/>
              <a:gdLst/>
              <a:ahLst/>
              <a:cxnLst/>
              <a:rect l="l" t="t" r="r" b="b"/>
              <a:pathLst>
                <a:path w="918" h="1834" extrusionOk="0">
                  <a:moveTo>
                    <a:pt x="477" y="1357"/>
                  </a:moveTo>
                  <a:lnTo>
                    <a:pt x="917" y="1"/>
                  </a:lnTo>
                  <a:lnTo>
                    <a:pt x="917" y="1"/>
                  </a:lnTo>
                  <a:lnTo>
                    <a:pt x="477" y="1357"/>
                  </a:lnTo>
                  <a:lnTo>
                    <a:pt x="1" y="1834"/>
                  </a:lnTo>
                  <a:lnTo>
                    <a:pt x="1" y="1834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1" name="Google Shape;1981;p51"/>
            <p:cNvSpPr/>
            <p:nvPr/>
          </p:nvSpPr>
          <p:spPr>
            <a:xfrm>
              <a:off x="6781560" y="3208948"/>
              <a:ext cx="7089" cy="7684"/>
            </a:xfrm>
            <a:custGeom>
              <a:avLst/>
              <a:gdLst/>
              <a:ahLst/>
              <a:cxnLst/>
              <a:rect l="l" t="t" r="r" b="b"/>
              <a:pathLst>
                <a:path w="441" h="478" extrusionOk="0">
                  <a:moveTo>
                    <a:pt x="0" y="477"/>
                  </a:moveTo>
                  <a:lnTo>
                    <a:pt x="0" y="477"/>
                  </a:lnTo>
                  <a:lnTo>
                    <a:pt x="440" y="1"/>
                  </a:lnTo>
                  <a:lnTo>
                    <a:pt x="44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2" name="Google Shape;1982;p51"/>
            <p:cNvSpPr/>
            <p:nvPr/>
          </p:nvSpPr>
          <p:spPr>
            <a:xfrm>
              <a:off x="6921220" y="3120552"/>
              <a:ext cx="16" cy="14757"/>
            </a:xfrm>
            <a:custGeom>
              <a:avLst/>
              <a:gdLst/>
              <a:ahLst/>
              <a:cxnLst/>
              <a:rect l="l" t="t" r="r" b="b"/>
              <a:pathLst>
                <a:path w="1" h="918" extrusionOk="0">
                  <a:moveTo>
                    <a:pt x="1" y="477"/>
                  </a:moveTo>
                  <a:lnTo>
                    <a:pt x="1" y="477"/>
                  </a:lnTo>
                  <a:lnTo>
                    <a:pt x="1" y="477"/>
                  </a:lnTo>
                  <a:lnTo>
                    <a:pt x="1" y="917"/>
                  </a:lnTo>
                  <a:lnTo>
                    <a:pt x="1" y="91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3" name="Google Shape;1983;p51"/>
            <p:cNvSpPr/>
            <p:nvPr/>
          </p:nvSpPr>
          <p:spPr>
            <a:xfrm>
              <a:off x="6818098" y="3208948"/>
              <a:ext cx="14741" cy="7684"/>
            </a:xfrm>
            <a:custGeom>
              <a:avLst/>
              <a:gdLst/>
              <a:ahLst/>
              <a:cxnLst/>
              <a:rect l="l" t="t" r="r" b="b"/>
              <a:pathLst>
                <a:path w="917" h="478" extrusionOk="0">
                  <a:moveTo>
                    <a:pt x="0" y="477"/>
                  </a:moveTo>
                  <a:lnTo>
                    <a:pt x="0" y="477"/>
                  </a:lnTo>
                  <a:lnTo>
                    <a:pt x="477" y="1"/>
                  </a:lnTo>
                  <a:lnTo>
                    <a:pt x="91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4" name="Google Shape;1984;p51"/>
            <p:cNvSpPr/>
            <p:nvPr/>
          </p:nvSpPr>
          <p:spPr>
            <a:xfrm>
              <a:off x="6921220" y="3113479"/>
              <a:ext cx="14757" cy="14757"/>
            </a:xfrm>
            <a:custGeom>
              <a:avLst/>
              <a:gdLst/>
              <a:ahLst/>
              <a:cxnLst/>
              <a:rect l="l" t="t" r="r" b="b"/>
              <a:pathLst>
                <a:path w="918" h="918" extrusionOk="0">
                  <a:moveTo>
                    <a:pt x="1" y="441"/>
                  </a:moveTo>
                  <a:lnTo>
                    <a:pt x="917" y="1"/>
                  </a:lnTo>
                  <a:lnTo>
                    <a:pt x="917" y="1"/>
                  </a:lnTo>
                  <a:lnTo>
                    <a:pt x="1" y="441"/>
                  </a:lnTo>
                  <a:lnTo>
                    <a:pt x="1" y="91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5" name="Google Shape;1985;p51"/>
            <p:cNvSpPr/>
            <p:nvPr/>
          </p:nvSpPr>
          <p:spPr>
            <a:xfrm>
              <a:off x="6788633" y="3208948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0" y="1"/>
                  </a:moveTo>
                  <a:lnTo>
                    <a:pt x="47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6" name="Google Shape;1986;p51"/>
            <p:cNvSpPr/>
            <p:nvPr/>
          </p:nvSpPr>
          <p:spPr>
            <a:xfrm>
              <a:off x="6508703" y="3017430"/>
              <a:ext cx="14757" cy="7668"/>
            </a:xfrm>
            <a:custGeom>
              <a:avLst/>
              <a:gdLst/>
              <a:ahLst/>
              <a:cxnLst/>
              <a:rect l="l" t="t" r="r" b="b"/>
              <a:pathLst>
                <a:path w="918" h="477" extrusionOk="0">
                  <a:moveTo>
                    <a:pt x="917" y="0"/>
                  </a:moveTo>
                  <a:lnTo>
                    <a:pt x="917" y="0"/>
                  </a:lnTo>
                  <a:lnTo>
                    <a:pt x="1" y="477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7" name="Google Shape;1987;p51"/>
            <p:cNvSpPr/>
            <p:nvPr/>
          </p:nvSpPr>
          <p:spPr>
            <a:xfrm>
              <a:off x="6707888" y="3216616"/>
              <a:ext cx="14757" cy="7089"/>
            </a:xfrm>
            <a:custGeom>
              <a:avLst/>
              <a:gdLst/>
              <a:ahLst/>
              <a:cxnLst/>
              <a:rect l="l" t="t" r="r" b="b"/>
              <a:pathLst>
                <a:path w="918" h="441" extrusionOk="0">
                  <a:moveTo>
                    <a:pt x="1" y="440"/>
                  </a:moveTo>
                  <a:lnTo>
                    <a:pt x="1" y="440"/>
                  </a:lnTo>
                  <a:lnTo>
                    <a:pt x="1" y="440"/>
                  </a:lnTo>
                  <a:lnTo>
                    <a:pt x="441" y="0"/>
                  </a:lnTo>
                  <a:lnTo>
                    <a:pt x="917" y="0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8" name="Google Shape;1988;p51"/>
            <p:cNvSpPr/>
            <p:nvPr/>
          </p:nvSpPr>
          <p:spPr>
            <a:xfrm>
              <a:off x="6552909" y="3201875"/>
              <a:ext cx="22409" cy="7089"/>
            </a:xfrm>
            <a:custGeom>
              <a:avLst/>
              <a:gdLst/>
              <a:ahLst/>
              <a:cxnLst/>
              <a:rect l="l" t="t" r="r" b="b"/>
              <a:pathLst>
                <a:path w="1394" h="441" extrusionOk="0">
                  <a:moveTo>
                    <a:pt x="0" y="441"/>
                  </a:moveTo>
                  <a:lnTo>
                    <a:pt x="0" y="441"/>
                  </a:lnTo>
                  <a:lnTo>
                    <a:pt x="1393" y="1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89" name="Google Shape;1989;p51"/>
            <p:cNvSpPr/>
            <p:nvPr/>
          </p:nvSpPr>
          <p:spPr>
            <a:xfrm>
              <a:off x="6575302" y="2884828"/>
              <a:ext cx="36555" cy="58947"/>
            </a:xfrm>
            <a:custGeom>
              <a:avLst/>
              <a:gdLst/>
              <a:ahLst/>
              <a:cxnLst/>
              <a:rect l="l" t="t" r="r" b="b"/>
              <a:pathLst>
                <a:path w="2274" h="3667" extrusionOk="0">
                  <a:moveTo>
                    <a:pt x="2273" y="2310"/>
                  </a:moveTo>
                  <a:lnTo>
                    <a:pt x="0" y="2310"/>
                  </a:lnTo>
                  <a:lnTo>
                    <a:pt x="917" y="1"/>
                  </a:lnTo>
                  <a:lnTo>
                    <a:pt x="917" y="1"/>
                  </a:lnTo>
                  <a:lnTo>
                    <a:pt x="0" y="2310"/>
                  </a:lnTo>
                  <a:lnTo>
                    <a:pt x="2273" y="2310"/>
                  </a:lnTo>
                  <a:lnTo>
                    <a:pt x="1357" y="3667"/>
                  </a:lnTo>
                  <a:lnTo>
                    <a:pt x="1357" y="366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0" name="Google Shape;1990;p51"/>
            <p:cNvSpPr/>
            <p:nvPr/>
          </p:nvSpPr>
          <p:spPr>
            <a:xfrm>
              <a:off x="6538168" y="2943759"/>
              <a:ext cx="37149" cy="51874"/>
            </a:xfrm>
            <a:custGeom>
              <a:avLst/>
              <a:gdLst/>
              <a:ahLst/>
              <a:cxnLst/>
              <a:rect l="l" t="t" r="r" b="b"/>
              <a:pathLst>
                <a:path w="2311" h="3227" extrusionOk="0">
                  <a:moveTo>
                    <a:pt x="1834" y="1"/>
                  </a:moveTo>
                  <a:lnTo>
                    <a:pt x="2310" y="477"/>
                  </a:lnTo>
                  <a:lnTo>
                    <a:pt x="2310" y="1"/>
                  </a:lnTo>
                  <a:close/>
                  <a:moveTo>
                    <a:pt x="1" y="1394"/>
                  </a:moveTo>
                  <a:lnTo>
                    <a:pt x="1" y="1834"/>
                  </a:lnTo>
                  <a:lnTo>
                    <a:pt x="477" y="3227"/>
                  </a:lnTo>
                  <a:lnTo>
                    <a:pt x="477" y="1834"/>
                  </a:lnTo>
                  <a:lnTo>
                    <a:pt x="1" y="1394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1" name="Google Shape;1991;p51"/>
            <p:cNvSpPr/>
            <p:nvPr/>
          </p:nvSpPr>
          <p:spPr>
            <a:xfrm>
              <a:off x="6531095" y="3017430"/>
              <a:ext cx="7089" cy="7668"/>
            </a:xfrm>
            <a:custGeom>
              <a:avLst/>
              <a:gdLst/>
              <a:ahLst/>
              <a:cxnLst/>
              <a:rect l="l" t="t" r="r" b="b"/>
              <a:pathLst>
                <a:path w="441" h="477" extrusionOk="0">
                  <a:moveTo>
                    <a:pt x="1" y="0"/>
                  </a:moveTo>
                  <a:lnTo>
                    <a:pt x="441" y="0"/>
                  </a:lnTo>
                  <a:lnTo>
                    <a:pt x="1" y="0"/>
                  </a:lnTo>
                  <a:lnTo>
                    <a:pt x="1" y="477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2" name="Google Shape;1992;p51"/>
            <p:cNvSpPr/>
            <p:nvPr/>
          </p:nvSpPr>
          <p:spPr>
            <a:xfrm>
              <a:off x="7068547" y="3599667"/>
              <a:ext cx="250481" cy="147343"/>
            </a:xfrm>
            <a:custGeom>
              <a:avLst/>
              <a:gdLst/>
              <a:ahLst/>
              <a:cxnLst/>
              <a:rect l="l" t="t" r="r" b="b"/>
              <a:pathLst>
                <a:path w="15582" h="9166" extrusionOk="0">
                  <a:moveTo>
                    <a:pt x="5976" y="1"/>
                  </a:moveTo>
                  <a:lnTo>
                    <a:pt x="5976" y="917"/>
                  </a:lnTo>
                  <a:lnTo>
                    <a:pt x="5500" y="1357"/>
                  </a:lnTo>
                  <a:lnTo>
                    <a:pt x="4583" y="440"/>
                  </a:lnTo>
                  <a:lnTo>
                    <a:pt x="4143" y="917"/>
                  </a:lnTo>
                  <a:lnTo>
                    <a:pt x="4143" y="440"/>
                  </a:lnTo>
                  <a:lnTo>
                    <a:pt x="3667" y="440"/>
                  </a:lnTo>
                  <a:lnTo>
                    <a:pt x="3667" y="1357"/>
                  </a:lnTo>
                  <a:lnTo>
                    <a:pt x="3667" y="1834"/>
                  </a:lnTo>
                  <a:lnTo>
                    <a:pt x="3227" y="2274"/>
                  </a:lnTo>
                  <a:lnTo>
                    <a:pt x="2310" y="2750"/>
                  </a:lnTo>
                  <a:lnTo>
                    <a:pt x="2750" y="3190"/>
                  </a:lnTo>
                  <a:lnTo>
                    <a:pt x="1394" y="3190"/>
                  </a:lnTo>
                  <a:lnTo>
                    <a:pt x="917" y="3667"/>
                  </a:lnTo>
                  <a:lnTo>
                    <a:pt x="917" y="4107"/>
                  </a:lnTo>
                  <a:lnTo>
                    <a:pt x="1" y="5023"/>
                  </a:lnTo>
                  <a:lnTo>
                    <a:pt x="1" y="5500"/>
                  </a:lnTo>
                  <a:lnTo>
                    <a:pt x="917" y="5023"/>
                  </a:lnTo>
                  <a:lnTo>
                    <a:pt x="1394" y="4583"/>
                  </a:lnTo>
                  <a:lnTo>
                    <a:pt x="2310" y="4583"/>
                  </a:lnTo>
                  <a:lnTo>
                    <a:pt x="2750" y="5023"/>
                  </a:lnTo>
                  <a:lnTo>
                    <a:pt x="3667" y="5500"/>
                  </a:lnTo>
                  <a:lnTo>
                    <a:pt x="4143" y="5023"/>
                  </a:lnTo>
                  <a:lnTo>
                    <a:pt x="4143" y="5500"/>
                  </a:lnTo>
                  <a:lnTo>
                    <a:pt x="4583" y="6416"/>
                  </a:lnTo>
                  <a:lnTo>
                    <a:pt x="4143" y="6856"/>
                  </a:lnTo>
                  <a:lnTo>
                    <a:pt x="4583" y="7773"/>
                  </a:lnTo>
                  <a:lnTo>
                    <a:pt x="4583" y="8689"/>
                  </a:lnTo>
                  <a:lnTo>
                    <a:pt x="4583" y="9166"/>
                  </a:lnTo>
                  <a:lnTo>
                    <a:pt x="5976" y="8689"/>
                  </a:lnTo>
                  <a:lnTo>
                    <a:pt x="6416" y="9166"/>
                  </a:lnTo>
                  <a:lnTo>
                    <a:pt x="7809" y="8689"/>
                  </a:lnTo>
                  <a:lnTo>
                    <a:pt x="8249" y="7333"/>
                  </a:lnTo>
                  <a:lnTo>
                    <a:pt x="8726" y="6856"/>
                  </a:lnTo>
                  <a:lnTo>
                    <a:pt x="9166" y="6416"/>
                  </a:lnTo>
                  <a:lnTo>
                    <a:pt x="10082" y="5500"/>
                  </a:lnTo>
                  <a:lnTo>
                    <a:pt x="10082" y="5940"/>
                  </a:lnTo>
                  <a:lnTo>
                    <a:pt x="10559" y="6416"/>
                  </a:lnTo>
                  <a:lnTo>
                    <a:pt x="10999" y="5023"/>
                  </a:lnTo>
                  <a:lnTo>
                    <a:pt x="10999" y="4583"/>
                  </a:lnTo>
                  <a:lnTo>
                    <a:pt x="11915" y="3667"/>
                  </a:lnTo>
                  <a:lnTo>
                    <a:pt x="12832" y="3667"/>
                  </a:lnTo>
                  <a:lnTo>
                    <a:pt x="12832" y="4107"/>
                  </a:lnTo>
                  <a:lnTo>
                    <a:pt x="13748" y="4107"/>
                  </a:lnTo>
                  <a:lnTo>
                    <a:pt x="14665" y="3667"/>
                  </a:lnTo>
                  <a:lnTo>
                    <a:pt x="15581" y="3190"/>
                  </a:lnTo>
                  <a:lnTo>
                    <a:pt x="15581" y="2750"/>
                  </a:lnTo>
                  <a:lnTo>
                    <a:pt x="15142" y="2274"/>
                  </a:lnTo>
                  <a:lnTo>
                    <a:pt x="15142" y="1834"/>
                  </a:lnTo>
                  <a:lnTo>
                    <a:pt x="15581" y="1834"/>
                  </a:lnTo>
                  <a:lnTo>
                    <a:pt x="15581" y="1357"/>
                  </a:lnTo>
                  <a:lnTo>
                    <a:pt x="14225" y="1357"/>
                  </a:lnTo>
                  <a:lnTo>
                    <a:pt x="13308" y="1834"/>
                  </a:lnTo>
                  <a:lnTo>
                    <a:pt x="12832" y="2274"/>
                  </a:lnTo>
                  <a:lnTo>
                    <a:pt x="12392" y="3190"/>
                  </a:lnTo>
                  <a:lnTo>
                    <a:pt x="10559" y="3190"/>
                  </a:lnTo>
                  <a:lnTo>
                    <a:pt x="10559" y="2750"/>
                  </a:lnTo>
                  <a:lnTo>
                    <a:pt x="9642" y="2274"/>
                  </a:lnTo>
                  <a:lnTo>
                    <a:pt x="8726" y="2750"/>
                  </a:lnTo>
                  <a:lnTo>
                    <a:pt x="8249" y="2274"/>
                  </a:lnTo>
                  <a:lnTo>
                    <a:pt x="8249" y="1834"/>
                  </a:lnTo>
                  <a:lnTo>
                    <a:pt x="7333" y="1834"/>
                  </a:lnTo>
                  <a:lnTo>
                    <a:pt x="7333" y="1357"/>
                  </a:lnTo>
                  <a:lnTo>
                    <a:pt x="7333" y="917"/>
                  </a:lnTo>
                  <a:lnTo>
                    <a:pt x="6893" y="440"/>
                  </a:lnTo>
                  <a:lnTo>
                    <a:pt x="5976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3" name="Google Shape;1993;p51"/>
            <p:cNvSpPr/>
            <p:nvPr/>
          </p:nvSpPr>
          <p:spPr>
            <a:xfrm>
              <a:off x="7053822" y="1537068"/>
              <a:ext cx="58947" cy="66020"/>
            </a:xfrm>
            <a:custGeom>
              <a:avLst/>
              <a:gdLst/>
              <a:ahLst/>
              <a:cxnLst/>
              <a:rect l="l" t="t" r="r" b="b"/>
              <a:pathLst>
                <a:path w="3667" h="4107" extrusionOk="0">
                  <a:moveTo>
                    <a:pt x="477" y="1"/>
                  </a:moveTo>
                  <a:lnTo>
                    <a:pt x="477" y="441"/>
                  </a:lnTo>
                  <a:lnTo>
                    <a:pt x="0" y="1357"/>
                  </a:lnTo>
                  <a:lnTo>
                    <a:pt x="0" y="2274"/>
                  </a:lnTo>
                  <a:lnTo>
                    <a:pt x="1393" y="2750"/>
                  </a:lnTo>
                  <a:lnTo>
                    <a:pt x="1393" y="3190"/>
                  </a:lnTo>
                  <a:lnTo>
                    <a:pt x="2310" y="3667"/>
                  </a:lnTo>
                  <a:lnTo>
                    <a:pt x="3226" y="4107"/>
                  </a:lnTo>
                  <a:lnTo>
                    <a:pt x="3666" y="3667"/>
                  </a:lnTo>
                  <a:lnTo>
                    <a:pt x="3226" y="3190"/>
                  </a:lnTo>
                  <a:lnTo>
                    <a:pt x="3666" y="2274"/>
                  </a:lnTo>
                  <a:lnTo>
                    <a:pt x="3666" y="1834"/>
                  </a:lnTo>
                  <a:lnTo>
                    <a:pt x="3666" y="917"/>
                  </a:lnTo>
                  <a:lnTo>
                    <a:pt x="2750" y="441"/>
                  </a:lnTo>
                  <a:lnTo>
                    <a:pt x="1833" y="441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4" name="Google Shape;1994;p51"/>
            <p:cNvSpPr/>
            <p:nvPr/>
          </p:nvSpPr>
          <p:spPr>
            <a:xfrm>
              <a:off x="6427974" y="1293692"/>
              <a:ext cx="1996017" cy="2430926"/>
            </a:xfrm>
            <a:custGeom>
              <a:avLst/>
              <a:gdLst/>
              <a:ahLst/>
              <a:cxnLst/>
              <a:rect l="l" t="t" r="r" b="b"/>
              <a:pathLst>
                <a:path w="124169" h="151224" extrusionOk="0">
                  <a:moveTo>
                    <a:pt x="63239" y="0"/>
                  </a:moveTo>
                  <a:lnTo>
                    <a:pt x="61406" y="1393"/>
                  </a:lnTo>
                  <a:lnTo>
                    <a:pt x="60490" y="1833"/>
                  </a:lnTo>
                  <a:lnTo>
                    <a:pt x="58180" y="1833"/>
                  </a:lnTo>
                  <a:lnTo>
                    <a:pt x="58657" y="2310"/>
                  </a:lnTo>
                  <a:lnTo>
                    <a:pt x="58657" y="3666"/>
                  </a:lnTo>
                  <a:lnTo>
                    <a:pt x="58180" y="4583"/>
                  </a:lnTo>
                  <a:lnTo>
                    <a:pt x="58657" y="5059"/>
                  </a:lnTo>
                  <a:lnTo>
                    <a:pt x="59096" y="5499"/>
                  </a:lnTo>
                  <a:lnTo>
                    <a:pt x="60013" y="6416"/>
                  </a:lnTo>
                  <a:lnTo>
                    <a:pt x="60929" y="6416"/>
                  </a:lnTo>
                  <a:lnTo>
                    <a:pt x="61406" y="6892"/>
                  </a:lnTo>
                  <a:lnTo>
                    <a:pt x="60490" y="7809"/>
                  </a:lnTo>
                  <a:lnTo>
                    <a:pt x="60013" y="9165"/>
                  </a:lnTo>
                  <a:lnTo>
                    <a:pt x="60490" y="9165"/>
                  </a:lnTo>
                  <a:lnTo>
                    <a:pt x="60929" y="9642"/>
                  </a:lnTo>
                  <a:lnTo>
                    <a:pt x="60013" y="10558"/>
                  </a:lnTo>
                  <a:lnTo>
                    <a:pt x="59096" y="10558"/>
                  </a:lnTo>
                  <a:lnTo>
                    <a:pt x="58180" y="9642"/>
                  </a:lnTo>
                  <a:lnTo>
                    <a:pt x="58657" y="9165"/>
                  </a:lnTo>
                  <a:lnTo>
                    <a:pt x="58180" y="8249"/>
                  </a:lnTo>
                  <a:lnTo>
                    <a:pt x="57263" y="7809"/>
                  </a:lnTo>
                  <a:lnTo>
                    <a:pt x="57263" y="8249"/>
                  </a:lnTo>
                  <a:lnTo>
                    <a:pt x="56824" y="9642"/>
                  </a:lnTo>
                  <a:lnTo>
                    <a:pt x="56824" y="10082"/>
                  </a:lnTo>
                  <a:lnTo>
                    <a:pt x="56824" y="10998"/>
                  </a:lnTo>
                  <a:lnTo>
                    <a:pt x="56824" y="11475"/>
                  </a:lnTo>
                  <a:lnTo>
                    <a:pt x="56347" y="12391"/>
                  </a:lnTo>
                  <a:lnTo>
                    <a:pt x="54074" y="12391"/>
                  </a:lnTo>
                  <a:lnTo>
                    <a:pt x="54074" y="13308"/>
                  </a:lnTo>
                  <a:lnTo>
                    <a:pt x="53597" y="15141"/>
                  </a:lnTo>
                  <a:lnTo>
                    <a:pt x="53597" y="15581"/>
                  </a:lnTo>
                  <a:lnTo>
                    <a:pt x="52681" y="16497"/>
                  </a:lnTo>
                  <a:lnTo>
                    <a:pt x="52681" y="16974"/>
                  </a:lnTo>
                  <a:lnTo>
                    <a:pt x="52681" y="17414"/>
                  </a:lnTo>
                  <a:lnTo>
                    <a:pt x="52241" y="16974"/>
                  </a:lnTo>
                  <a:lnTo>
                    <a:pt x="51764" y="16497"/>
                  </a:lnTo>
                  <a:lnTo>
                    <a:pt x="50848" y="18330"/>
                  </a:lnTo>
                  <a:lnTo>
                    <a:pt x="50848" y="16974"/>
                  </a:lnTo>
                  <a:lnTo>
                    <a:pt x="50848" y="16057"/>
                  </a:lnTo>
                  <a:lnTo>
                    <a:pt x="51324" y="15581"/>
                  </a:lnTo>
                  <a:lnTo>
                    <a:pt x="50848" y="15141"/>
                  </a:lnTo>
                  <a:lnTo>
                    <a:pt x="50848" y="14224"/>
                  </a:lnTo>
                  <a:lnTo>
                    <a:pt x="49491" y="14224"/>
                  </a:lnTo>
                  <a:lnTo>
                    <a:pt x="49015" y="13748"/>
                  </a:lnTo>
                  <a:lnTo>
                    <a:pt x="48575" y="15141"/>
                  </a:lnTo>
                  <a:lnTo>
                    <a:pt x="49015" y="15141"/>
                  </a:lnTo>
                  <a:lnTo>
                    <a:pt x="49491" y="16057"/>
                  </a:lnTo>
                  <a:lnTo>
                    <a:pt x="48575" y="16497"/>
                  </a:lnTo>
                  <a:lnTo>
                    <a:pt x="48575" y="15581"/>
                  </a:lnTo>
                  <a:lnTo>
                    <a:pt x="48098" y="16057"/>
                  </a:lnTo>
                  <a:lnTo>
                    <a:pt x="48098" y="16497"/>
                  </a:lnTo>
                  <a:lnTo>
                    <a:pt x="48575" y="16974"/>
                  </a:lnTo>
                  <a:lnTo>
                    <a:pt x="49491" y="18330"/>
                  </a:lnTo>
                  <a:lnTo>
                    <a:pt x="48575" y="18330"/>
                  </a:lnTo>
                  <a:lnTo>
                    <a:pt x="48098" y="17890"/>
                  </a:lnTo>
                  <a:lnTo>
                    <a:pt x="48098" y="17414"/>
                  </a:lnTo>
                  <a:lnTo>
                    <a:pt x="47658" y="17890"/>
                  </a:lnTo>
                  <a:lnTo>
                    <a:pt x="47182" y="18807"/>
                  </a:lnTo>
                  <a:lnTo>
                    <a:pt x="46742" y="18807"/>
                  </a:lnTo>
                  <a:lnTo>
                    <a:pt x="45825" y="21080"/>
                  </a:lnTo>
                  <a:lnTo>
                    <a:pt x="45349" y="21556"/>
                  </a:lnTo>
                  <a:lnTo>
                    <a:pt x="44909" y="21996"/>
                  </a:lnTo>
                  <a:lnTo>
                    <a:pt x="45349" y="22473"/>
                  </a:lnTo>
                  <a:lnTo>
                    <a:pt x="45825" y="22913"/>
                  </a:lnTo>
                  <a:lnTo>
                    <a:pt x="44909" y="23829"/>
                  </a:lnTo>
                  <a:lnTo>
                    <a:pt x="44432" y="24306"/>
                  </a:lnTo>
                  <a:lnTo>
                    <a:pt x="43992" y="24306"/>
                  </a:lnTo>
                  <a:lnTo>
                    <a:pt x="44909" y="25222"/>
                  </a:lnTo>
                  <a:lnTo>
                    <a:pt x="44909" y="26139"/>
                  </a:lnTo>
                  <a:lnTo>
                    <a:pt x="45349" y="27495"/>
                  </a:lnTo>
                  <a:lnTo>
                    <a:pt x="45349" y="27972"/>
                  </a:lnTo>
                  <a:lnTo>
                    <a:pt x="44909" y="28412"/>
                  </a:lnTo>
                  <a:lnTo>
                    <a:pt x="43992" y="28888"/>
                  </a:lnTo>
                  <a:lnTo>
                    <a:pt x="42599" y="29328"/>
                  </a:lnTo>
                  <a:lnTo>
                    <a:pt x="42159" y="29805"/>
                  </a:lnTo>
                  <a:lnTo>
                    <a:pt x="40326" y="29328"/>
                  </a:lnTo>
                  <a:lnTo>
                    <a:pt x="39410" y="28888"/>
                  </a:lnTo>
                  <a:lnTo>
                    <a:pt x="38493" y="28888"/>
                  </a:lnTo>
                  <a:lnTo>
                    <a:pt x="37577" y="28412"/>
                  </a:lnTo>
                  <a:lnTo>
                    <a:pt x="37577" y="27972"/>
                  </a:lnTo>
                  <a:lnTo>
                    <a:pt x="37100" y="27055"/>
                  </a:lnTo>
                  <a:lnTo>
                    <a:pt x="37100" y="26579"/>
                  </a:lnTo>
                  <a:lnTo>
                    <a:pt x="38933" y="25662"/>
                  </a:lnTo>
                  <a:lnTo>
                    <a:pt x="38493" y="25222"/>
                  </a:lnTo>
                  <a:lnTo>
                    <a:pt x="39850" y="25222"/>
                  </a:lnTo>
                  <a:lnTo>
                    <a:pt x="39850" y="24746"/>
                  </a:lnTo>
                  <a:lnTo>
                    <a:pt x="38933" y="24306"/>
                  </a:lnTo>
                  <a:lnTo>
                    <a:pt x="38493" y="23829"/>
                  </a:lnTo>
                  <a:lnTo>
                    <a:pt x="38017" y="23389"/>
                  </a:lnTo>
                  <a:lnTo>
                    <a:pt x="37100" y="23389"/>
                  </a:lnTo>
                  <a:lnTo>
                    <a:pt x="36660" y="22473"/>
                  </a:lnTo>
                  <a:lnTo>
                    <a:pt x="36184" y="22473"/>
                  </a:lnTo>
                  <a:lnTo>
                    <a:pt x="34827" y="23389"/>
                  </a:lnTo>
                  <a:lnTo>
                    <a:pt x="33434" y="23389"/>
                  </a:lnTo>
                  <a:lnTo>
                    <a:pt x="33911" y="23829"/>
                  </a:lnTo>
                  <a:lnTo>
                    <a:pt x="32518" y="23829"/>
                  </a:lnTo>
                  <a:lnTo>
                    <a:pt x="33911" y="24306"/>
                  </a:lnTo>
                  <a:lnTo>
                    <a:pt x="34351" y="24746"/>
                  </a:lnTo>
                  <a:lnTo>
                    <a:pt x="34827" y="25222"/>
                  </a:lnTo>
                  <a:lnTo>
                    <a:pt x="34827" y="25662"/>
                  </a:lnTo>
                  <a:lnTo>
                    <a:pt x="34827" y="26579"/>
                  </a:lnTo>
                  <a:lnTo>
                    <a:pt x="35267" y="27055"/>
                  </a:lnTo>
                  <a:lnTo>
                    <a:pt x="35267" y="27495"/>
                  </a:lnTo>
                  <a:lnTo>
                    <a:pt x="35744" y="27495"/>
                  </a:lnTo>
                  <a:lnTo>
                    <a:pt x="35267" y="28412"/>
                  </a:lnTo>
                  <a:lnTo>
                    <a:pt x="35744" y="28888"/>
                  </a:lnTo>
                  <a:lnTo>
                    <a:pt x="35744" y="30245"/>
                  </a:lnTo>
                  <a:lnTo>
                    <a:pt x="37577" y="30245"/>
                  </a:lnTo>
                  <a:lnTo>
                    <a:pt x="38017" y="30721"/>
                  </a:lnTo>
                  <a:lnTo>
                    <a:pt x="38017" y="31161"/>
                  </a:lnTo>
                  <a:lnTo>
                    <a:pt x="38493" y="31638"/>
                  </a:lnTo>
                  <a:lnTo>
                    <a:pt x="38493" y="32078"/>
                  </a:lnTo>
                  <a:lnTo>
                    <a:pt x="39410" y="32554"/>
                  </a:lnTo>
                  <a:lnTo>
                    <a:pt x="38933" y="32994"/>
                  </a:lnTo>
                  <a:lnTo>
                    <a:pt x="38493" y="34387"/>
                  </a:lnTo>
                  <a:lnTo>
                    <a:pt x="39410" y="35304"/>
                  </a:lnTo>
                  <a:lnTo>
                    <a:pt x="39850" y="35744"/>
                  </a:lnTo>
                  <a:lnTo>
                    <a:pt x="38933" y="36220"/>
                  </a:lnTo>
                  <a:lnTo>
                    <a:pt x="38493" y="35744"/>
                  </a:lnTo>
                  <a:lnTo>
                    <a:pt x="37577" y="36220"/>
                  </a:lnTo>
                  <a:lnTo>
                    <a:pt x="36660" y="36220"/>
                  </a:lnTo>
                  <a:lnTo>
                    <a:pt x="37100" y="35304"/>
                  </a:lnTo>
                  <a:lnTo>
                    <a:pt x="37577" y="35304"/>
                  </a:lnTo>
                  <a:lnTo>
                    <a:pt x="36184" y="34387"/>
                  </a:lnTo>
                  <a:lnTo>
                    <a:pt x="35744" y="34827"/>
                  </a:lnTo>
                  <a:lnTo>
                    <a:pt x="34827" y="34827"/>
                  </a:lnTo>
                  <a:lnTo>
                    <a:pt x="33911" y="34387"/>
                  </a:lnTo>
                  <a:lnTo>
                    <a:pt x="33911" y="34827"/>
                  </a:lnTo>
                  <a:lnTo>
                    <a:pt x="33434" y="36220"/>
                  </a:lnTo>
                  <a:lnTo>
                    <a:pt x="32994" y="37577"/>
                  </a:lnTo>
                  <a:lnTo>
                    <a:pt x="32078" y="38053"/>
                  </a:lnTo>
                  <a:lnTo>
                    <a:pt x="31601" y="38493"/>
                  </a:lnTo>
                  <a:lnTo>
                    <a:pt x="31601" y="39410"/>
                  </a:lnTo>
                  <a:lnTo>
                    <a:pt x="31601" y="40326"/>
                  </a:lnTo>
                  <a:lnTo>
                    <a:pt x="31161" y="41243"/>
                  </a:lnTo>
                  <a:lnTo>
                    <a:pt x="30685" y="41719"/>
                  </a:lnTo>
                  <a:lnTo>
                    <a:pt x="31161" y="42159"/>
                  </a:lnTo>
                  <a:lnTo>
                    <a:pt x="32518" y="43076"/>
                  </a:lnTo>
                  <a:lnTo>
                    <a:pt x="33434" y="43552"/>
                  </a:lnTo>
                  <a:lnTo>
                    <a:pt x="33434" y="43992"/>
                  </a:lnTo>
                  <a:lnTo>
                    <a:pt x="34827" y="44909"/>
                  </a:lnTo>
                  <a:lnTo>
                    <a:pt x="35267" y="46302"/>
                  </a:lnTo>
                  <a:lnTo>
                    <a:pt x="35267" y="46742"/>
                  </a:lnTo>
                  <a:lnTo>
                    <a:pt x="37577" y="45825"/>
                  </a:lnTo>
                  <a:lnTo>
                    <a:pt x="38017" y="46302"/>
                  </a:lnTo>
                  <a:lnTo>
                    <a:pt x="38933" y="47218"/>
                  </a:lnTo>
                  <a:lnTo>
                    <a:pt x="38933" y="47218"/>
                  </a:lnTo>
                  <a:lnTo>
                    <a:pt x="37577" y="46742"/>
                  </a:lnTo>
                  <a:lnTo>
                    <a:pt x="37100" y="47218"/>
                  </a:lnTo>
                  <a:lnTo>
                    <a:pt x="36184" y="47218"/>
                  </a:lnTo>
                  <a:lnTo>
                    <a:pt x="35267" y="46742"/>
                  </a:lnTo>
                  <a:lnTo>
                    <a:pt x="34827" y="46302"/>
                  </a:lnTo>
                  <a:lnTo>
                    <a:pt x="34351" y="46302"/>
                  </a:lnTo>
                  <a:lnTo>
                    <a:pt x="33911" y="46742"/>
                  </a:lnTo>
                  <a:lnTo>
                    <a:pt x="33434" y="46302"/>
                  </a:lnTo>
                  <a:lnTo>
                    <a:pt x="32518" y="46742"/>
                  </a:lnTo>
                  <a:lnTo>
                    <a:pt x="30685" y="46302"/>
                  </a:lnTo>
                  <a:lnTo>
                    <a:pt x="29768" y="45825"/>
                  </a:lnTo>
                  <a:lnTo>
                    <a:pt x="28852" y="45825"/>
                  </a:lnTo>
                  <a:lnTo>
                    <a:pt x="28852" y="45385"/>
                  </a:lnTo>
                  <a:lnTo>
                    <a:pt x="28412" y="45825"/>
                  </a:lnTo>
                  <a:lnTo>
                    <a:pt x="27019" y="45825"/>
                  </a:lnTo>
                  <a:lnTo>
                    <a:pt x="25662" y="45385"/>
                  </a:lnTo>
                  <a:lnTo>
                    <a:pt x="25662" y="46302"/>
                  </a:lnTo>
                  <a:lnTo>
                    <a:pt x="25186" y="46742"/>
                  </a:lnTo>
                  <a:lnTo>
                    <a:pt x="25186" y="47218"/>
                  </a:lnTo>
                  <a:lnTo>
                    <a:pt x="26102" y="47658"/>
                  </a:lnTo>
                  <a:lnTo>
                    <a:pt x="26579" y="48135"/>
                  </a:lnTo>
                  <a:lnTo>
                    <a:pt x="27935" y="48575"/>
                  </a:lnTo>
                  <a:lnTo>
                    <a:pt x="27935" y="48135"/>
                  </a:lnTo>
                  <a:lnTo>
                    <a:pt x="28412" y="48135"/>
                  </a:lnTo>
                  <a:lnTo>
                    <a:pt x="29768" y="49051"/>
                  </a:lnTo>
                  <a:lnTo>
                    <a:pt x="30245" y="50884"/>
                  </a:lnTo>
                  <a:lnTo>
                    <a:pt x="29328" y="51324"/>
                  </a:lnTo>
                  <a:lnTo>
                    <a:pt x="28852" y="51801"/>
                  </a:lnTo>
                  <a:lnTo>
                    <a:pt x="27935" y="51324"/>
                  </a:lnTo>
                  <a:lnTo>
                    <a:pt x="27019" y="51801"/>
                  </a:lnTo>
                  <a:lnTo>
                    <a:pt x="26579" y="51801"/>
                  </a:lnTo>
                  <a:lnTo>
                    <a:pt x="25186" y="50884"/>
                  </a:lnTo>
                  <a:lnTo>
                    <a:pt x="24746" y="50408"/>
                  </a:lnTo>
                  <a:lnTo>
                    <a:pt x="24269" y="49968"/>
                  </a:lnTo>
                  <a:lnTo>
                    <a:pt x="23829" y="50884"/>
                  </a:lnTo>
                  <a:lnTo>
                    <a:pt x="23353" y="50408"/>
                  </a:lnTo>
                  <a:lnTo>
                    <a:pt x="21996" y="49968"/>
                  </a:lnTo>
                  <a:lnTo>
                    <a:pt x="21996" y="49051"/>
                  </a:lnTo>
                  <a:lnTo>
                    <a:pt x="21520" y="49051"/>
                  </a:lnTo>
                  <a:lnTo>
                    <a:pt x="21080" y="48575"/>
                  </a:lnTo>
                  <a:lnTo>
                    <a:pt x="21080" y="48135"/>
                  </a:lnTo>
                  <a:lnTo>
                    <a:pt x="20603" y="47658"/>
                  </a:lnTo>
                  <a:lnTo>
                    <a:pt x="20603" y="47218"/>
                  </a:lnTo>
                  <a:lnTo>
                    <a:pt x="20163" y="46302"/>
                  </a:lnTo>
                  <a:lnTo>
                    <a:pt x="19687" y="45825"/>
                  </a:lnTo>
                  <a:lnTo>
                    <a:pt x="19687" y="45385"/>
                  </a:lnTo>
                  <a:lnTo>
                    <a:pt x="20163" y="44909"/>
                  </a:lnTo>
                  <a:lnTo>
                    <a:pt x="19687" y="43992"/>
                  </a:lnTo>
                  <a:lnTo>
                    <a:pt x="19247" y="43076"/>
                  </a:lnTo>
                  <a:lnTo>
                    <a:pt x="19247" y="42636"/>
                  </a:lnTo>
                  <a:lnTo>
                    <a:pt x="18770" y="42636"/>
                  </a:lnTo>
                  <a:lnTo>
                    <a:pt x="18330" y="41719"/>
                  </a:lnTo>
                  <a:lnTo>
                    <a:pt x="16937" y="42159"/>
                  </a:lnTo>
                  <a:lnTo>
                    <a:pt x="16021" y="42159"/>
                  </a:lnTo>
                  <a:lnTo>
                    <a:pt x="15104" y="41719"/>
                  </a:lnTo>
                  <a:lnTo>
                    <a:pt x="16021" y="41719"/>
                  </a:lnTo>
                  <a:lnTo>
                    <a:pt x="16021" y="41243"/>
                  </a:lnTo>
                  <a:lnTo>
                    <a:pt x="14664" y="41243"/>
                  </a:lnTo>
                  <a:lnTo>
                    <a:pt x="14664" y="40803"/>
                  </a:lnTo>
                  <a:lnTo>
                    <a:pt x="13748" y="40803"/>
                  </a:lnTo>
                  <a:lnTo>
                    <a:pt x="13271" y="40326"/>
                  </a:lnTo>
                  <a:lnTo>
                    <a:pt x="12831" y="39410"/>
                  </a:lnTo>
                  <a:lnTo>
                    <a:pt x="13271" y="38493"/>
                  </a:lnTo>
                  <a:lnTo>
                    <a:pt x="12831" y="38493"/>
                  </a:lnTo>
                  <a:lnTo>
                    <a:pt x="12355" y="38053"/>
                  </a:lnTo>
                  <a:lnTo>
                    <a:pt x="13748" y="38053"/>
                  </a:lnTo>
                  <a:lnTo>
                    <a:pt x="14664" y="38970"/>
                  </a:lnTo>
                  <a:lnTo>
                    <a:pt x="15104" y="39410"/>
                  </a:lnTo>
                  <a:lnTo>
                    <a:pt x="15581" y="38970"/>
                  </a:lnTo>
                  <a:lnTo>
                    <a:pt x="15581" y="38493"/>
                  </a:lnTo>
                  <a:lnTo>
                    <a:pt x="16497" y="38970"/>
                  </a:lnTo>
                  <a:lnTo>
                    <a:pt x="17854" y="39410"/>
                  </a:lnTo>
                  <a:lnTo>
                    <a:pt x="18770" y="39410"/>
                  </a:lnTo>
                  <a:lnTo>
                    <a:pt x="19247" y="39886"/>
                  </a:lnTo>
                  <a:lnTo>
                    <a:pt x="21080" y="39886"/>
                  </a:lnTo>
                  <a:lnTo>
                    <a:pt x="22436" y="40326"/>
                  </a:lnTo>
                  <a:lnTo>
                    <a:pt x="22913" y="39410"/>
                  </a:lnTo>
                  <a:lnTo>
                    <a:pt x="23353" y="38970"/>
                  </a:lnTo>
                  <a:lnTo>
                    <a:pt x="23829" y="39410"/>
                  </a:lnTo>
                  <a:lnTo>
                    <a:pt x="24269" y="39886"/>
                  </a:lnTo>
                  <a:lnTo>
                    <a:pt x="27019" y="39886"/>
                  </a:lnTo>
                  <a:lnTo>
                    <a:pt x="27935" y="38970"/>
                  </a:lnTo>
                  <a:lnTo>
                    <a:pt x="28412" y="38493"/>
                  </a:lnTo>
                  <a:lnTo>
                    <a:pt x="29328" y="38053"/>
                  </a:lnTo>
                  <a:lnTo>
                    <a:pt x="29768" y="37577"/>
                  </a:lnTo>
                  <a:lnTo>
                    <a:pt x="29768" y="37137"/>
                  </a:lnTo>
                  <a:lnTo>
                    <a:pt x="30245" y="36660"/>
                  </a:lnTo>
                  <a:lnTo>
                    <a:pt x="30685" y="36660"/>
                  </a:lnTo>
                  <a:lnTo>
                    <a:pt x="30685" y="36220"/>
                  </a:lnTo>
                  <a:lnTo>
                    <a:pt x="30685" y="35744"/>
                  </a:lnTo>
                  <a:lnTo>
                    <a:pt x="31161" y="35744"/>
                  </a:lnTo>
                  <a:lnTo>
                    <a:pt x="31601" y="33471"/>
                  </a:lnTo>
                  <a:lnTo>
                    <a:pt x="30685" y="32554"/>
                  </a:lnTo>
                  <a:lnTo>
                    <a:pt x="30685" y="31638"/>
                  </a:lnTo>
                  <a:lnTo>
                    <a:pt x="30245" y="31638"/>
                  </a:lnTo>
                  <a:lnTo>
                    <a:pt x="30245" y="30721"/>
                  </a:lnTo>
                  <a:lnTo>
                    <a:pt x="29768" y="31161"/>
                  </a:lnTo>
                  <a:lnTo>
                    <a:pt x="29328" y="30721"/>
                  </a:lnTo>
                  <a:lnTo>
                    <a:pt x="29328" y="29805"/>
                  </a:lnTo>
                  <a:lnTo>
                    <a:pt x="27935" y="29805"/>
                  </a:lnTo>
                  <a:lnTo>
                    <a:pt x="27495" y="29328"/>
                  </a:lnTo>
                  <a:lnTo>
                    <a:pt x="26102" y="29328"/>
                  </a:lnTo>
                  <a:lnTo>
                    <a:pt x="25186" y="29805"/>
                  </a:lnTo>
                  <a:lnTo>
                    <a:pt x="24746" y="29328"/>
                  </a:lnTo>
                  <a:lnTo>
                    <a:pt x="24269" y="28888"/>
                  </a:lnTo>
                  <a:lnTo>
                    <a:pt x="23353" y="28412"/>
                  </a:lnTo>
                  <a:lnTo>
                    <a:pt x="23353" y="28888"/>
                  </a:lnTo>
                  <a:lnTo>
                    <a:pt x="22913" y="28412"/>
                  </a:lnTo>
                  <a:lnTo>
                    <a:pt x="21520" y="27495"/>
                  </a:lnTo>
                  <a:lnTo>
                    <a:pt x="20163" y="27495"/>
                  </a:lnTo>
                  <a:lnTo>
                    <a:pt x="18770" y="27055"/>
                  </a:lnTo>
                  <a:lnTo>
                    <a:pt x="17414" y="26579"/>
                  </a:lnTo>
                  <a:lnTo>
                    <a:pt x="16497" y="27055"/>
                  </a:lnTo>
                  <a:lnTo>
                    <a:pt x="12355" y="27055"/>
                  </a:lnTo>
                  <a:lnTo>
                    <a:pt x="11915" y="26579"/>
                  </a:lnTo>
                  <a:lnTo>
                    <a:pt x="10998" y="27495"/>
                  </a:lnTo>
                  <a:lnTo>
                    <a:pt x="10998" y="27055"/>
                  </a:lnTo>
                  <a:lnTo>
                    <a:pt x="10522" y="26579"/>
                  </a:lnTo>
                  <a:lnTo>
                    <a:pt x="10082" y="27055"/>
                  </a:lnTo>
                  <a:lnTo>
                    <a:pt x="9165" y="26139"/>
                  </a:lnTo>
                  <a:lnTo>
                    <a:pt x="8689" y="26139"/>
                  </a:lnTo>
                  <a:lnTo>
                    <a:pt x="8249" y="25222"/>
                  </a:lnTo>
                  <a:lnTo>
                    <a:pt x="7772" y="25222"/>
                  </a:lnTo>
                  <a:lnTo>
                    <a:pt x="7332" y="26139"/>
                  </a:lnTo>
                  <a:lnTo>
                    <a:pt x="6856" y="26139"/>
                  </a:lnTo>
                  <a:lnTo>
                    <a:pt x="6416" y="25222"/>
                  </a:lnTo>
                  <a:lnTo>
                    <a:pt x="5939" y="25222"/>
                  </a:lnTo>
                  <a:lnTo>
                    <a:pt x="5939" y="26579"/>
                  </a:lnTo>
                  <a:lnTo>
                    <a:pt x="5023" y="26579"/>
                  </a:lnTo>
                  <a:lnTo>
                    <a:pt x="4583" y="26139"/>
                  </a:lnTo>
                  <a:lnTo>
                    <a:pt x="3666" y="26579"/>
                  </a:lnTo>
                  <a:lnTo>
                    <a:pt x="2750" y="27055"/>
                  </a:lnTo>
                  <a:lnTo>
                    <a:pt x="1357" y="27495"/>
                  </a:lnTo>
                  <a:lnTo>
                    <a:pt x="917" y="28888"/>
                  </a:lnTo>
                  <a:lnTo>
                    <a:pt x="917" y="30721"/>
                  </a:lnTo>
                  <a:lnTo>
                    <a:pt x="440" y="31161"/>
                  </a:lnTo>
                  <a:lnTo>
                    <a:pt x="440" y="31638"/>
                  </a:lnTo>
                  <a:lnTo>
                    <a:pt x="0" y="32078"/>
                  </a:lnTo>
                  <a:lnTo>
                    <a:pt x="0" y="32554"/>
                  </a:lnTo>
                  <a:lnTo>
                    <a:pt x="440" y="32994"/>
                  </a:lnTo>
                  <a:lnTo>
                    <a:pt x="917" y="33471"/>
                  </a:lnTo>
                  <a:lnTo>
                    <a:pt x="1357" y="33911"/>
                  </a:lnTo>
                  <a:lnTo>
                    <a:pt x="1357" y="34387"/>
                  </a:lnTo>
                  <a:lnTo>
                    <a:pt x="1833" y="34387"/>
                  </a:lnTo>
                  <a:lnTo>
                    <a:pt x="2750" y="34827"/>
                  </a:lnTo>
                  <a:lnTo>
                    <a:pt x="3666" y="35744"/>
                  </a:lnTo>
                  <a:lnTo>
                    <a:pt x="3666" y="36660"/>
                  </a:lnTo>
                  <a:lnTo>
                    <a:pt x="3666" y="37137"/>
                  </a:lnTo>
                  <a:lnTo>
                    <a:pt x="3190" y="38053"/>
                  </a:lnTo>
                  <a:lnTo>
                    <a:pt x="3190" y="38970"/>
                  </a:lnTo>
                  <a:lnTo>
                    <a:pt x="3190" y="39410"/>
                  </a:lnTo>
                  <a:lnTo>
                    <a:pt x="3666" y="40326"/>
                  </a:lnTo>
                  <a:lnTo>
                    <a:pt x="4106" y="41243"/>
                  </a:lnTo>
                  <a:lnTo>
                    <a:pt x="4583" y="41719"/>
                  </a:lnTo>
                  <a:lnTo>
                    <a:pt x="4583" y="42159"/>
                  </a:lnTo>
                  <a:lnTo>
                    <a:pt x="5499" y="42636"/>
                  </a:lnTo>
                  <a:lnTo>
                    <a:pt x="5939" y="43076"/>
                  </a:lnTo>
                  <a:lnTo>
                    <a:pt x="6856" y="43992"/>
                  </a:lnTo>
                  <a:lnTo>
                    <a:pt x="7332" y="44909"/>
                  </a:lnTo>
                  <a:lnTo>
                    <a:pt x="7332" y="45385"/>
                  </a:lnTo>
                  <a:lnTo>
                    <a:pt x="7332" y="45825"/>
                  </a:lnTo>
                  <a:lnTo>
                    <a:pt x="6856" y="46302"/>
                  </a:lnTo>
                  <a:lnTo>
                    <a:pt x="7332" y="47218"/>
                  </a:lnTo>
                  <a:lnTo>
                    <a:pt x="6856" y="47658"/>
                  </a:lnTo>
                  <a:lnTo>
                    <a:pt x="6856" y="48135"/>
                  </a:lnTo>
                  <a:lnTo>
                    <a:pt x="7332" y="48575"/>
                  </a:lnTo>
                  <a:lnTo>
                    <a:pt x="7332" y="49051"/>
                  </a:lnTo>
                  <a:lnTo>
                    <a:pt x="7772" y="49491"/>
                  </a:lnTo>
                  <a:lnTo>
                    <a:pt x="7772" y="49968"/>
                  </a:lnTo>
                  <a:lnTo>
                    <a:pt x="7772" y="50408"/>
                  </a:lnTo>
                  <a:lnTo>
                    <a:pt x="8249" y="50884"/>
                  </a:lnTo>
                  <a:lnTo>
                    <a:pt x="8689" y="50408"/>
                  </a:lnTo>
                  <a:lnTo>
                    <a:pt x="8689" y="50884"/>
                  </a:lnTo>
                  <a:lnTo>
                    <a:pt x="9165" y="51324"/>
                  </a:lnTo>
                  <a:lnTo>
                    <a:pt x="8249" y="51801"/>
                  </a:lnTo>
                  <a:lnTo>
                    <a:pt x="8689" y="51801"/>
                  </a:lnTo>
                  <a:lnTo>
                    <a:pt x="9165" y="52241"/>
                  </a:lnTo>
                  <a:lnTo>
                    <a:pt x="9165" y="52717"/>
                  </a:lnTo>
                  <a:lnTo>
                    <a:pt x="9165" y="53157"/>
                  </a:lnTo>
                  <a:lnTo>
                    <a:pt x="10082" y="53157"/>
                  </a:lnTo>
                  <a:lnTo>
                    <a:pt x="10522" y="53634"/>
                  </a:lnTo>
                  <a:lnTo>
                    <a:pt x="10998" y="54074"/>
                  </a:lnTo>
                  <a:lnTo>
                    <a:pt x="10998" y="54550"/>
                  </a:lnTo>
                  <a:lnTo>
                    <a:pt x="10998" y="54990"/>
                  </a:lnTo>
                  <a:lnTo>
                    <a:pt x="10522" y="55467"/>
                  </a:lnTo>
                  <a:lnTo>
                    <a:pt x="9605" y="55467"/>
                  </a:lnTo>
                  <a:lnTo>
                    <a:pt x="10082" y="56383"/>
                  </a:lnTo>
                  <a:lnTo>
                    <a:pt x="10522" y="56383"/>
                  </a:lnTo>
                  <a:lnTo>
                    <a:pt x="10998" y="56823"/>
                  </a:lnTo>
                  <a:lnTo>
                    <a:pt x="11438" y="57300"/>
                  </a:lnTo>
                  <a:lnTo>
                    <a:pt x="13271" y="57740"/>
                  </a:lnTo>
                  <a:lnTo>
                    <a:pt x="14664" y="58216"/>
                  </a:lnTo>
                  <a:lnTo>
                    <a:pt x="15104" y="58656"/>
                  </a:lnTo>
                  <a:lnTo>
                    <a:pt x="15581" y="59573"/>
                  </a:lnTo>
                  <a:lnTo>
                    <a:pt x="15104" y="60489"/>
                  </a:lnTo>
                  <a:lnTo>
                    <a:pt x="14188" y="60966"/>
                  </a:lnTo>
                  <a:lnTo>
                    <a:pt x="13748" y="62322"/>
                  </a:lnTo>
                  <a:lnTo>
                    <a:pt x="13748" y="62799"/>
                  </a:lnTo>
                  <a:lnTo>
                    <a:pt x="13271" y="63239"/>
                  </a:lnTo>
                  <a:lnTo>
                    <a:pt x="12831" y="63716"/>
                  </a:lnTo>
                  <a:lnTo>
                    <a:pt x="13271" y="64632"/>
                  </a:lnTo>
                  <a:lnTo>
                    <a:pt x="12831" y="65072"/>
                  </a:lnTo>
                  <a:lnTo>
                    <a:pt x="13271" y="65549"/>
                  </a:lnTo>
                  <a:lnTo>
                    <a:pt x="12831" y="65988"/>
                  </a:lnTo>
                  <a:lnTo>
                    <a:pt x="12355" y="66465"/>
                  </a:lnTo>
                  <a:lnTo>
                    <a:pt x="12355" y="65988"/>
                  </a:lnTo>
                  <a:lnTo>
                    <a:pt x="11915" y="66465"/>
                  </a:lnTo>
                  <a:lnTo>
                    <a:pt x="11915" y="67382"/>
                  </a:lnTo>
                  <a:lnTo>
                    <a:pt x="11438" y="68298"/>
                  </a:lnTo>
                  <a:lnTo>
                    <a:pt x="10998" y="68738"/>
                  </a:lnTo>
                  <a:lnTo>
                    <a:pt x="10522" y="69215"/>
                  </a:lnTo>
                  <a:lnTo>
                    <a:pt x="10082" y="70131"/>
                  </a:lnTo>
                  <a:lnTo>
                    <a:pt x="9605" y="71048"/>
                  </a:lnTo>
                  <a:lnTo>
                    <a:pt x="9165" y="71964"/>
                  </a:lnTo>
                  <a:lnTo>
                    <a:pt x="9165" y="72881"/>
                  </a:lnTo>
                  <a:lnTo>
                    <a:pt x="10082" y="72881"/>
                  </a:lnTo>
                  <a:lnTo>
                    <a:pt x="10998" y="71964"/>
                  </a:lnTo>
                  <a:lnTo>
                    <a:pt x="11438" y="71964"/>
                  </a:lnTo>
                  <a:lnTo>
                    <a:pt x="11438" y="72881"/>
                  </a:lnTo>
                  <a:lnTo>
                    <a:pt x="11438" y="73797"/>
                  </a:lnTo>
                  <a:lnTo>
                    <a:pt x="11438" y="74237"/>
                  </a:lnTo>
                  <a:lnTo>
                    <a:pt x="12355" y="74237"/>
                  </a:lnTo>
                  <a:lnTo>
                    <a:pt x="12831" y="74714"/>
                  </a:lnTo>
                  <a:lnTo>
                    <a:pt x="13748" y="75154"/>
                  </a:lnTo>
                  <a:lnTo>
                    <a:pt x="14188" y="74714"/>
                  </a:lnTo>
                  <a:lnTo>
                    <a:pt x="15104" y="74237"/>
                  </a:lnTo>
                  <a:lnTo>
                    <a:pt x="15581" y="74237"/>
                  </a:lnTo>
                  <a:lnTo>
                    <a:pt x="16021" y="74714"/>
                  </a:lnTo>
                  <a:lnTo>
                    <a:pt x="16937" y="74714"/>
                  </a:lnTo>
                  <a:lnTo>
                    <a:pt x="16937" y="75630"/>
                  </a:lnTo>
                  <a:lnTo>
                    <a:pt x="16497" y="75630"/>
                  </a:lnTo>
                  <a:lnTo>
                    <a:pt x="15104" y="76070"/>
                  </a:lnTo>
                  <a:lnTo>
                    <a:pt x="12831" y="76070"/>
                  </a:lnTo>
                  <a:lnTo>
                    <a:pt x="12831" y="76547"/>
                  </a:lnTo>
                  <a:lnTo>
                    <a:pt x="12355" y="76547"/>
                  </a:lnTo>
                  <a:lnTo>
                    <a:pt x="12355" y="76070"/>
                  </a:lnTo>
                  <a:lnTo>
                    <a:pt x="11915" y="76547"/>
                  </a:lnTo>
                  <a:lnTo>
                    <a:pt x="11915" y="76987"/>
                  </a:lnTo>
                  <a:lnTo>
                    <a:pt x="11915" y="77463"/>
                  </a:lnTo>
                  <a:lnTo>
                    <a:pt x="11915" y="77903"/>
                  </a:lnTo>
                  <a:lnTo>
                    <a:pt x="11438" y="77903"/>
                  </a:lnTo>
                  <a:lnTo>
                    <a:pt x="10998" y="76987"/>
                  </a:lnTo>
                  <a:lnTo>
                    <a:pt x="10522" y="77463"/>
                  </a:lnTo>
                  <a:lnTo>
                    <a:pt x="10522" y="77903"/>
                  </a:lnTo>
                  <a:lnTo>
                    <a:pt x="10522" y="78820"/>
                  </a:lnTo>
                  <a:lnTo>
                    <a:pt x="10522" y="79736"/>
                  </a:lnTo>
                  <a:lnTo>
                    <a:pt x="10998" y="79736"/>
                  </a:lnTo>
                  <a:lnTo>
                    <a:pt x="11438" y="80213"/>
                  </a:lnTo>
                  <a:lnTo>
                    <a:pt x="11438" y="81129"/>
                  </a:lnTo>
                  <a:lnTo>
                    <a:pt x="10522" y="82046"/>
                  </a:lnTo>
                  <a:lnTo>
                    <a:pt x="10522" y="82486"/>
                  </a:lnTo>
                  <a:lnTo>
                    <a:pt x="10998" y="82962"/>
                  </a:lnTo>
                  <a:lnTo>
                    <a:pt x="10522" y="83879"/>
                  </a:lnTo>
                  <a:lnTo>
                    <a:pt x="10998" y="84795"/>
                  </a:lnTo>
                  <a:lnTo>
                    <a:pt x="11438" y="85712"/>
                  </a:lnTo>
                  <a:lnTo>
                    <a:pt x="12355" y="86152"/>
                  </a:lnTo>
                  <a:lnTo>
                    <a:pt x="12831" y="86628"/>
                  </a:lnTo>
                  <a:lnTo>
                    <a:pt x="12831" y="87068"/>
                  </a:lnTo>
                  <a:lnTo>
                    <a:pt x="12355" y="87985"/>
                  </a:lnTo>
                  <a:lnTo>
                    <a:pt x="11915" y="87545"/>
                  </a:lnTo>
                  <a:lnTo>
                    <a:pt x="11438" y="87068"/>
                  </a:lnTo>
                  <a:lnTo>
                    <a:pt x="10998" y="87545"/>
                  </a:lnTo>
                  <a:lnTo>
                    <a:pt x="10998" y="87985"/>
                  </a:lnTo>
                  <a:lnTo>
                    <a:pt x="11438" y="88461"/>
                  </a:lnTo>
                  <a:lnTo>
                    <a:pt x="11915" y="88461"/>
                  </a:lnTo>
                  <a:lnTo>
                    <a:pt x="11438" y="89378"/>
                  </a:lnTo>
                  <a:lnTo>
                    <a:pt x="10998" y="89378"/>
                  </a:lnTo>
                  <a:lnTo>
                    <a:pt x="10998" y="89818"/>
                  </a:lnTo>
                  <a:lnTo>
                    <a:pt x="11438" y="89818"/>
                  </a:lnTo>
                  <a:lnTo>
                    <a:pt x="11438" y="90294"/>
                  </a:lnTo>
                  <a:lnTo>
                    <a:pt x="11915" y="89818"/>
                  </a:lnTo>
                  <a:lnTo>
                    <a:pt x="12355" y="89818"/>
                  </a:lnTo>
                  <a:lnTo>
                    <a:pt x="12355" y="90734"/>
                  </a:lnTo>
                  <a:lnTo>
                    <a:pt x="12831" y="91651"/>
                  </a:lnTo>
                  <a:lnTo>
                    <a:pt x="11438" y="91651"/>
                  </a:lnTo>
                  <a:lnTo>
                    <a:pt x="12355" y="92567"/>
                  </a:lnTo>
                  <a:lnTo>
                    <a:pt x="13271" y="92567"/>
                  </a:lnTo>
                  <a:lnTo>
                    <a:pt x="13271" y="93044"/>
                  </a:lnTo>
                  <a:lnTo>
                    <a:pt x="13748" y="93960"/>
                  </a:lnTo>
                  <a:lnTo>
                    <a:pt x="13748" y="94877"/>
                  </a:lnTo>
                  <a:lnTo>
                    <a:pt x="14188" y="95793"/>
                  </a:lnTo>
                  <a:lnTo>
                    <a:pt x="15581" y="95793"/>
                  </a:lnTo>
                  <a:lnTo>
                    <a:pt x="15581" y="96233"/>
                  </a:lnTo>
                  <a:lnTo>
                    <a:pt x="18330" y="96233"/>
                  </a:lnTo>
                  <a:lnTo>
                    <a:pt x="18770" y="96710"/>
                  </a:lnTo>
                  <a:lnTo>
                    <a:pt x="18770" y="97150"/>
                  </a:lnTo>
                  <a:lnTo>
                    <a:pt x="19247" y="97150"/>
                  </a:lnTo>
                  <a:lnTo>
                    <a:pt x="20163" y="96710"/>
                  </a:lnTo>
                  <a:lnTo>
                    <a:pt x="20163" y="96233"/>
                  </a:lnTo>
                  <a:lnTo>
                    <a:pt x="20603" y="95793"/>
                  </a:lnTo>
                  <a:lnTo>
                    <a:pt x="21520" y="96233"/>
                  </a:lnTo>
                  <a:lnTo>
                    <a:pt x="22436" y="97150"/>
                  </a:lnTo>
                  <a:lnTo>
                    <a:pt x="23353" y="97150"/>
                  </a:lnTo>
                  <a:lnTo>
                    <a:pt x="23353" y="97626"/>
                  </a:lnTo>
                  <a:lnTo>
                    <a:pt x="22913" y="98066"/>
                  </a:lnTo>
                  <a:lnTo>
                    <a:pt x="22913" y="98543"/>
                  </a:lnTo>
                  <a:lnTo>
                    <a:pt x="23829" y="100376"/>
                  </a:lnTo>
                  <a:lnTo>
                    <a:pt x="24746" y="101732"/>
                  </a:lnTo>
                  <a:lnTo>
                    <a:pt x="23829" y="102209"/>
                  </a:lnTo>
                  <a:lnTo>
                    <a:pt x="25186" y="102209"/>
                  </a:lnTo>
                  <a:lnTo>
                    <a:pt x="25186" y="102649"/>
                  </a:lnTo>
                  <a:lnTo>
                    <a:pt x="25186" y="103125"/>
                  </a:lnTo>
                  <a:lnTo>
                    <a:pt x="27019" y="103125"/>
                  </a:lnTo>
                  <a:lnTo>
                    <a:pt x="27935" y="103565"/>
                  </a:lnTo>
                  <a:lnTo>
                    <a:pt x="28412" y="104482"/>
                  </a:lnTo>
                  <a:lnTo>
                    <a:pt x="28412" y="104958"/>
                  </a:lnTo>
                  <a:lnTo>
                    <a:pt x="30685" y="104958"/>
                  </a:lnTo>
                  <a:lnTo>
                    <a:pt x="30685" y="105875"/>
                  </a:lnTo>
                  <a:lnTo>
                    <a:pt x="31601" y="105875"/>
                  </a:lnTo>
                  <a:lnTo>
                    <a:pt x="32078" y="106791"/>
                  </a:lnTo>
                  <a:lnTo>
                    <a:pt x="31601" y="107231"/>
                  </a:lnTo>
                  <a:lnTo>
                    <a:pt x="31161" y="107708"/>
                  </a:lnTo>
                  <a:lnTo>
                    <a:pt x="30685" y="108624"/>
                  </a:lnTo>
                  <a:lnTo>
                    <a:pt x="29768" y="109064"/>
                  </a:lnTo>
                  <a:lnTo>
                    <a:pt x="29328" y="109541"/>
                  </a:lnTo>
                  <a:lnTo>
                    <a:pt x="28412" y="109064"/>
                  </a:lnTo>
                  <a:lnTo>
                    <a:pt x="27935" y="109064"/>
                  </a:lnTo>
                  <a:lnTo>
                    <a:pt x="27935" y="109541"/>
                  </a:lnTo>
                  <a:lnTo>
                    <a:pt x="27935" y="110457"/>
                  </a:lnTo>
                  <a:lnTo>
                    <a:pt x="28412" y="110897"/>
                  </a:lnTo>
                  <a:lnTo>
                    <a:pt x="28852" y="112290"/>
                  </a:lnTo>
                  <a:lnTo>
                    <a:pt x="29328" y="112730"/>
                  </a:lnTo>
                  <a:lnTo>
                    <a:pt x="29328" y="113647"/>
                  </a:lnTo>
                  <a:lnTo>
                    <a:pt x="29768" y="114123"/>
                  </a:lnTo>
                  <a:lnTo>
                    <a:pt x="30685" y="114123"/>
                  </a:lnTo>
                  <a:lnTo>
                    <a:pt x="30685" y="113647"/>
                  </a:lnTo>
                  <a:lnTo>
                    <a:pt x="31601" y="113207"/>
                  </a:lnTo>
                  <a:lnTo>
                    <a:pt x="32078" y="113647"/>
                  </a:lnTo>
                  <a:lnTo>
                    <a:pt x="32994" y="113207"/>
                  </a:lnTo>
                  <a:lnTo>
                    <a:pt x="33434" y="113207"/>
                  </a:lnTo>
                  <a:lnTo>
                    <a:pt x="33911" y="112730"/>
                  </a:lnTo>
                  <a:lnTo>
                    <a:pt x="34827" y="112730"/>
                  </a:lnTo>
                  <a:lnTo>
                    <a:pt x="35744" y="113207"/>
                  </a:lnTo>
                  <a:lnTo>
                    <a:pt x="36660" y="112290"/>
                  </a:lnTo>
                  <a:lnTo>
                    <a:pt x="37100" y="112290"/>
                  </a:lnTo>
                  <a:lnTo>
                    <a:pt x="37577" y="112730"/>
                  </a:lnTo>
                  <a:lnTo>
                    <a:pt x="38017" y="113647"/>
                  </a:lnTo>
                  <a:lnTo>
                    <a:pt x="38493" y="114123"/>
                  </a:lnTo>
                  <a:lnTo>
                    <a:pt x="38493" y="115040"/>
                  </a:lnTo>
                  <a:lnTo>
                    <a:pt x="38933" y="116396"/>
                  </a:lnTo>
                  <a:lnTo>
                    <a:pt x="38933" y="116873"/>
                  </a:lnTo>
                  <a:lnTo>
                    <a:pt x="39850" y="116873"/>
                  </a:lnTo>
                  <a:lnTo>
                    <a:pt x="41243" y="116396"/>
                  </a:lnTo>
                  <a:lnTo>
                    <a:pt x="41683" y="115956"/>
                  </a:lnTo>
                  <a:lnTo>
                    <a:pt x="42159" y="115956"/>
                  </a:lnTo>
                  <a:lnTo>
                    <a:pt x="42159" y="116396"/>
                  </a:lnTo>
                  <a:lnTo>
                    <a:pt x="43076" y="117313"/>
                  </a:lnTo>
                  <a:lnTo>
                    <a:pt x="43516" y="117313"/>
                  </a:lnTo>
                  <a:lnTo>
                    <a:pt x="43992" y="117789"/>
                  </a:lnTo>
                  <a:lnTo>
                    <a:pt x="44432" y="119146"/>
                  </a:lnTo>
                  <a:lnTo>
                    <a:pt x="44432" y="119622"/>
                  </a:lnTo>
                  <a:lnTo>
                    <a:pt x="46265" y="119622"/>
                  </a:lnTo>
                  <a:lnTo>
                    <a:pt x="46742" y="120062"/>
                  </a:lnTo>
                  <a:lnTo>
                    <a:pt x="47182" y="119622"/>
                  </a:lnTo>
                  <a:lnTo>
                    <a:pt x="47658" y="120062"/>
                  </a:lnTo>
                  <a:lnTo>
                    <a:pt x="48575" y="120062"/>
                  </a:lnTo>
                  <a:lnTo>
                    <a:pt x="48575" y="119146"/>
                  </a:lnTo>
                  <a:lnTo>
                    <a:pt x="49491" y="118229"/>
                  </a:lnTo>
                  <a:lnTo>
                    <a:pt x="50848" y="118229"/>
                  </a:lnTo>
                  <a:lnTo>
                    <a:pt x="50848" y="118706"/>
                  </a:lnTo>
                  <a:lnTo>
                    <a:pt x="51324" y="119146"/>
                  </a:lnTo>
                  <a:lnTo>
                    <a:pt x="52681" y="120062"/>
                  </a:lnTo>
                  <a:lnTo>
                    <a:pt x="53597" y="119622"/>
                  </a:lnTo>
                  <a:lnTo>
                    <a:pt x="53597" y="119146"/>
                  </a:lnTo>
                  <a:lnTo>
                    <a:pt x="54074" y="119622"/>
                  </a:lnTo>
                  <a:lnTo>
                    <a:pt x="54514" y="120062"/>
                  </a:lnTo>
                  <a:lnTo>
                    <a:pt x="55430" y="119622"/>
                  </a:lnTo>
                  <a:lnTo>
                    <a:pt x="55907" y="119622"/>
                  </a:lnTo>
                  <a:lnTo>
                    <a:pt x="55907" y="120062"/>
                  </a:lnTo>
                  <a:lnTo>
                    <a:pt x="56347" y="119622"/>
                  </a:lnTo>
                  <a:lnTo>
                    <a:pt x="56824" y="119622"/>
                  </a:lnTo>
                  <a:lnTo>
                    <a:pt x="56824" y="119146"/>
                  </a:lnTo>
                  <a:lnTo>
                    <a:pt x="58180" y="119146"/>
                  </a:lnTo>
                  <a:lnTo>
                    <a:pt x="58180" y="119622"/>
                  </a:lnTo>
                  <a:lnTo>
                    <a:pt x="58657" y="120062"/>
                  </a:lnTo>
                  <a:lnTo>
                    <a:pt x="58657" y="119622"/>
                  </a:lnTo>
                  <a:lnTo>
                    <a:pt x="59573" y="119622"/>
                  </a:lnTo>
                  <a:lnTo>
                    <a:pt x="60490" y="120062"/>
                  </a:lnTo>
                  <a:lnTo>
                    <a:pt x="61406" y="120062"/>
                  </a:lnTo>
                  <a:lnTo>
                    <a:pt x="61846" y="119622"/>
                  </a:lnTo>
                  <a:lnTo>
                    <a:pt x="62323" y="119146"/>
                  </a:lnTo>
                  <a:lnTo>
                    <a:pt x="62762" y="120979"/>
                  </a:lnTo>
                  <a:lnTo>
                    <a:pt x="62323" y="121455"/>
                  </a:lnTo>
                  <a:lnTo>
                    <a:pt x="61406" y="121895"/>
                  </a:lnTo>
                  <a:lnTo>
                    <a:pt x="60929" y="122372"/>
                  </a:lnTo>
                  <a:lnTo>
                    <a:pt x="61406" y="122812"/>
                  </a:lnTo>
                  <a:lnTo>
                    <a:pt x="62323" y="122812"/>
                  </a:lnTo>
                  <a:lnTo>
                    <a:pt x="62323" y="123288"/>
                  </a:lnTo>
                  <a:lnTo>
                    <a:pt x="61846" y="123728"/>
                  </a:lnTo>
                  <a:lnTo>
                    <a:pt x="61406" y="124205"/>
                  </a:lnTo>
                  <a:lnTo>
                    <a:pt x="61406" y="124645"/>
                  </a:lnTo>
                  <a:lnTo>
                    <a:pt x="61846" y="124645"/>
                  </a:lnTo>
                  <a:lnTo>
                    <a:pt x="63239" y="126038"/>
                  </a:lnTo>
                  <a:lnTo>
                    <a:pt x="63239" y="127871"/>
                  </a:lnTo>
                  <a:lnTo>
                    <a:pt x="62762" y="129227"/>
                  </a:lnTo>
                  <a:lnTo>
                    <a:pt x="60013" y="129227"/>
                  </a:lnTo>
                  <a:lnTo>
                    <a:pt x="60013" y="129704"/>
                  </a:lnTo>
                  <a:lnTo>
                    <a:pt x="59573" y="131537"/>
                  </a:lnTo>
                  <a:lnTo>
                    <a:pt x="58180" y="131977"/>
                  </a:lnTo>
                  <a:lnTo>
                    <a:pt x="58180" y="134287"/>
                  </a:lnTo>
                  <a:lnTo>
                    <a:pt x="58657" y="133810"/>
                  </a:lnTo>
                  <a:lnTo>
                    <a:pt x="59096" y="133810"/>
                  </a:lnTo>
                  <a:lnTo>
                    <a:pt x="59573" y="133370"/>
                  </a:lnTo>
                  <a:lnTo>
                    <a:pt x="59573" y="134287"/>
                  </a:lnTo>
                  <a:lnTo>
                    <a:pt x="60013" y="134287"/>
                  </a:lnTo>
                  <a:lnTo>
                    <a:pt x="60929" y="133370"/>
                  </a:lnTo>
                  <a:lnTo>
                    <a:pt x="61406" y="132893"/>
                  </a:lnTo>
                  <a:lnTo>
                    <a:pt x="62323" y="132453"/>
                  </a:lnTo>
                  <a:lnTo>
                    <a:pt x="62323" y="133370"/>
                  </a:lnTo>
                  <a:lnTo>
                    <a:pt x="62323" y="133810"/>
                  </a:lnTo>
                  <a:lnTo>
                    <a:pt x="61406" y="134726"/>
                  </a:lnTo>
                  <a:lnTo>
                    <a:pt x="60490" y="135203"/>
                  </a:lnTo>
                  <a:lnTo>
                    <a:pt x="60013" y="135643"/>
                  </a:lnTo>
                  <a:lnTo>
                    <a:pt x="60490" y="136120"/>
                  </a:lnTo>
                  <a:lnTo>
                    <a:pt x="61406" y="136559"/>
                  </a:lnTo>
                  <a:lnTo>
                    <a:pt x="60490" y="137036"/>
                  </a:lnTo>
                  <a:lnTo>
                    <a:pt x="59096" y="136559"/>
                  </a:lnTo>
                  <a:lnTo>
                    <a:pt x="58657" y="136559"/>
                  </a:lnTo>
                  <a:lnTo>
                    <a:pt x="58180" y="137036"/>
                  </a:lnTo>
                  <a:lnTo>
                    <a:pt x="57740" y="137476"/>
                  </a:lnTo>
                  <a:lnTo>
                    <a:pt x="57740" y="137953"/>
                  </a:lnTo>
                  <a:lnTo>
                    <a:pt x="58180" y="138392"/>
                  </a:lnTo>
                  <a:lnTo>
                    <a:pt x="60013" y="137953"/>
                  </a:lnTo>
                  <a:lnTo>
                    <a:pt x="60490" y="138392"/>
                  </a:lnTo>
                  <a:lnTo>
                    <a:pt x="60490" y="138869"/>
                  </a:lnTo>
                  <a:lnTo>
                    <a:pt x="61846" y="139309"/>
                  </a:lnTo>
                  <a:lnTo>
                    <a:pt x="61406" y="139309"/>
                  </a:lnTo>
                  <a:lnTo>
                    <a:pt x="60929" y="140225"/>
                  </a:lnTo>
                  <a:lnTo>
                    <a:pt x="60490" y="139786"/>
                  </a:lnTo>
                  <a:lnTo>
                    <a:pt x="60490" y="140702"/>
                  </a:lnTo>
                  <a:lnTo>
                    <a:pt x="60929" y="141142"/>
                  </a:lnTo>
                  <a:lnTo>
                    <a:pt x="60490" y="141619"/>
                  </a:lnTo>
                  <a:lnTo>
                    <a:pt x="60013" y="141142"/>
                  </a:lnTo>
                  <a:lnTo>
                    <a:pt x="59573" y="140702"/>
                  </a:lnTo>
                  <a:lnTo>
                    <a:pt x="59096" y="141142"/>
                  </a:lnTo>
                  <a:lnTo>
                    <a:pt x="59096" y="142058"/>
                  </a:lnTo>
                  <a:lnTo>
                    <a:pt x="58657" y="142535"/>
                  </a:lnTo>
                  <a:lnTo>
                    <a:pt x="59096" y="142975"/>
                  </a:lnTo>
                  <a:lnTo>
                    <a:pt x="59096" y="143891"/>
                  </a:lnTo>
                  <a:lnTo>
                    <a:pt x="58180" y="143891"/>
                  </a:lnTo>
                  <a:lnTo>
                    <a:pt x="57740" y="145725"/>
                  </a:lnTo>
                  <a:lnTo>
                    <a:pt x="57740" y="146201"/>
                  </a:lnTo>
                  <a:lnTo>
                    <a:pt x="59096" y="146641"/>
                  </a:lnTo>
                  <a:lnTo>
                    <a:pt x="60013" y="147118"/>
                  </a:lnTo>
                  <a:lnTo>
                    <a:pt x="60490" y="147118"/>
                  </a:lnTo>
                  <a:lnTo>
                    <a:pt x="61406" y="146641"/>
                  </a:lnTo>
                  <a:lnTo>
                    <a:pt x="61846" y="147118"/>
                  </a:lnTo>
                  <a:lnTo>
                    <a:pt x="61846" y="147558"/>
                  </a:lnTo>
                  <a:lnTo>
                    <a:pt x="62762" y="147558"/>
                  </a:lnTo>
                  <a:lnTo>
                    <a:pt x="63239" y="147118"/>
                  </a:lnTo>
                  <a:lnTo>
                    <a:pt x="64156" y="147558"/>
                  </a:lnTo>
                  <a:lnTo>
                    <a:pt x="65072" y="147558"/>
                  </a:lnTo>
                  <a:lnTo>
                    <a:pt x="65072" y="148034"/>
                  </a:lnTo>
                  <a:lnTo>
                    <a:pt x="65989" y="148474"/>
                  </a:lnTo>
                  <a:lnTo>
                    <a:pt x="66905" y="148474"/>
                  </a:lnTo>
                  <a:lnTo>
                    <a:pt x="67345" y="148951"/>
                  </a:lnTo>
                  <a:lnTo>
                    <a:pt x="67822" y="149391"/>
                  </a:lnTo>
                  <a:lnTo>
                    <a:pt x="68738" y="149391"/>
                  </a:lnTo>
                  <a:lnTo>
                    <a:pt x="70571" y="151224"/>
                  </a:lnTo>
                  <a:lnTo>
                    <a:pt x="71011" y="149867"/>
                  </a:lnTo>
                  <a:lnTo>
                    <a:pt x="72404" y="149867"/>
                  </a:lnTo>
                  <a:lnTo>
                    <a:pt x="72844" y="149391"/>
                  </a:lnTo>
                  <a:lnTo>
                    <a:pt x="73321" y="148474"/>
                  </a:lnTo>
                  <a:lnTo>
                    <a:pt x="74237" y="148951"/>
                  </a:lnTo>
                  <a:lnTo>
                    <a:pt x="75154" y="149391"/>
                  </a:lnTo>
                  <a:lnTo>
                    <a:pt x="75594" y="149391"/>
                  </a:lnTo>
                  <a:lnTo>
                    <a:pt x="77903" y="148951"/>
                  </a:lnTo>
                  <a:lnTo>
                    <a:pt x="78343" y="149391"/>
                  </a:lnTo>
                  <a:lnTo>
                    <a:pt x="80653" y="149391"/>
                  </a:lnTo>
                  <a:lnTo>
                    <a:pt x="82009" y="148951"/>
                  </a:lnTo>
                  <a:lnTo>
                    <a:pt x="82486" y="148951"/>
                  </a:lnTo>
                  <a:lnTo>
                    <a:pt x="83402" y="149391"/>
                  </a:lnTo>
                  <a:lnTo>
                    <a:pt x="84759" y="148951"/>
                  </a:lnTo>
                  <a:lnTo>
                    <a:pt x="86152" y="148951"/>
                  </a:lnTo>
                  <a:lnTo>
                    <a:pt x="86592" y="149391"/>
                  </a:lnTo>
                  <a:lnTo>
                    <a:pt x="86152" y="149867"/>
                  </a:lnTo>
                  <a:lnTo>
                    <a:pt x="87985" y="149867"/>
                  </a:lnTo>
                  <a:lnTo>
                    <a:pt x="88425" y="149391"/>
                  </a:lnTo>
                  <a:lnTo>
                    <a:pt x="89341" y="148951"/>
                  </a:lnTo>
                  <a:lnTo>
                    <a:pt x="90734" y="148951"/>
                  </a:lnTo>
                  <a:lnTo>
                    <a:pt x="91174" y="148474"/>
                  </a:lnTo>
                  <a:lnTo>
                    <a:pt x="91174" y="148034"/>
                  </a:lnTo>
                  <a:lnTo>
                    <a:pt x="92567" y="148034"/>
                  </a:lnTo>
                  <a:lnTo>
                    <a:pt x="92567" y="148951"/>
                  </a:lnTo>
                  <a:lnTo>
                    <a:pt x="93484" y="148474"/>
                  </a:lnTo>
                  <a:lnTo>
                    <a:pt x="93484" y="148034"/>
                  </a:lnTo>
                  <a:lnTo>
                    <a:pt x="94400" y="148034"/>
                  </a:lnTo>
                  <a:lnTo>
                    <a:pt x="95317" y="148474"/>
                  </a:lnTo>
                  <a:lnTo>
                    <a:pt x="95317" y="148951"/>
                  </a:lnTo>
                  <a:lnTo>
                    <a:pt x="95317" y="149391"/>
                  </a:lnTo>
                  <a:lnTo>
                    <a:pt x="95757" y="149867"/>
                  </a:lnTo>
                  <a:lnTo>
                    <a:pt x="96673" y="149391"/>
                  </a:lnTo>
                  <a:lnTo>
                    <a:pt x="100816" y="149391"/>
                  </a:lnTo>
                  <a:lnTo>
                    <a:pt x="101732" y="150307"/>
                  </a:lnTo>
                  <a:lnTo>
                    <a:pt x="102649" y="150784"/>
                  </a:lnTo>
                  <a:lnTo>
                    <a:pt x="104005" y="150784"/>
                  </a:lnTo>
                  <a:lnTo>
                    <a:pt x="105398" y="150307"/>
                  </a:lnTo>
                  <a:lnTo>
                    <a:pt x="105838" y="148951"/>
                  </a:lnTo>
                  <a:lnTo>
                    <a:pt x="104922" y="148474"/>
                  </a:lnTo>
                  <a:lnTo>
                    <a:pt x="106755" y="148474"/>
                  </a:lnTo>
                  <a:lnTo>
                    <a:pt x="106315" y="147558"/>
                  </a:lnTo>
                  <a:lnTo>
                    <a:pt x="106755" y="146641"/>
                  </a:lnTo>
                  <a:lnTo>
                    <a:pt x="106315" y="146641"/>
                  </a:lnTo>
                  <a:lnTo>
                    <a:pt x="105398" y="146201"/>
                  </a:lnTo>
                  <a:lnTo>
                    <a:pt x="104482" y="145725"/>
                  </a:lnTo>
                  <a:lnTo>
                    <a:pt x="104005" y="145285"/>
                  </a:lnTo>
                  <a:lnTo>
                    <a:pt x="102172" y="144368"/>
                  </a:lnTo>
                  <a:lnTo>
                    <a:pt x="101256" y="143891"/>
                  </a:lnTo>
                  <a:lnTo>
                    <a:pt x="100339" y="142975"/>
                  </a:lnTo>
                  <a:lnTo>
                    <a:pt x="100339" y="141142"/>
                  </a:lnTo>
                  <a:lnTo>
                    <a:pt x="99423" y="140702"/>
                  </a:lnTo>
                  <a:lnTo>
                    <a:pt x="98983" y="140225"/>
                  </a:lnTo>
                  <a:lnTo>
                    <a:pt x="98983" y="139309"/>
                  </a:lnTo>
                  <a:lnTo>
                    <a:pt x="98506" y="138392"/>
                  </a:lnTo>
                  <a:lnTo>
                    <a:pt x="98066" y="138392"/>
                  </a:lnTo>
                  <a:lnTo>
                    <a:pt x="98066" y="137953"/>
                  </a:lnTo>
                  <a:lnTo>
                    <a:pt x="97150" y="137476"/>
                  </a:lnTo>
                  <a:lnTo>
                    <a:pt x="95317" y="136559"/>
                  </a:lnTo>
                  <a:lnTo>
                    <a:pt x="95317" y="137036"/>
                  </a:lnTo>
                  <a:lnTo>
                    <a:pt x="94840" y="137476"/>
                  </a:lnTo>
                  <a:lnTo>
                    <a:pt x="94400" y="137036"/>
                  </a:lnTo>
                  <a:lnTo>
                    <a:pt x="93484" y="136559"/>
                  </a:lnTo>
                  <a:lnTo>
                    <a:pt x="93924" y="134726"/>
                  </a:lnTo>
                  <a:lnTo>
                    <a:pt x="93924" y="134287"/>
                  </a:lnTo>
                  <a:lnTo>
                    <a:pt x="94400" y="133810"/>
                  </a:lnTo>
                  <a:lnTo>
                    <a:pt x="94400" y="132893"/>
                  </a:lnTo>
                  <a:lnTo>
                    <a:pt x="94840" y="131977"/>
                  </a:lnTo>
                  <a:lnTo>
                    <a:pt x="93924" y="131977"/>
                  </a:lnTo>
                  <a:lnTo>
                    <a:pt x="93924" y="130620"/>
                  </a:lnTo>
                  <a:lnTo>
                    <a:pt x="94400" y="129227"/>
                  </a:lnTo>
                  <a:lnTo>
                    <a:pt x="94400" y="128311"/>
                  </a:lnTo>
                  <a:lnTo>
                    <a:pt x="94840" y="128311"/>
                  </a:lnTo>
                  <a:lnTo>
                    <a:pt x="95317" y="128787"/>
                  </a:lnTo>
                  <a:lnTo>
                    <a:pt x="96233" y="127871"/>
                  </a:lnTo>
                  <a:lnTo>
                    <a:pt x="96673" y="127394"/>
                  </a:lnTo>
                  <a:lnTo>
                    <a:pt x="97150" y="126954"/>
                  </a:lnTo>
                  <a:lnTo>
                    <a:pt x="97590" y="125561"/>
                  </a:lnTo>
                  <a:lnTo>
                    <a:pt x="98066" y="126038"/>
                  </a:lnTo>
                  <a:lnTo>
                    <a:pt x="98506" y="125121"/>
                  </a:lnTo>
                  <a:lnTo>
                    <a:pt x="98066" y="123728"/>
                  </a:lnTo>
                  <a:lnTo>
                    <a:pt x="96673" y="123728"/>
                  </a:lnTo>
                  <a:lnTo>
                    <a:pt x="95317" y="123288"/>
                  </a:lnTo>
                  <a:lnTo>
                    <a:pt x="95757" y="122372"/>
                  </a:lnTo>
                  <a:lnTo>
                    <a:pt x="96233" y="121895"/>
                  </a:lnTo>
                  <a:lnTo>
                    <a:pt x="96673" y="121895"/>
                  </a:lnTo>
                  <a:lnTo>
                    <a:pt x="96233" y="121455"/>
                  </a:lnTo>
                  <a:lnTo>
                    <a:pt x="94840" y="120539"/>
                  </a:lnTo>
                  <a:lnTo>
                    <a:pt x="92567" y="119146"/>
                  </a:lnTo>
                  <a:lnTo>
                    <a:pt x="91651" y="118229"/>
                  </a:lnTo>
                  <a:lnTo>
                    <a:pt x="91174" y="118706"/>
                  </a:lnTo>
                  <a:lnTo>
                    <a:pt x="90258" y="119146"/>
                  </a:lnTo>
                  <a:lnTo>
                    <a:pt x="90258" y="119622"/>
                  </a:lnTo>
                  <a:lnTo>
                    <a:pt x="89818" y="120062"/>
                  </a:lnTo>
                  <a:lnTo>
                    <a:pt x="88901" y="119622"/>
                  </a:lnTo>
                  <a:lnTo>
                    <a:pt x="88425" y="119146"/>
                  </a:lnTo>
                  <a:lnTo>
                    <a:pt x="88425" y="118229"/>
                  </a:lnTo>
                  <a:lnTo>
                    <a:pt x="88425" y="117313"/>
                  </a:lnTo>
                  <a:lnTo>
                    <a:pt x="86152" y="117313"/>
                  </a:lnTo>
                  <a:lnTo>
                    <a:pt x="85675" y="117789"/>
                  </a:lnTo>
                  <a:lnTo>
                    <a:pt x="85675" y="116396"/>
                  </a:lnTo>
                  <a:lnTo>
                    <a:pt x="85675" y="115480"/>
                  </a:lnTo>
                  <a:lnTo>
                    <a:pt x="86592" y="113647"/>
                  </a:lnTo>
                  <a:lnTo>
                    <a:pt x="85235" y="113647"/>
                  </a:lnTo>
                  <a:lnTo>
                    <a:pt x="84319" y="112730"/>
                  </a:lnTo>
                  <a:lnTo>
                    <a:pt x="84759" y="112290"/>
                  </a:lnTo>
                  <a:lnTo>
                    <a:pt x="84759" y="110897"/>
                  </a:lnTo>
                  <a:lnTo>
                    <a:pt x="84319" y="110457"/>
                  </a:lnTo>
                  <a:lnTo>
                    <a:pt x="83842" y="109541"/>
                  </a:lnTo>
                  <a:lnTo>
                    <a:pt x="84319" y="108624"/>
                  </a:lnTo>
                  <a:lnTo>
                    <a:pt x="84759" y="108624"/>
                  </a:lnTo>
                  <a:lnTo>
                    <a:pt x="84759" y="107231"/>
                  </a:lnTo>
                  <a:lnTo>
                    <a:pt x="84319" y="107231"/>
                  </a:lnTo>
                  <a:lnTo>
                    <a:pt x="84759" y="105398"/>
                  </a:lnTo>
                  <a:lnTo>
                    <a:pt x="86152" y="105875"/>
                  </a:lnTo>
                  <a:lnTo>
                    <a:pt x="86592" y="106791"/>
                  </a:lnTo>
                  <a:lnTo>
                    <a:pt x="87508" y="107231"/>
                  </a:lnTo>
                  <a:lnTo>
                    <a:pt x="87985" y="107708"/>
                  </a:lnTo>
                  <a:lnTo>
                    <a:pt x="88901" y="106791"/>
                  </a:lnTo>
                  <a:lnTo>
                    <a:pt x="88901" y="106315"/>
                  </a:lnTo>
                  <a:lnTo>
                    <a:pt x="88425" y="105398"/>
                  </a:lnTo>
                  <a:lnTo>
                    <a:pt x="87985" y="104042"/>
                  </a:lnTo>
                  <a:lnTo>
                    <a:pt x="86592" y="103565"/>
                  </a:lnTo>
                  <a:lnTo>
                    <a:pt x="87508" y="103125"/>
                  </a:lnTo>
                  <a:lnTo>
                    <a:pt x="88425" y="103125"/>
                  </a:lnTo>
                  <a:lnTo>
                    <a:pt x="88425" y="102209"/>
                  </a:lnTo>
                  <a:lnTo>
                    <a:pt x="88425" y="101732"/>
                  </a:lnTo>
                  <a:lnTo>
                    <a:pt x="88425" y="99899"/>
                  </a:lnTo>
                  <a:lnTo>
                    <a:pt x="89341" y="99899"/>
                  </a:lnTo>
                  <a:lnTo>
                    <a:pt x="89818" y="99459"/>
                  </a:lnTo>
                  <a:lnTo>
                    <a:pt x="90258" y="98543"/>
                  </a:lnTo>
                  <a:lnTo>
                    <a:pt x="91174" y="97150"/>
                  </a:lnTo>
                  <a:lnTo>
                    <a:pt x="91651" y="96233"/>
                  </a:lnTo>
                  <a:lnTo>
                    <a:pt x="91651" y="95793"/>
                  </a:lnTo>
                  <a:lnTo>
                    <a:pt x="91651" y="95317"/>
                  </a:lnTo>
                  <a:lnTo>
                    <a:pt x="92091" y="95317"/>
                  </a:lnTo>
                  <a:lnTo>
                    <a:pt x="92567" y="95793"/>
                  </a:lnTo>
                  <a:lnTo>
                    <a:pt x="93007" y="96233"/>
                  </a:lnTo>
                  <a:lnTo>
                    <a:pt x="93924" y="95793"/>
                  </a:lnTo>
                  <a:lnTo>
                    <a:pt x="94400" y="94877"/>
                  </a:lnTo>
                  <a:lnTo>
                    <a:pt x="94840" y="93484"/>
                  </a:lnTo>
                  <a:lnTo>
                    <a:pt x="95757" y="93044"/>
                  </a:lnTo>
                  <a:lnTo>
                    <a:pt x="96233" y="93044"/>
                  </a:lnTo>
                  <a:lnTo>
                    <a:pt x="97590" y="93960"/>
                  </a:lnTo>
                  <a:lnTo>
                    <a:pt x="97590" y="93960"/>
                  </a:lnTo>
                  <a:lnTo>
                    <a:pt x="97150" y="93484"/>
                  </a:lnTo>
                  <a:lnTo>
                    <a:pt x="97590" y="92567"/>
                  </a:lnTo>
                  <a:lnTo>
                    <a:pt x="98983" y="92567"/>
                  </a:lnTo>
                  <a:lnTo>
                    <a:pt x="99899" y="93044"/>
                  </a:lnTo>
                  <a:lnTo>
                    <a:pt x="102172" y="93044"/>
                  </a:lnTo>
                  <a:lnTo>
                    <a:pt x="102649" y="93484"/>
                  </a:lnTo>
                  <a:lnTo>
                    <a:pt x="104005" y="93484"/>
                  </a:lnTo>
                  <a:lnTo>
                    <a:pt x="104482" y="93960"/>
                  </a:lnTo>
                  <a:lnTo>
                    <a:pt x="104482" y="93044"/>
                  </a:lnTo>
                  <a:lnTo>
                    <a:pt x="104005" y="92567"/>
                  </a:lnTo>
                  <a:lnTo>
                    <a:pt x="104005" y="92127"/>
                  </a:lnTo>
                  <a:lnTo>
                    <a:pt x="107231" y="92127"/>
                  </a:lnTo>
                  <a:lnTo>
                    <a:pt x="108588" y="92567"/>
                  </a:lnTo>
                  <a:lnTo>
                    <a:pt x="109064" y="91651"/>
                  </a:lnTo>
                  <a:lnTo>
                    <a:pt x="109064" y="91211"/>
                  </a:lnTo>
                  <a:lnTo>
                    <a:pt x="109064" y="90734"/>
                  </a:lnTo>
                  <a:lnTo>
                    <a:pt x="109504" y="90734"/>
                  </a:lnTo>
                  <a:lnTo>
                    <a:pt x="109064" y="90294"/>
                  </a:lnTo>
                  <a:lnTo>
                    <a:pt x="108588" y="89818"/>
                  </a:lnTo>
                  <a:lnTo>
                    <a:pt x="110897" y="89818"/>
                  </a:lnTo>
                  <a:lnTo>
                    <a:pt x="109981" y="88461"/>
                  </a:lnTo>
                  <a:lnTo>
                    <a:pt x="110421" y="88461"/>
                  </a:lnTo>
                  <a:lnTo>
                    <a:pt x="111337" y="87985"/>
                  </a:lnTo>
                  <a:lnTo>
                    <a:pt x="112254" y="88461"/>
                  </a:lnTo>
                  <a:lnTo>
                    <a:pt x="113170" y="88461"/>
                  </a:lnTo>
                  <a:lnTo>
                    <a:pt x="113170" y="87545"/>
                  </a:lnTo>
                  <a:lnTo>
                    <a:pt x="114087" y="87545"/>
                  </a:lnTo>
                  <a:lnTo>
                    <a:pt x="113647" y="86628"/>
                  </a:lnTo>
                  <a:lnTo>
                    <a:pt x="113647" y="86152"/>
                  </a:lnTo>
                  <a:lnTo>
                    <a:pt x="114087" y="85712"/>
                  </a:lnTo>
                  <a:lnTo>
                    <a:pt x="115480" y="84795"/>
                  </a:lnTo>
                  <a:lnTo>
                    <a:pt x="115920" y="85235"/>
                  </a:lnTo>
                  <a:lnTo>
                    <a:pt x="116396" y="86152"/>
                  </a:lnTo>
                  <a:lnTo>
                    <a:pt x="117313" y="86152"/>
                  </a:lnTo>
                  <a:lnTo>
                    <a:pt x="119146" y="85712"/>
                  </a:lnTo>
                  <a:lnTo>
                    <a:pt x="120062" y="85712"/>
                  </a:lnTo>
                  <a:lnTo>
                    <a:pt x="120062" y="85235"/>
                  </a:lnTo>
                  <a:lnTo>
                    <a:pt x="120062" y="84319"/>
                  </a:lnTo>
                  <a:lnTo>
                    <a:pt x="120979" y="83402"/>
                  </a:lnTo>
                  <a:lnTo>
                    <a:pt x="122335" y="82962"/>
                  </a:lnTo>
                  <a:lnTo>
                    <a:pt x="123728" y="81569"/>
                  </a:lnTo>
                  <a:lnTo>
                    <a:pt x="124168" y="80653"/>
                  </a:lnTo>
                  <a:lnTo>
                    <a:pt x="124168" y="79736"/>
                  </a:lnTo>
                  <a:lnTo>
                    <a:pt x="123728" y="78820"/>
                  </a:lnTo>
                  <a:lnTo>
                    <a:pt x="122812" y="77903"/>
                  </a:lnTo>
                  <a:lnTo>
                    <a:pt x="122335" y="77903"/>
                  </a:lnTo>
                  <a:lnTo>
                    <a:pt x="121419" y="78380"/>
                  </a:lnTo>
                  <a:lnTo>
                    <a:pt x="120502" y="79296"/>
                  </a:lnTo>
                  <a:lnTo>
                    <a:pt x="117753" y="79296"/>
                  </a:lnTo>
                  <a:lnTo>
                    <a:pt x="116396" y="78820"/>
                  </a:lnTo>
                  <a:lnTo>
                    <a:pt x="116396" y="78380"/>
                  </a:lnTo>
                  <a:lnTo>
                    <a:pt x="115480" y="77463"/>
                  </a:lnTo>
                  <a:lnTo>
                    <a:pt x="115003" y="77463"/>
                  </a:lnTo>
                  <a:lnTo>
                    <a:pt x="113647" y="78820"/>
                  </a:lnTo>
                  <a:lnTo>
                    <a:pt x="113170" y="79296"/>
                  </a:lnTo>
                  <a:lnTo>
                    <a:pt x="112254" y="79296"/>
                  </a:lnTo>
                  <a:lnTo>
                    <a:pt x="111337" y="78380"/>
                  </a:lnTo>
                  <a:lnTo>
                    <a:pt x="110421" y="76987"/>
                  </a:lnTo>
                  <a:lnTo>
                    <a:pt x="110421" y="76070"/>
                  </a:lnTo>
                  <a:lnTo>
                    <a:pt x="110421" y="75630"/>
                  </a:lnTo>
                  <a:lnTo>
                    <a:pt x="109504" y="75154"/>
                  </a:lnTo>
                  <a:lnTo>
                    <a:pt x="109064" y="74714"/>
                  </a:lnTo>
                  <a:lnTo>
                    <a:pt x="109064" y="74237"/>
                  </a:lnTo>
                  <a:lnTo>
                    <a:pt x="108148" y="73321"/>
                  </a:lnTo>
                  <a:lnTo>
                    <a:pt x="108148" y="71048"/>
                  </a:lnTo>
                  <a:lnTo>
                    <a:pt x="108148" y="69654"/>
                  </a:lnTo>
                  <a:lnTo>
                    <a:pt x="107671" y="69215"/>
                  </a:lnTo>
                  <a:lnTo>
                    <a:pt x="106755" y="68738"/>
                  </a:lnTo>
                  <a:lnTo>
                    <a:pt x="106755" y="67382"/>
                  </a:lnTo>
                  <a:lnTo>
                    <a:pt x="106755" y="66465"/>
                  </a:lnTo>
                  <a:lnTo>
                    <a:pt x="106315" y="66905"/>
                  </a:lnTo>
                  <a:lnTo>
                    <a:pt x="106315" y="67382"/>
                  </a:lnTo>
                  <a:lnTo>
                    <a:pt x="105398" y="69654"/>
                  </a:lnTo>
                  <a:lnTo>
                    <a:pt x="104482" y="71048"/>
                  </a:lnTo>
                  <a:lnTo>
                    <a:pt x="103089" y="71487"/>
                  </a:lnTo>
                  <a:lnTo>
                    <a:pt x="101732" y="72404"/>
                  </a:lnTo>
                  <a:lnTo>
                    <a:pt x="100816" y="72881"/>
                  </a:lnTo>
                  <a:lnTo>
                    <a:pt x="98983" y="71048"/>
                  </a:lnTo>
                  <a:lnTo>
                    <a:pt x="98983" y="69654"/>
                  </a:lnTo>
                  <a:lnTo>
                    <a:pt x="99899" y="68738"/>
                  </a:lnTo>
                  <a:lnTo>
                    <a:pt x="101256" y="68298"/>
                  </a:lnTo>
                  <a:lnTo>
                    <a:pt x="101732" y="68738"/>
                  </a:lnTo>
                  <a:lnTo>
                    <a:pt x="102649" y="69215"/>
                  </a:lnTo>
                  <a:lnTo>
                    <a:pt x="102649" y="68738"/>
                  </a:lnTo>
                  <a:lnTo>
                    <a:pt x="102649" y="67821"/>
                  </a:lnTo>
                  <a:lnTo>
                    <a:pt x="102649" y="67382"/>
                  </a:lnTo>
                  <a:lnTo>
                    <a:pt x="103089" y="65988"/>
                  </a:lnTo>
                  <a:lnTo>
                    <a:pt x="103565" y="65072"/>
                  </a:lnTo>
                  <a:lnTo>
                    <a:pt x="103089" y="64155"/>
                  </a:lnTo>
                  <a:lnTo>
                    <a:pt x="102172" y="63716"/>
                  </a:lnTo>
                  <a:lnTo>
                    <a:pt x="102172" y="63239"/>
                  </a:lnTo>
                  <a:lnTo>
                    <a:pt x="101732" y="63239"/>
                  </a:lnTo>
                  <a:lnTo>
                    <a:pt x="101256" y="64155"/>
                  </a:lnTo>
                  <a:lnTo>
                    <a:pt x="99423" y="64155"/>
                  </a:lnTo>
                  <a:lnTo>
                    <a:pt x="98983" y="64632"/>
                  </a:lnTo>
                  <a:lnTo>
                    <a:pt x="97150" y="65549"/>
                  </a:lnTo>
                  <a:lnTo>
                    <a:pt x="96233" y="65549"/>
                  </a:lnTo>
                  <a:lnTo>
                    <a:pt x="95757" y="64155"/>
                  </a:lnTo>
                  <a:lnTo>
                    <a:pt x="94840" y="62799"/>
                  </a:lnTo>
                  <a:lnTo>
                    <a:pt x="93924" y="62322"/>
                  </a:lnTo>
                  <a:lnTo>
                    <a:pt x="94400" y="61883"/>
                  </a:lnTo>
                  <a:lnTo>
                    <a:pt x="95317" y="61883"/>
                  </a:lnTo>
                  <a:lnTo>
                    <a:pt x="94840" y="60489"/>
                  </a:lnTo>
                  <a:lnTo>
                    <a:pt x="94400" y="59133"/>
                  </a:lnTo>
                  <a:lnTo>
                    <a:pt x="93007" y="57740"/>
                  </a:lnTo>
                  <a:lnTo>
                    <a:pt x="93484" y="56383"/>
                  </a:lnTo>
                  <a:lnTo>
                    <a:pt x="93924" y="55907"/>
                  </a:lnTo>
                  <a:lnTo>
                    <a:pt x="94840" y="55907"/>
                  </a:lnTo>
                  <a:lnTo>
                    <a:pt x="94840" y="55467"/>
                  </a:lnTo>
                  <a:lnTo>
                    <a:pt x="93924" y="54550"/>
                  </a:lnTo>
                  <a:lnTo>
                    <a:pt x="93924" y="54074"/>
                  </a:lnTo>
                  <a:lnTo>
                    <a:pt x="93924" y="52717"/>
                  </a:lnTo>
                  <a:lnTo>
                    <a:pt x="93924" y="52241"/>
                  </a:lnTo>
                  <a:lnTo>
                    <a:pt x="93007" y="52241"/>
                  </a:lnTo>
                  <a:lnTo>
                    <a:pt x="92567" y="51324"/>
                  </a:lnTo>
                  <a:lnTo>
                    <a:pt x="92091" y="50408"/>
                  </a:lnTo>
                  <a:lnTo>
                    <a:pt x="91651" y="49968"/>
                  </a:lnTo>
                  <a:lnTo>
                    <a:pt x="91174" y="49051"/>
                  </a:lnTo>
                  <a:lnTo>
                    <a:pt x="90734" y="49051"/>
                  </a:lnTo>
                  <a:lnTo>
                    <a:pt x="90734" y="48575"/>
                  </a:lnTo>
                  <a:lnTo>
                    <a:pt x="90258" y="48135"/>
                  </a:lnTo>
                  <a:lnTo>
                    <a:pt x="89818" y="48575"/>
                  </a:lnTo>
                  <a:lnTo>
                    <a:pt x="89341" y="47218"/>
                  </a:lnTo>
                  <a:lnTo>
                    <a:pt x="87985" y="45385"/>
                  </a:lnTo>
                  <a:lnTo>
                    <a:pt x="87508" y="43552"/>
                  </a:lnTo>
                  <a:lnTo>
                    <a:pt x="87068" y="42636"/>
                  </a:lnTo>
                  <a:lnTo>
                    <a:pt x="85235" y="41719"/>
                  </a:lnTo>
                  <a:lnTo>
                    <a:pt x="85235" y="40326"/>
                  </a:lnTo>
                  <a:lnTo>
                    <a:pt x="84759" y="39886"/>
                  </a:lnTo>
                  <a:lnTo>
                    <a:pt x="83842" y="38970"/>
                  </a:lnTo>
                  <a:lnTo>
                    <a:pt x="83402" y="38053"/>
                  </a:lnTo>
                  <a:lnTo>
                    <a:pt x="82926" y="36660"/>
                  </a:lnTo>
                  <a:lnTo>
                    <a:pt x="82486" y="36220"/>
                  </a:lnTo>
                  <a:lnTo>
                    <a:pt x="82009" y="35744"/>
                  </a:lnTo>
                  <a:lnTo>
                    <a:pt x="81093" y="33911"/>
                  </a:lnTo>
                  <a:lnTo>
                    <a:pt x="80653" y="33471"/>
                  </a:lnTo>
                  <a:lnTo>
                    <a:pt x="79736" y="32994"/>
                  </a:lnTo>
                  <a:lnTo>
                    <a:pt x="79736" y="32554"/>
                  </a:lnTo>
                  <a:lnTo>
                    <a:pt x="78820" y="32078"/>
                  </a:lnTo>
                  <a:lnTo>
                    <a:pt x="78343" y="31638"/>
                  </a:lnTo>
                  <a:lnTo>
                    <a:pt x="77427" y="29328"/>
                  </a:lnTo>
                  <a:lnTo>
                    <a:pt x="76987" y="29328"/>
                  </a:lnTo>
                  <a:lnTo>
                    <a:pt x="76987" y="28412"/>
                  </a:lnTo>
                  <a:lnTo>
                    <a:pt x="76510" y="27495"/>
                  </a:lnTo>
                  <a:lnTo>
                    <a:pt x="76510" y="27972"/>
                  </a:lnTo>
                  <a:lnTo>
                    <a:pt x="76070" y="27055"/>
                  </a:lnTo>
                  <a:lnTo>
                    <a:pt x="76070" y="26139"/>
                  </a:lnTo>
                  <a:lnTo>
                    <a:pt x="75594" y="25662"/>
                  </a:lnTo>
                  <a:lnTo>
                    <a:pt x="74677" y="24746"/>
                  </a:lnTo>
                  <a:lnTo>
                    <a:pt x="74237" y="23829"/>
                  </a:lnTo>
                  <a:lnTo>
                    <a:pt x="73321" y="23829"/>
                  </a:lnTo>
                  <a:lnTo>
                    <a:pt x="73321" y="23389"/>
                  </a:lnTo>
                  <a:lnTo>
                    <a:pt x="73321" y="22913"/>
                  </a:lnTo>
                  <a:lnTo>
                    <a:pt x="74237" y="22913"/>
                  </a:lnTo>
                  <a:lnTo>
                    <a:pt x="74677" y="22473"/>
                  </a:lnTo>
                  <a:lnTo>
                    <a:pt x="74677" y="20163"/>
                  </a:lnTo>
                  <a:lnTo>
                    <a:pt x="74237" y="18807"/>
                  </a:lnTo>
                  <a:lnTo>
                    <a:pt x="74237" y="17890"/>
                  </a:lnTo>
                  <a:lnTo>
                    <a:pt x="74677" y="17890"/>
                  </a:lnTo>
                  <a:lnTo>
                    <a:pt x="75154" y="16497"/>
                  </a:lnTo>
                  <a:lnTo>
                    <a:pt x="75154" y="14224"/>
                  </a:lnTo>
                  <a:lnTo>
                    <a:pt x="73761" y="11915"/>
                  </a:lnTo>
                  <a:lnTo>
                    <a:pt x="74237" y="10998"/>
                  </a:lnTo>
                  <a:lnTo>
                    <a:pt x="75154" y="10082"/>
                  </a:lnTo>
                  <a:lnTo>
                    <a:pt x="75594" y="9165"/>
                  </a:lnTo>
                  <a:lnTo>
                    <a:pt x="75154" y="7809"/>
                  </a:lnTo>
                  <a:lnTo>
                    <a:pt x="75154" y="6416"/>
                  </a:lnTo>
                  <a:lnTo>
                    <a:pt x="74237" y="5059"/>
                  </a:lnTo>
                  <a:lnTo>
                    <a:pt x="73321" y="4583"/>
                  </a:lnTo>
                  <a:lnTo>
                    <a:pt x="73761" y="3666"/>
                  </a:lnTo>
                  <a:lnTo>
                    <a:pt x="73321" y="3666"/>
                  </a:lnTo>
                  <a:lnTo>
                    <a:pt x="72844" y="3226"/>
                  </a:lnTo>
                  <a:lnTo>
                    <a:pt x="72404" y="3226"/>
                  </a:lnTo>
                  <a:lnTo>
                    <a:pt x="71928" y="4583"/>
                  </a:lnTo>
                  <a:lnTo>
                    <a:pt x="71488" y="4583"/>
                  </a:lnTo>
                  <a:lnTo>
                    <a:pt x="71011" y="3666"/>
                  </a:lnTo>
                  <a:lnTo>
                    <a:pt x="70094" y="3226"/>
                  </a:lnTo>
                  <a:lnTo>
                    <a:pt x="69178" y="2750"/>
                  </a:lnTo>
                  <a:lnTo>
                    <a:pt x="69178" y="1833"/>
                  </a:lnTo>
                  <a:lnTo>
                    <a:pt x="67822" y="1833"/>
                  </a:lnTo>
                  <a:lnTo>
                    <a:pt x="67345" y="2310"/>
                  </a:lnTo>
                  <a:lnTo>
                    <a:pt x="66428" y="2310"/>
                  </a:lnTo>
                  <a:lnTo>
                    <a:pt x="65989" y="1393"/>
                  </a:lnTo>
                  <a:lnTo>
                    <a:pt x="65512" y="917"/>
                  </a:lnTo>
                  <a:lnTo>
                    <a:pt x="65989" y="477"/>
                  </a:lnTo>
                  <a:lnTo>
                    <a:pt x="6598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5" name="Google Shape;1995;p51"/>
            <p:cNvSpPr/>
            <p:nvPr/>
          </p:nvSpPr>
          <p:spPr>
            <a:xfrm>
              <a:off x="6604767" y="2730427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6" name="Google Shape;1996;p51"/>
            <p:cNvSpPr/>
            <p:nvPr/>
          </p:nvSpPr>
          <p:spPr>
            <a:xfrm>
              <a:off x="6921220" y="3128219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7" name="Google Shape;1997;p51"/>
            <p:cNvSpPr/>
            <p:nvPr/>
          </p:nvSpPr>
          <p:spPr>
            <a:xfrm>
              <a:off x="8019110" y="3695136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8" name="Google Shape;1998;p51"/>
            <p:cNvSpPr/>
            <p:nvPr/>
          </p:nvSpPr>
          <p:spPr>
            <a:xfrm>
              <a:off x="6317185" y="2663845"/>
              <a:ext cx="73672" cy="51874"/>
            </a:xfrm>
            <a:custGeom>
              <a:avLst/>
              <a:gdLst/>
              <a:ahLst/>
              <a:cxnLst/>
              <a:rect l="l" t="t" r="r" b="b"/>
              <a:pathLst>
                <a:path w="4583" h="3227" extrusionOk="0">
                  <a:moveTo>
                    <a:pt x="3226" y="0"/>
                  </a:moveTo>
                  <a:lnTo>
                    <a:pt x="1833" y="1393"/>
                  </a:lnTo>
                  <a:lnTo>
                    <a:pt x="1393" y="477"/>
                  </a:lnTo>
                  <a:lnTo>
                    <a:pt x="917" y="917"/>
                  </a:lnTo>
                  <a:lnTo>
                    <a:pt x="917" y="1393"/>
                  </a:lnTo>
                  <a:lnTo>
                    <a:pt x="917" y="1833"/>
                  </a:lnTo>
                  <a:lnTo>
                    <a:pt x="0" y="2310"/>
                  </a:lnTo>
                  <a:lnTo>
                    <a:pt x="917" y="2310"/>
                  </a:lnTo>
                  <a:lnTo>
                    <a:pt x="1393" y="2750"/>
                  </a:lnTo>
                  <a:lnTo>
                    <a:pt x="1393" y="3226"/>
                  </a:lnTo>
                  <a:lnTo>
                    <a:pt x="2310" y="2750"/>
                  </a:lnTo>
                  <a:lnTo>
                    <a:pt x="1833" y="2310"/>
                  </a:lnTo>
                  <a:lnTo>
                    <a:pt x="3666" y="2310"/>
                  </a:lnTo>
                  <a:lnTo>
                    <a:pt x="3666" y="1833"/>
                  </a:lnTo>
                  <a:lnTo>
                    <a:pt x="3666" y="1393"/>
                  </a:lnTo>
                  <a:lnTo>
                    <a:pt x="4583" y="477"/>
                  </a:lnTo>
                  <a:lnTo>
                    <a:pt x="322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1999" name="Google Shape;1999;p51"/>
            <p:cNvSpPr/>
            <p:nvPr/>
          </p:nvSpPr>
          <p:spPr>
            <a:xfrm>
              <a:off x="6339578" y="2627306"/>
              <a:ext cx="29482" cy="29482"/>
            </a:xfrm>
            <a:custGeom>
              <a:avLst/>
              <a:gdLst/>
              <a:ahLst/>
              <a:cxnLst/>
              <a:rect l="l" t="t" r="r" b="b"/>
              <a:pathLst>
                <a:path w="1834" h="1834" extrusionOk="0">
                  <a:moveTo>
                    <a:pt x="0" y="917"/>
                  </a:moveTo>
                  <a:lnTo>
                    <a:pt x="0" y="1357"/>
                  </a:lnTo>
                  <a:lnTo>
                    <a:pt x="440" y="917"/>
                  </a:lnTo>
                  <a:close/>
                  <a:moveTo>
                    <a:pt x="917" y="0"/>
                  </a:moveTo>
                  <a:lnTo>
                    <a:pt x="440" y="917"/>
                  </a:lnTo>
                  <a:lnTo>
                    <a:pt x="917" y="917"/>
                  </a:lnTo>
                  <a:lnTo>
                    <a:pt x="917" y="1833"/>
                  </a:lnTo>
                  <a:lnTo>
                    <a:pt x="1357" y="1357"/>
                  </a:lnTo>
                  <a:lnTo>
                    <a:pt x="1833" y="917"/>
                  </a:lnTo>
                  <a:lnTo>
                    <a:pt x="1833" y="44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0" name="Google Shape;2000;p51"/>
            <p:cNvSpPr/>
            <p:nvPr/>
          </p:nvSpPr>
          <p:spPr>
            <a:xfrm>
              <a:off x="6398509" y="2568375"/>
              <a:ext cx="235740" cy="169141"/>
            </a:xfrm>
            <a:custGeom>
              <a:avLst/>
              <a:gdLst/>
              <a:ahLst/>
              <a:cxnLst/>
              <a:rect l="l" t="t" r="r" b="b"/>
              <a:pathLst>
                <a:path w="14665" h="10522" extrusionOk="0">
                  <a:moveTo>
                    <a:pt x="7772" y="0"/>
                  </a:moveTo>
                  <a:lnTo>
                    <a:pt x="6856" y="440"/>
                  </a:lnTo>
                  <a:lnTo>
                    <a:pt x="5499" y="440"/>
                  </a:lnTo>
                  <a:lnTo>
                    <a:pt x="5023" y="917"/>
                  </a:lnTo>
                  <a:lnTo>
                    <a:pt x="1833" y="917"/>
                  </a:lnTo>
                  <a:lnTo>
                    <a:pt x="1833" y="1357"/>
                  </a:lnTo>
                  <a:lnTo>
                    <a:pt x="1833" y="2273"/>
                  </a:lnTo>
                  <a:lnTo>
                    <a:pt x="440" y="2273"/>
                  </a:lnTo>
                  <a:lnTo>
                    <a:pt x="0" y="2750"/>
                  </a:lnTo>
                  <a:lnTo>
                    <a:pt x="0" y="3190"/>
                  </a:lnTo>
                  <a:lnTo>
                    <a:pt x="0" y="3666"/>
                  </a:lnTo>
                  <a:lnTo>
                    <a:pt x="0" y="4106"/>
                  </a:lnTo>
                  <a:lnTo>
                    <a:pt x="1357" y="4106"/>
                  </a:lnTo>
                  <a:lnTo>
                    <a:pt x="1357" y="4583"/>
                  </a:lnTo>
                  <a:lnTo>
                    <a:pt x="1357" y="5023"/>
                  </a:lnTo>
                  <a:lnTo>
                    <a:pt x="917" y="5023"/>
                  </a:lnTo>
                  <a:lnTo>
                    <a:pt x="917" y="5499"/>
                  </a:lnTo>
                  <a:lnTo>
                    <a:pt x="917" y="6856"/>
                  </a:lnTo>
                  <a:lnTo>
                    <a:pt x="1833" y="7772"/>
                  </a:lnTo>
                  <a:lnTo>
                    <a:pt x="2273" y="7772"/>
                  </a:lnTo>
                  <a:lnTo>
                    <a:pt x="2273" y="7332"/>
                  </a:lnTo>
                  <a:lnTo>
                    <a:pt x="2750" y="6856"/>
                  </a:lnTo>
                  <a:lnTo>
                    <a:pt x="3190" y="6856"/>
                  </a:lnTo>
                  <a:lnTo>
                    <a:pt x="3666" y="7332"/>
                  </a:lnTo>
                  <a:lnTo>
                    <a:pt x="3190" y="8249"/>
                  </a:lnTo>
                  <a:lnTo>
                    <a:pt x="3666" y="9165"/>
                  </a:lnTo>
                  <a:lnTo>
                    <a:pt x="3666" y="9605"/>
                  </a:lnTo>
                  <a:lnTo>
                    <a:pt x="5023" y="9165"/>
                  </a:lnTo>
                  <a:lnTo>
                    <a:pt x="5499" y="8689"/>
                  </a:lnTo>
                  <a:lnTo>
                    <a:pt x="5939" y="9165"/>
                  </a:lnTo>
                  <a:lnTo>
                    <a:pt x="6416" y="9165"/>
                  </a:lnTo>
                  <a:lnTo>
                    <a:pt x="6416" y="8689"/>
                  </a:lnTo>
                  <a:lnTo>
                    <a:pt x="7332" y="9165"/>
                  </a:lnTo>
                  <a:lnTo>
                    <a:pt x="7772" y="9165"/>
                  </a:lnTo>
                  <a:lnTo>
                    <a:pt x="7772" y="9605"/>
                  </a:lnTo>
                  <a:lnTo>
                    <a:pt x="8249" y="10082"/>
                  </a:lnTo>
                  <a:lnTo>
                    <a:pt x="8689" y="10082"/>
                  </a:lnTo>
                  <a:lnTo>
                    <a:pt x="9605" y="9605"/>
                  </a:lnTo>
                  <a:lnTo>
                    <a:pt x="10522" y="10522"/>
                  </a:lnTo>
                  <a:lnTo>
                    <a:pt x="11438" y="10082"/>
                  </a:lnTo>
                  <a:lnTo>
                    <a:pt x="12355" y="9605"/>
                  </a:lnTo>
                  <a:lnTo>
                    <a:pt x="12355" y="10082"/>
                  </a:lnTo>
                  <a:lnTo>
                    <a:pt x="13271" y="10082"/>
                  </a:lnTo>
                  <a:lnTo>
                    <a:pt x="13748" y="9165"/>
                  </a:lnTo>
                  <a:lnTo>
                    <a:pt x="13271" y="9165"/>
                  </a:lnTo>
                  <a:lnTo>
                    <a:pt x="12831" y="8689"/>
                  </a:lnTo>
                  <a:lnTo>
                    <a:pt x="12831" y="8249"/>
                  </a:lnTo>
                  <a:lnTo>
                    <a:pt x="13271" y="7772"/>
                  </a:lnTo>
                  <a:lnTo>
                    <a:pt x="13748" y="8249"/>
                  </a:lnTo>
                  <a:lnTo>
                    <a:pt x="14188" y="8249"/>
                  </a:lnTo>
                  <a:lnTo>
                    <a:pt x="14188" y="8689"/>
                  </a:lnTo>
                  <a:lnTo>
                    <a:pt x="14664" y="7772"/>
                  </a:lnTo>
                  <a:lnTo>
                    <a:pt x="14664" y="7332"/>
                  </a:lnTo>
                  <a:lnTo>
                    <a:pt x="14188" y="6856"/>
                  </a:lnTo>
                  <a:lnTo>
                    <a:pt x="13271" y="6416"/>
                  </a:lnTo>
                  <a:lnTo>
                    <a:pt x="12831" y="5499"/>
                  </a:lnTo>
                  <a:lnTo>
                    <a:pt x="12355" y="4583"/>
                  </a:lnTo>
                  <a:lnTo>
                    <a:pt x="12831" y="3666"/>
                  </a:lnTo>
                  <a:lnTo>
                    <a:pt x="12355" y="3190"/>
                  </a:lnTo>
                  <a:lnTo>
                    <a:pt x="12355" y="2750"/>
                  </a:lnTo>
                  <a:lnTo>
                    <a:pt x="13271" y="1833"/>
                  </a:lnTo>
                  <a:lnTo>
                    <a:pt x="13271" y="917"/>
                  </a:lnTo>
                  <a:lnTo>
                    <a:pt x="12831" y="440"/>
                  </a:lnTo>
                  <a:lnTo>
                    <a:pt x="9605" y="440"/>
                  </a:lnTo>
                  <a:lnTo>
                    <a:pt x="9165" y="0"/>
                  </a:lnTo>
                  <a:lnTo>
                    <a:pt x="8689" y="0"/>
                  </a:lnTo>
                  <a:lnTo>
                    <a:pt x="7772" y="440"/>
                  </a:lnTo>
                  <a:lnTo>
                    <a:pt x="7772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1" name="Google Shape;2001;p51"/>
            <p:cNvSpPr/>
            <p:nvPr/>
          </p:nvSpPr>
          <p:spPr>
            <a:xfrm>
              <a:off x="6604767" y="2730427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0" y="1"/>
                  </a:moveTo>
                  <a:lnTo>
                    <a:pt x="0" y="1"/>
                  </a:lnTo>
                  <a:lnTo>
                    <a:pt x="44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2" name="Google Shape;2002;p51"/>
            <p:cNvSpPr/>
            <p:nvPr/>
          </p:nvSpPr>
          <p:spPr>
            <a:xfrm>
              <a:off x="6590026" y="2884828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3" name="Google Shape;2003;p51"/>
            <p:cNvSpPr/>
            <p:nvPr/>
          </p:nvSpPr>
          <p:spPr>
            <a:xfrm>
              <a:off x="6295372" y="2708035"/>
              <a:ext cx="360675" cy="184477"/>
            </a:xfrm>
            <a:custGeom>
              <a:avLst/>
              <a:gdLst/>
              <a:ahLst/>
              <a:cxnLst/>
              <a:rect l="l" t="t" r="r" b="b"/>
              <a:pathLst>
                <a:path w="22437" h="11476" extrusionOk="0">
                  <a:moveTo>
                    <a:pt x="11915" y="1"/>
                  </a:moveTo>
                  <a:lnTo>
                    <a:pt x="11439" y="477"/>
                  </a:lnTo>
                  <a:lnTo>
                    <a:pt x="10082" y="917"/>
                  </a:lnTo>
                  <a:lnTo>
                    <a:pt x="9166" y="917"/>
                  </a:lnTo>
                  <a:lnTo>
                    <a:pt x="9606" y="1394"/>
                  </a:lnTo>
                  <a:lnTo>
                    <a:pt x="9606" y="2310"/>
                  </a:lnTo>
                  <a:lnTo>
                    <a:pt x="9606" y="2750"/>
                  </a:lnTo>
                  <a:lnTo>
                    <a:pt x="9606" y="3667"/>
                  </a:lnTo>
                  <a:lnTo>
                    <a:pt x="9606" y="4143"/>
                  </a:lnTo>
                  <a:lnTo>
                    <a:pt x="9606" y="5060"/>
                  </a:lnTo>
                  <a:lnTo>
                    <a:pt x="9166" y="5500"/>
                  </a:lnTo>
                  <a:lnTo>
                    <a:pt x="8689" y="5976"/>
                  </a:lnTo>
                  <a:lnTo>
                    <a:pt x="8249" y="5976"/>
                  </a:lnTo>
                  <a:lnTo>
                    <a:pt x="7333" y="5060"/>
                  </a:lnTo>
                  <a:lnTo>
                    <a:pt x="6856" y="4583"/>
                  </a:lnTo>
                  <a:lnTo>
                    <a:pt x="6416" y="3667"/>
                  </a:lnTo>
                  <a:lnTo>
                    <a:pt x="5500" y="2750"/>
                  </a:lnTo>
                  <a:lnTo>
                    <a:pt x="5023" y="2750"/>
                  </a:lnTo>
                  <a:lnTo>
                    <a:pt x="4583" y="2310"/>
                  </a:lnTo>
                  <a:lnTo>
                    <a:pt x="4583" y="1834"/>
                  </a:lnTo>
                  <a:lnTo>
                    <a:pt x="3667" y="1834"/>
                  </a:lnTo>
                  <a:lnTo>
                    <a:pt x="2750" y="2750"/>
                  </a:lnTo>
                  <a:lnTo>
                    <a:pt x="2274" y="3227"/>
                  </a:lnTo>
                  <a:lnTo>
                    <a:pt x="1834" y="3227"/>
                  </a:lnTo>
                  <a:lnTo>
                    <a:pt x="1357" y="4143"/>
                  </a:lnTo>
                  <a:lnTo>
                    <a:pt x="1357" y="5060"/>
                  </a:lnTo>
                  <a:lnTo>
                    <a:pt x="917" y="5976"/>
                  </a:lnTo>
                  <a:lnTo>
                    <a:pt x="441" y="6893"/>
                  </a:lnTo>
                  <a:lnTo>
                    <a:pt x="1" y="10082"/>
                  </a:lnTo>
                  <a:lnTo>
                    <a:pt x="1834" y="9642"/>
                  </a:lnTo>
                  <a:lnTo>
                    <a:pt x="2750" y="9166"/>
                  </a:lnTo>
                  <a:lnTo>
                    <a:pt x="3190" y="8726"/>
                  </a:lnTo>
                  <a:lnTo>
                    <a:pt x="5940" y="8726"/>
                  </a:lnTo>
                  <a:lnTo>
                    <a:pt x="6856" y="7809"/>
                  </a:lnTo>
                  <a:lnTo>
                    <a:pt x="8249" y="7809"/>
                  </a:lnTo>
                  <a:lnTo>
                    <a:pt x="10082" y="8249"/>
                  </a:lnTo>
                  <a:lnTo>
                    <a:pt x="10999" y="7809"/>
                  </a:lnTo>
                  <a:lnTo>
                    <a:pt x="11439" y="8249"/>
                  </a:lnTo>
                  <a:lnTo>
                    <a:pt x="12355" y="8726"/>
                  </a:lnTo>
                  <a:lnTo>
                    <a:pt x="13748" y="9166"/>
                  </a:lnTo>
                  <a:lnTo>
                    <a:pt x="14188" y="9166"/>
                  </a:lnTo>
                  <a:lnTo>
                    <a:pt x="15105" y="10082"/>
                  </a:lnTo>
                  <a:lnTo>
                    <a:pt x="16498" y="10999"/>
                  </a:lnTo>
                  <a:lnTo>
                    <a:pt x="16938" y="11475"/>
                  </a:lnTo>
                  <a:lnTo>
                    <a:pt x="18331" y="10999"/>
                  </a:lnTo>
                  <a:lnTo>
                    <a:pt x="19247" y="10999"/>
                  </a:lnTo>
                  <a:lnTo>
                    <a:pt x="19687" y="10559"/>
                  </a:lnTo>
                  <a:lnTo>
                    <a:pt x="20604" y="10999"/>
                  </a:lnTo>
                  <a:lnTo>
                    <a:pt x="21520" y="10559"/>
                  </a:lnTo>
                  <a:lnTo>
                    <a:pt x="21520" y="10082"/>
                  </a:lnTo>
                  <a:lnTo>
                    <a:pt x="21080" y="9642"/>
                  </a:lnTo>
                  <a:lnTo>
                    <a:pt x="20604" y="9166"/>
                  </a:lnTo>
                  <a:lnTo>
                    <a:pt x="21520" y="8726"/>
                  </a:lnTo>
                  <a:lnTo>
                    <a:pt x="22437" y="7809"/>
                  </a:lnTo>
                  <a:lnTo>
                    <a:pt x="21997" y="6893"/>
                  </a:lnTo>
                  <a:lnTo>
                    <a:pt x="21997" y="5976"/>
                  </a:lnTo>
                  <a:lnTo>
                    <a:pt x="21520" y="5060"/>
                  </a:lnTo>
                  <a:lnTo>
                    <a:pt x="21520" y="4583"/>
                  </a:lnTo>
                  <a:lnTo>
                    <a:pt x="20604" y="4583"/>
                  </a:lnTo>
                  <a:lnTo>
                    <a:pt x="19687" y="3667"/>
                  </a:lnTo>
                  <a:lnTo>
                    <a:pt x="21080" y="3667"/>
                  </a:lnTo>
                  <a:lnTo>
                    <a:pt x="20604" y="2750"/>
                  </a:lnTo>
                  <a:lnTo>
                    <a:pt x="20604" y="1834"/>
                  </a:lnTo>
                  <a:lnTo>
                    <a:pt x="20164" y="1834"/>
                  </a:lnTo>
                  <a:lnTo>
                    <a:pt x="19687" y="2310"/>
                  </a:lnTo>
                  <a:lnTo>
                    <a:pt x="19687" y="1834"/>
                  </a:lnTo>
                  <a:lnTo>
                    <a:pt x="19247" y="1834"/>
                  </a:lnTo>
                  <a:lnTo>
                    <a:pt x="19247" y="1394"/>
                  </a:lnTo>
                  <a:lnTo>
                    <a:pt x="18771" y="1394"/>
                  </a:lnTo>
                  <a:lnTo>
                    <a:pt x="18771" y="917"/>
                  </a:lnTo>
                  <a:lnTo>
                    <a:pt x="17854" y="1394"/>
                  </a:lnTo>
                  <a:lnTo>
                    <a:pt x="16938" y="1834"/>
                  </a:lnTo>
                  <a:lnTo>
                    <a:pt x="16021" y="917"/>
                  </a:lnTo>
                  <a:lnTo>
                    <a:pt x="15105" y="1394"/>
                  </a:lnTo>
                  <a:lnTo>
                    <a:pt x="14665" y="1394"/>
                  </a:lnTo>
                  <a:lnTo>
                    <a:pt x="14188" y="917"/>
                  </a:lnTo>
                  <a:lnTo>
                    <a:pt x="14188" y="477"/>
                  </a:lnTo>
                  <a:lnTo>
                    <a:pt x="13748" y="477"/>
                  </a:lnTo>
                  <a:lnTo>
                    <a:pt x="12832" y="1"/>
                  </a:lnTo>
                  <a:lnTo>
                    <a:pt x="12832" y="477"/>
                  </a:lnTo>
                  <a:lnTo>
                    <a:pt x="12355" y="477"/>
                  </a:lnTo>
                  <a:lnTo>
                    <a:pt x="11915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4" name="Google Shape;2004;p51"/>
            <p:cNvSpPr/>
            <p:nvPr/>
          </p:nvSpPr>
          <p:spPr>
            <a:xfrm>
              <a:off x="6295372" y="2833565"/>
              <a:ext cx="316485" cy="220999"/>
            </a:xfrm>
            <a:custGeom>
              <a:avLst/>
              <a:gdLst/>
              <a:ahLst/>
              <a:cxnLst/>
              <a:rect l="l" t="t" r="r" b="b"/>
              <a:pathLst>
                <a:path w="19688" h="13748" extrusionOk="0">
                  <a:moveTo>
                    <a:pt x="6856" y="0"/>
                  </a:moveTo>
                  <a:lnTo>
                    <a:pt x="5940" y="917"/>
                  </a:lnTo>
                  <a:lnTo>
                    <a:pt x="3190" y="917"/>
                  </a:lnTo>
                  <a:lnTo>
                    <a:pt x="2750" y="1357"/>
                  </a:lnTo>
                  <a:lnTo>
                    <a:pt x="1834" y="1833"/>
                  </a:lnTo>
                  <a:lnTo>
                    <a:pt x="441" y="2273"/>
                  </a:lnTo>
                  <a:lnTo>
                    <a:pt x="1" y="2273"/>
                  </a:lnTo>
                  <a:lnTo>
                    <a:pt x="441" y="3666"/>
                  </a:lnTo>
                  <a:lnTo>
                    <a:pt x="441" y="4106"/>
                  </a:lnTo>
                  <a:lnTo>
                    <a:pt x="441" y="4583"/>
                  </a:lnTo>
                  <a:lnTo>
                    <a:pt x="917" y="5939"/>
                  </a:lnTo>
                  <a:lnTo>
                    <a:pt x="917" y="7772"/>
                  </a:lnTo>
                  <a:lnTo>
                    <a:pt x="2274" y="7332"/>
                  </a:lnTo>
                  <a:lnTo>
                    <a:pt x="2274" y="7772"/>
                  </a:lnTo>
                  <a:lnTo>
                    <a:pt x="2750" y="8249"/>
                  </a:lnTo>
                  <a:lnTo>
                    <a:pt x="3190" y="8249"/>
                  </a:lnTo>
                  <a:lnTo>
                    <a:pt x="3667" y="8689"/>
                  </a:lnTo>
                  <a:lnTo>
                    <a:pt x="4107" y="8249"/>
                  </a:lnTo>
                  <a:lnTo>
                    <a:pt x="5023" y="7772"/>
                  </a:lnTo>
                  <a:lnTo>
                    <a:pt x="5940" y="8249"/>
                  </a:lnTo>
                  <a:lnTo>
                    <a:pt x="6416" y="9165"/>
                  </a:lnTo>
                  <a:lnTo>
                    <a:pt x="6416" y="9605"/>
                  </a:lnTo>
                  <a:lnTo>
                    <a:pt x="6856" y="10082"/>
                  </a:lnTo>
                  <a:lnTo>
                    <a:pt x="6856" y="10998"/>
                  </a:lnTo>
                  <a:lnTo>
                    <a:pt x="6856" y="11438"/>
                  </a:lnTo>
                  <a:lnTo>
                    <a:pt x="7773" y="12355"/>
                  </a:lnTo>
                  <a:lnTo>
                    <a:pt x="8249" y="12355"/>
                  </a:lnTo>
                  <a:lnTo>
                    <a:pt x="9606" y="12831"/>
                  </a:lnTo>
                  <a:lnTo>
                    <a:pt x="9606" y="13271"/>
                  </a:lnTo>
                  <a:lnTo>
                    <a:pt x="10522" y="13271"/>
                  </a:lnTo>
                  <a:lnTo>
                    <a:pt x="10522" y="13748"/>
                  </a:lnTo>
                  <a:lnTo>
                    <a:pt x="11439" y="13748"/>
                  </a:lnTo>
                  <a:lnTo>
                    <a:pt x="11915" y="13271"/>
                  </a:lnTo>
                  <a:lnTo>
                    <a:pt x="12355" y="11915"/>
                  </a:lnTo>
                  <a:lnTo>
                    <a:pt x="13272" y="11915"/>
                  </a:lnTo>
                  <a:lnTo>
                    <a:pt x="14188" y="11438"/>
                  </a:lnTo>
                  <a:lnTo>
                    <a:pt x="14665" y="11915"/>
                  </a:lnTo>
                  <a:lnTo>
                    <a:pt x="14665" y="11438"/>
                  </a:lnTo>
                  <a:lnTo>
                    <a:pt x="15105" y="11438"/>
                  </a:lnTo>
                  <a:lnTo>
                    <a:pt x="15581" y="10522"/>
                  </a:lnTo>
                  <a:lnTo>
                    <a:pt x="15581" y="10082"/>
                  </a:lnTo>
                  <a:lnTo>
                    <a:pt x="15105" y="8689"/>
                  </a:lnTo>
                  <a:lnTo>
                    <a:pt x="15105" y="8249"/>
                  </a:lnTo>
                  <a:lnTo>
                    <a:pt x="17414" y="7332"/>
                  </a:lnTo>
                  <a:lnTo>
                    <a:pt x="16938" y="6856"/>
                  </a:lnTo>
                  <a:lnTo>
                    <a:pt x="18771" y="6856"/>
                  </a:lnTo>
                  <a:lnTo>
                    <a:pt x="19687" y="5499"/>
                  </a:lnTo>
                  <a:lnTo>
                    <a:pt x="17414" y="5499"/>
                  </a:lnTo>
                  <a:lnTo>
                    <a:pt x="18331" y="3190"/>
                  </a:lnTo>
                  <a:lnTo>
                    <a:pt x="16938" y="3666"/>
                  </a:lnTo>
                  <a:lnTo>
                    <a:pt x="16498" y="3190"/>
                  </a:lnTo>
                  <a:lnTo>
                    <a:pt x="15105" y="2273"/>
                  </a:lnTo>
                  <a:lnTo>
                    <a:pt x="14188" y="1357"/>
                  </a:lnTo>
                  <a:lnTo>
                    <a:pt x="13748" y="1357"/>
                  </a:lnTo>
                  <a:lnTo>
                    <a:pt x="12355" y="917"/>
                  </a:lnTo>
                  <a:lnTo>
                    <a:pt x="11439" y="440"/>
                  </a:lnTo>
                  <a:lnTo>
                    <a:pt x="10999" y="0"/>
                  </a:lnTo>
                  <a:lnTo>
                    <a:pt x="10082" y="440"/>
                  </a:lnTo>
                  <a:lnTo>
                    <a:pt x="8249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5" name="Google Shape;2005;p51"/>
            <p:cNvSpPr/>
            <p:nvPr/>
          </p:nvSpPr>
          <p:spPr>
            <a:xfrm>
              <a:off x="6921220" y="3120552"/>
              <a:ext cx="16" cy="7684"/>
            </a:xfrm>
            <a:custGeom>
              <a:avLst/>
              <a:gdLst/>
              <a:ahLst/>
              <a:cxnLst/>
              <a:rect l="l" t="t" r="r" b="b"/>
              <a:pathLst>
                <a:path w="1" h="478" extrusionOk="0">
                  <a:moveTo>
                    <a:pt x="1" y="477"/>
                  </a:moveTo>
                  <a:lnTo>
                    <a:pt x="1" y="1"/>
                  </a:lnTo>
                  <a:lnTo>
                    <a:pt x="1" y="477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6" name="Google Shape;2006;p51"/>
            <p:cNvSpPr/>
            <p:nvPr/>
          </p:nvSpPr>
          <p:spPr>
            <a:xfrm>
              <a:off x="6449772" y="2833565"/>
              <a:ext cx="493856" cy="412533"/>
            </a:xfrm>
            <a:custGeom>
              <a:avLst/>
              <a:gdLst/>
              <a:ahLst/>
              <a:cxnLst/>
              <a:rect l="l" t="t" r="r" b="b"/>
              <a:pathLst>
                <a:path w="30722" h="25663" extrusionOk="0">
                  <a:moveTo>
                    <a:pt x="12832" y="0"/>
                  </a:moveTo>
                  <a:lnTo>
                    <a:pt x="11915" y="917"/>
                  </a:lnTo>
                  <a:lnTo>
                    <a:pt x="10999" y="1357"/>
                  </a:lnTo>
                  <a:lnTo>
                    <a:pt x="11915" y="1833"/>
                  </a:lnTo>
                  <a:lnTo>
                    <a:pt x="11915" y="2273"/>
                  </a:lnTo>
                  <a:lnTo>
                    <a:pt x="11915" y="2750"/>
                  </a:lnTo>
                  <a:lnTo>
                    <a:pt x="10999" y="3190"/>
                  </a:lnTo>
                  <a:lnTo>
                    <a:pt x="10082" y="2750"/>
                  </a:lnTo>
                  <a:lnTo>
                    <a:pt x="9642" y="3190"/>
                  </a:lnTo>
                  <a:lnTo>
                    <a:pt x="8726" y="3190"/>
                  </a:lnTo>
                  <a:lnTo>
                    <a:pt x="7809" y="5499"/>
                  </a:lnTo>
                  <a:lnTo>
                    <a:pt x="10082" y="5499"/>
                  </a:lnTo>
                  <a:lnTo>
                    <a:pt x="9166" y="6856"/>
                  </a:lnTo>
                  <a:lnTo>
                    <a:pt x="7809" y="6856"/>
                  </a:lnTo>
                  <a:lnTo>
                    <a:pt x="7809" y="7332"/>
                  </a:lnTo>
                  <a:lnTo>
                    <a:pt x="5500" y="8249"/>
                  </a:lnTo>
                  <a:lnTo>
                    <a:pt x="5976" y="8689"/>
                  </a:lnTo>
                  <a:lnTo>
                    <a:pt x="5976" y="10082"/>
                  </a:lnTo>
                  <a:lnTo>
                    <a:pt x="5976" y="10522"/>
                  </a:lnTo>
                  <a:lnTo>
                    <a:pt x="5500" y="11438"/>
                  </a:lnTo>
                  <a:lnTo>
                    <a:pt x="5060" y="11438"/>
                  </a:lnTo>
                  <a:lnTo>
                    <a:pt x="5060" y="11915"/>
                  </a:lnTo>
                  <a:lnTo>
                    <a:pt x="4583" y="11438"/>
                  </a:lnTo>
                  <a:lnTo>
                    <a:pt x="3667" y="11915"/>
                  </a:lnTo>
                  <a:lnTo>
                    <a:pt x="2750" y="11915"/>
                  </a:lnTo>
                  <a:lnTo>
                    <a:pt x="2310" y="13271"/>
                  </a:lnTo>
                  <a:lnTo>
                    <a:pt x="1834" y="13748"/>
                  </a:lnTo>
                  <a:lnTo>
                    <a:pt x="917" y="13748"/>
                  </a:lnTo>
                  <a:lnTo>
                    <a:pt x="917" y="13271"/>
                  </a:lnTo>
                  <a:lnTo>
                    <a:pt x="1" y="13271"/>
                  </a:lnTo>
                  <a:lnTo>
                    <a:pt x="1" y="14188"/>
                  </a:lnTo>
                  <a:lnTo>
                    <a:pt x="1" y="14664"/>
                  </a:lnTo>
                  <a:lnTo>
                    <a:pt x="477" y="15104"/>
                  </a:lnTo>
                  <a:lnTo>
                    <a:pt x="477" y="16497"/>
                  </a:lnTo>
                  <a:lnTo>
                    <a:pt x="917" y="16937"/>
                  </a:lnTo>
                  <a:lnTo>
                    <a:pt x="1394" y="17854"/>
                  </a:lnTo>
                  <a:lnTo>
                    <a:pt x="1834" y="17854"/>
                  </a:lnTo>
                  <a:lnTo>
                    <a:pt x="1834" y="18330"/>
                  </a:lnTo>
                  <a:lnTo>
                    <a:pt x="2310" y="18770"/>
                  </a:lnTo>
                  <a:lnTo>
                    <a:pt x="2310" y="20603"/>
                  </a:lnTo>
                  <a:lnTo>
                    <a:pt x="2310" y="21080"/>
                  </a:lnTo>
                  <a:lnTo>
                    <a:pt x="1834" y="21520"/>
                  </a:lnTo>
                  <a:lnTo>
                    <a:pt x="477" y="22913"/>
                  </a:lnTo>
                  <a:lnTo>
                    <a:pt x="917" y="23353"/>
                  </a:lnTo>
                  <a:lnTo>
                    <a:pt x="1834" y="23353"/>
                  </a:lnTo>
                  <a:lnTo>
                    <a:pt x="1394" y="25186"/>
                  </a:lnTo>
                  <a:lnTo>
                    <a:pt x="2310" y="25186"/>
                  </a:lnTo>
                  <a:lnTo>
                    <a:pt x="2750" y="25662"/>
                  </a:lnTo>
                  <a:lnTo>
                    <a:pt x="2750" y="25186"/>
                  </a:lnTo>
                  <a:lnTo>
                    <a:pt x="3227" y="24746"/>
                  </a:lnTo>
                  <a:lnTo>
                    <a:pt x="3667" y="24746"/>
                  </a:lnTo>
                  <a:lnTo>
                    <a:pt x="3667" y="24269"/>
                  </a:lnTo>
                  <a:lnTo>
                    <a:pt x="4583" y="23353"/>
                  </a:lnTo>
                  <a:lnTo>
                    <a:pt x="6416" y="23353"/>
                  </a:lnTo>
                  <a:lnTo>
                    <a:pt x="7809" y="22913"/>
                  </a:lnTo>
                  <a:lnTo>
                    <a:pt x="9166" y="22913"/>
                  </a:lnTo>
                  <a:lnTo>
                    <a:pt x="10559" y="23353"/>
                  </a:lnTo>
                  <a:lnTo>
                    <a:pt x="11915" y="23829"/>
                  </a:lnTo>
                  <a:lnTo>
                    <a:pt x="14225" y="23829"/>
                  </a:lnTo>
                  <a:lnTo>
                    <a:pt x="14665" y="24269"/>
                  </a:lnTo>
                  <a:lnTo>
                    <a:pt x="16058" y="24269"/>
                  </a:lnTo>
                  <a:lnTo>
                    <a:pt x="16498" y="23829"/>
                  </a:lnTo>
                  <a:lnTo>
                    <a:pt x="17891" y="23829"/>
                  </a:lnTo>
                  <a:lnTo>
                    <a:pt x="18331" y="24269"/>
                  </a:lnTo>
                  <a:lnTo>
                    <a:pt x="18331" y="24746"/>
                  </a:lnTo>
                  <a:lnTo>
                    <a:pt x="18807" y="23829"/>
                  </a:lnTo>
                  <a:lnTo>
                    <a:pt x="19724" y="23829"/>
                  </a:lnTo>
                  <a:lnTo>
                    <a:pt x="20164" y="25186"/>
                  </a:lnTo>
                  <a:lnTo>
                    <a:pt x="20164" y="24746"/>
                  </a:lnTo>
                  <a:lnTo>
                    <a:pt x="20640" y="23829"/>
                  </a:lnTo>
                  <a:lnTo>
                    <a:pt x="21080" y="23353"/>
                  </a:lnTo>
                  <a:lnTo>
                    <a:pt x="21557" y="23353"/>
                  </a:lnTo>
                  <a:lnTo>
                    <a:pt x="22913" y="23829"/>
                  </a:lnTo>
                  <a:lnTo>
                    <a:pt x="23390" y="23353"/>
                  </a:lnTo>
                  <a:lnTo>
                    <a:pt x="23830" y="23353"/>
                  </a:lnTo>
                  <a:lnTo>
                    <a:pt x="25223" y="24269"/>
                  </a:lnTo>
                  <a:lnTo>
                    <a:pt x="25223" y="23353"/>
                  </a:lnTo>
                  <a:lnTo>
                    <a:pt x="25223" y="22913"/>
                  </a:lnTo>
                  <a:lnTo>
                    <a:pt x="24746" y="21996"/>
                  </a:lnTo>
                  <a:lnTo>
                    <a:pt x="24746" y="20603"/>
                  </a:lnTo>
                  <a:lnTo>
                    <a:pt x="24746" y="19687"/>
                  </a:lnTo>
                  <a:lnTo>
                    <a:pt x="25663" y="18770"/>
                  </a:lnTo>
                  <a:lnTo>
                    <a:pt x="27056" y="18770"/>
                  </a:lnTo>
                  <a:lnTo>
                    <a:pt x="27496" y="19247"/>
                  </a:lnTo>
                  <a:lnTo>
                    <a:pt x="28412" y="19247"/>
                  </a:lnTo>
                  <a:lnTo>
                    <a:pt x="29329" y="18770"/>
                  </a:lnTo>
                  <a:lnTo>
                    <a:pt x="29329" y="18330"/>
                  </a:lnTo>
                  <a:lnTo>
                    <a:pt x="28412" y="18330"/>
                  </a:lnTo>
                  <a:lnTo>
                    <a:pt x="27972" y="17854"/>
                  </a:lnTo>
                  <a:lnTo>
                    <a:pt x="27972" y="16937"/>
                  </a:lnTo>
                  <a:lnTo>
                    <a:pt x="27496" y="16497"/>
                  </a:lnTo>
                  <a:lnTo>
                    <a:pt x="27056" y="15104"/>
                  </a:lnTo>
                  <a:lnTo>
                    <a:pt x="26579" y="14664"/>
                  </a:lnTo>
                  <a:lnTo>
                    <a:pt x="26579" y="13748"/>
                  </a:lnTo>
                  <a:lnTo>
                    <a:pt x="26579" y="13271"/>
                  </a:lnTo>
                  <a:lnTo>
                    <a:pt x="27056" y="13271"/>
                  </a:lnTo>
                  <a:lnTo>
                    <a:pt x="27972" y="13748"/>
                  </a:lnTo>
                  <a:lnTo>
                    <a:pt x="28412" y="13271"/>
                  </a:lnTo>
                  <a:lnTo>
                    <a:pt x="29329" y="12831"/>
                  </a:lnTo>
                  <a:lnTo>
                    <a:pt x="29805" y="11915"/>
                  </a:lnTo>
                  <a:lnTo>
                    <a:pt x="30245" y="11438"/>
                  </a:lnTo>
                  <a:lnTo>
                    <a:pt x="30722" y="10998"/>
                  </a:lnTo>
                  <a:lnTo>
                    <a:pt x="30245" y="10082"/>
                  </a:lnTo>
                  <a:lnTo>
                    <a:pt x="29329" y="10082"/>
                  </a:lnTo>
                  <a:lnTo>
                    <a:pt x="29329" y="9165"/>
                  </a:lnTo>
                  <a:lnTo>
                    <a:pt x="27056" y="9165"/>
                  </a:lnTo>
                  <a:lnTo>
                    <a:pt x="27056" y="8689"/>
                  </a:lnTo>
                  <a:lnTo>
                    <a:pt x="26579" y="7772"/>
                  </a:lnTo>
                  <a:lnTo>
                    <a:pt x="25663" y="7332"/>
                  </a:lnTo>
                  <a:lnTo>
                    <a:pt x="23830" y="7332"/>
                  </a:lnTo>
                  <a:lnTo>
                    <a:pt x="23830" y="6856"/>
                  </a:lnTo>
                  <a:lnTo>
                    <a:pt x="23830" y="6416"/>
                  </a:lnTo>
                  <a:lnTo>
                    <a:pt x="22473" y="6416"/>
                  </a:lnTo>
                  <a:lnTo>
                    <a:pt x="23390" y="5939"/>
                  </a:lnTo>
                  <a:lnTo>
                    <a:pt x="22473" y="4583"/>
                  </a:lnTo>
                  <a:lnTo>
                    <a:pt x="21557" y="2750"/>
                  </a:lnTo>
                  <a:lnTo>
                    <a:pt x="21557" y="2273"/>
                  </a:lnTo>
                  <a:lnTo>
                    <a:pt x="21997" y="1833"/>
                  </a:lnTo>
                  <a:lnTo>
                    <a:pt x="21997" y="1357"/>
                  </a:lnTo>
                  <a:lnTo>
                    <a:pt x="21080" y="1357"/>
                  </a:lnTo>
                  <a:lnTo>
                    <a:pt x="20164" y="440"/>
                  </a:lnTo>
                  <a:lnTo>
                    <a:pt x="19247" y="0"/>
                  </a:lnTo>
                  <a:lnTo>
                    <a:pt x="18807" y="440"/>
                  </a:lnTo>
                  <a:lnTo>
                    <a:pt x="18807" y="917"/>
                  </a:lnTo>
                  <a:lnTo>
                    <a:pt x="17891" y="1357"/>
                  </a:lnTo>
                  <a:lnTo>
                    <a:pt x="17414" y="1357"/>
                  </a:lnTo>
                  <a:lnTo>
                    <a:pt x="17414" y="917"/>
                  </a:lnTo>
                  <a:lnTo>
                    <a:pt x="16974" y="440"/>
                  </a:lnTo>
                  <a:lnTo>
                    <a:pt x="14225" y="440"/>
                  </a:lnTo>
                  <a:lnTo>
                    <a:pt x="14225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7" name="Google Shape;2007;p51"/>
            <p:cNvSpPr/>
            <p:nvPr/>
          </p:nvSpPr>
          <p:spPr>
            <a:xfrm>
              <a:off x="6486905" y="3025082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0" y="441"/>
                  </a:moveTo>
                  <a:lnTo>
                    <a:pt x="440" y="1"/>
                  </a:lnTo>
                  <a:lnTo>
                    <a:pt x="44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8" name="Google Shape;2008;p51"/>
            <p:cNvSpPr/>
            <p:nvPr/>
          </p:nvSpPr>
          <p:spPr>
            <a:xfrm>
              <a:off x="6921220" y="3120552"/>
              <a:ext cx="16" cy="7684"/>
            </a:xfrm>
            <a:custGeom>
              <a:avLst/>
              <a:gdLst/>
              <a:ahLst/>
              <a:cxnLst/>
              <a:rect l="l" t="t" r="r" b="b"/>
              <a:pathLst>
                <a:path w="1" h="478" extrusionOk="0">
                  <a:moveTo>
                    <a:pt x="1" y="477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09" name="Google Shape;2009;p51"/>
            <p:cNvSpPr/>
            <p:nvPr/>
          </p:nvSpPr>
          <p:spPr>
            <a:xfrm>
              <a:off x="6427974" y="3474137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0" name="Google Shape;2010;p51"/>
            <p:cNvSpPr/>
            <p:nvPr/>
          </p:nvSpPr>
          <p:spPr>
            <a:xfrm>
              <a:off x="6405582" y="3533068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1" name="Google Shape;2011;p51"/>
            <p:cNvSpPr/>
            <p:nvPr/>
          </p:nvSpPr>
          <p:spPr>
            <a:xfrm>
              <a:off x="6413233" y="3098754"/>
              <a:ext cx="1031324" cy="545135"/>
            </a:xfrm>
            <a:custGeom>
              <a:avLst/>
              <a:gdLst/>
              <a:ahLst/>
              <a:cxnLst/>
              <a:rect l="l" t="t" r="r" b="b"/>
              <a:pathLst>
                <a:path w="64157" h="33912" extrusionOk="0">
                  <a:moveTo>
                    <a:pt x="37577" y="0"/>
                  </a:moveTo>
                  <a:lnTo>
                    <a:pt x="36661" y="917"/>
                  </a:lnTo>
                  <a:lnTo>
                    <a:pt x="35744" y="440"/>
                  </a:lnTo>
                  <a:lnTo>
                    <a:pt x="35268" y="440"/>
                  </a:lnTo>
                  <a:lnTo>
                    <a:pt x="34828" y="917"/>
                  </a:lnTo>
                  <a:lnTo>
                    <a:pt x="34351" y="917"/>
                  </a:lnTo>
                  <a:lnTo>
                    <a:pt x="32995" y="1357"/>
                  </a:lnTo>
                  <a:lnTo>
                    <a:pt x="32518" y="917"/>
                  </a:lnTo>
                  <a:lnTo>
                    <a:pt x="31602" y="1357"/>
                  </a:lnTo>
                  <a:lnTo>
                    <a:pt x="31602" y="2273"/>
                  </a:lnTo>
                  <a:lnTo>
                    <a:pt x="30685" y="2750"/>
                  </a:lnTo>
                  <a:lnTo>
                    <a:pt x="29769" y="2750"/>
                  </a:lnTo>
                  <a:lnTo>
                    <a:pt x="29329" y="2273"/>
                  </a:lnTo>
                  <a:lnTo>
                    <a:pt x="27936" y="2273"/>
                  </a:lnTo>
                  <a:lnTo>
                    <a:pt x="27019" y="3190"/>
                  </a:lnTo>
                  <a:lnTo>
                    <a:pt x="27019" y="4106"/>
                  </a:lnTo>
                  <a:lnTo>
                    <a:pt x="27019" y="5499"/>
                  </a:lnTo>
                  <a:lnTo>
                    <a:pt x="27496" y="6416"/>
                  </a:lnTo>
                  <a:lnTo>
                    <a:pt x="27496" y="6856"/>
                  </a:lnTo>
                  <a:lnTo>
                    <a:pt x="27496" y="7772"/>
                  </a:lnTo>
                  <a:lnTo>
                    <a:pt x="26103" y="6856"/>
                  </a:lnTo>
                  <a:lnTo>
                    <a:pt x="25663" y="6856"/>
                  </a:lnTo>
                  <a:lnTo>
                    <a:pt x="25186" y="7332"/>
                  </a:lnTo>
                  <a:lnTo>
                    <a:pt x="23830" y="6856"/>
                  </a:lnTo>
                  <a:lnTo>
                    <a:pt x="23353" y="6856"/>
                  </a:lnTo>
                  <a:lnTo>
                    <a:pt x="22913" y="7332"/>
                  </a:lnTo>
                  <a:lnTo>
                    <a:pt x="22437" y="8249"/>
                  </a:lnTo>
                  <a:lnTo>
                    <a:pt x="22437" y="8689"/>
                  </a:lnTo>
                  <a:lnTo>
                    <a:pt x="21997" y="7332"/>
                  </a:lnTo>
                  <a:lnTo>
                    <a:pt x="21080" y="7332"/>
                  </a:lnTo>
                  <a:lnTo>
                    <a:pt x="20604" y="8249"/>
                  </a:lnTo>
                  <a:lnTo>
                    <a:pt x="20604" y="7772"/>
                  </a:lnTo>
                  <a:lnTo>
                    <a:pt x="20164" y="7332"/>
                  </a:lnTo>
                  <a:lnTo>
                    <a:pt x="18771" y="7332"/>
                  </a:lnTo>
                  <a:lnTo>
                    <a:pt x="18331" y="7772"/>
                  </a:lnTo>
                  <a:lnTo>
                    <a:pt x="16938" y="7772"/>
                  </a:lnTo>
                  <a:lnTo>
                    <a:pt x="16498" y="7332"/>
                  </a:lnTo>
                  <a:lnTo>
                    <a:pt x="14188" y="7332"/>
                  </a:lnTo>
                  <a:lnTo>
                    <a:pt x="12832" y="6856"/>
                  </a:lnTo>
                  <a:lnTo>
                    <a:pt x="11439" y="6416"/>
                  </a:lnTo>
                  <a:lnTo>
                    <a:pt x="10082" y="6416"/>
                  </a:lnTo>
                  <a:lnTo>
                    <a:pt x="8689" y="6856"/>
                  </a:lnTo>
                  <a:lnTo>
                    <a:pt x="6856" y="6856"/>
                  </a:lnTo>
                  <a:lnTo>
                    <a:pt x="5940" y="7772"/>
                  </a:lnTo>
                  <a:lnTo>
                    <a:pt x="5940" y="8249"/>
                  </a:lnTo>
                  <a:lnTo>
                    <a:pt x="5500" y="8249"/>
                  </a:lnTo>
                  <a:lnTo>
                    <a:pt x="5023" y="8689"/>
                  </a:lnTo>
                  <a:lnTo>
                    <a:pt x="5023" y="9165"/>
                  </a:lnTo>
                  <a:lnTo>
                    <a:pt x="4583" y="8689"/>
                  </a:lnTo>
                  <a:lnTo>
                    <a:pt x="3667" y="8689"/>
                  </a:lnTo>
                  <a:lnTo>
                    <a:pt x="3667" y="9165"/>
                  </a:lnTo>
                  <a:lnTo>
                    <a:pt x="3667" y="10522"/>
                  </a:lnTo>
                  <a:lnTo>
                    <a:pt x="4107" y="10998"/>
                  </a:lnTo>
                  <a:lnTo>
                    <a:pt x="3667" y="11438"/>
                  </a:lnTo>
                  <a:lnTo>
                    <a:pt x="4583" y="11915"/>
                  </a:lnTo>
                  <a:lnTo>
                    <a:pt x="5023" y="12355"/>
                  </a:lnTo>
                  <a:lnTo>
                    <a:pt x="5940" y="13271"/>
                  </a:lnTo>
                  <a:lnTo>
                    <a:pt x="5500" y="13748"/>
                  </a:lnTo>
                  <a:lnTo>
                    <a:pt x="5500" y="14188"/>
                  </a:lnTo>
                  <a:lnTo>
                    <a:pt x="5940" y="14188"/>
                  </a:lnTo>
                  <a:lnTo>
                    <a:pt x="6416" y="15104"/>
                  </a:lnTo>
                  <a:lnTo>
                    <a:pt x="5940" y="16021"/>
                  </a:lnTo>
                  <a:lnTo>
                    <a:pt x="5500" y="16497"/>
                  </a:lnTo>
                  <a:lnTo>
                    <a:pt x="4583" y="16497"/>
                  </a:lnTo>
                  <a:lnTo>
                    <a:pt x="3667" y="17414"/>
                  </a:lnTo>
                  <a:lnTo>
                    <a:pt x="3190" y="17854"/>
                  </a:lnTo>
                  <a:lnTo>
                    <a:pt x="2750" y="18770"/>
                  </a:lnTo>
                  <a:lnTo>
                    <a:pt x="2274" y="19247"/>
                  </a:lnTo>
                  <a:lnTo>
                    <a:pt x="1834" y="19687"/>
                  </a:lnTo>
                  <a:lnTo>
                    <a:pt x="1834" y="20163"/>
                  </a:lnTo>
                  <a:lnTo>
                    <a:pt x="1834" y="21520"/>
                  </a:lnTo>
                  <a:lnTo>
                    <a:pt x="1834" y="21997"/>
                  </a:lnTo>
                  <a:lnTo>
                    <a:pt x="1834" y="22436"/>
                  </a:lnTo>
                  <a:lnTo>
                    <a:pt x="1834" y="22913"/>
                  </a:lnTo>
                  <a:lnTo>
                    <a:pt x="1834" y="23353"/>
                  </a:lnTo>
                  <a:lnTo>
                    <a:pt x="1357" y="23830"/>
                  </a:lnTo>
                  <a:lnTo>
                    <a:pt x="1357" y="24269"/>
                  </a:lnTo>
                  <a:lnTo>
                    <a:pt x="917" y="24269"/>
                  </a:lnTo>
                  <a:lnTo>
                    <a:pt x="917" y="24746"/>
                  </a:lnTo>
                  <a:lnTo>
                    <a:pt x="917" y="25186"/>
                  </a:lnTo>
                  <a:lnTo>
                    <a:pt x="441" y="25663"/>
                  </a:lnTo>
                  <a:lnTo>
                    <a:pt x="441" y="26102"/>
                  </a:lnTo>
                  <a:lnTo>
                    <a:pt x="1" y="26579"/>
                  </a:lnTo>
                  <a:lnTo>
                    <a:pt x="441" y="26579"/>
                  </a:lnTo>
                  <a:lnTo>
                    <a:pt x="441" y="27496"/>
                  </a:lnTo>
                  <a:lnTo>
                    <a:pt x="441" y="27935"/>
                  </a:lnTo>
                  <a:lnTo>
                    <a:pt x="917" y="27496"/>
                  </a:lnTo>
                  <a:lnTo>
                    <a:pt x="1357" y="27935"/>
                  </a:lnTo>
                  <a:lnTo>
                    <a:pt x="2274" y="27935"/>
                  </a:lnTo>
                  <a:lnTo>
                    <a:pt x="3667" y="27496"/>
                  </a:lnTo>
                  <a:lnTo>
                    <a:pt x="4583" y="27935"/>
                  </a:lnTo>
                  <a:lnTo>
                    <a:pt x="5023" y="27935"/>
                  </a:lnTo>
                  <a:lnTo>
                    <a:pt x="5940" y="28412"/>
                  </a:lnTo>
                  <a:lnTo>
                    <a:pt x="6856" y="28412"/>
                  </a:lnTo>
                  <a:lnTo>
                    <a:pt x="7333" y="27935"/>
                  </a:lnTo>
                  <a:lnTo>
                    <a:pt x="8249" y="27496"/>
                  </a:lnTo>
                  <a:lnTo>
                    <a:pt x="8689" y="27496"/>
                  </a:lnTo>
                  <a:lnTo>
                    <a:pt x="10082" y="27935"/>
                  </a:lnTo>
                  <a:lnTo>
                    <a:pt x="10522" y="27496"/>
                  </a:lnTo>
                  <a:lnTo>
                    <a:pt x="11439" y="26579"/>
                  </a:lnTo>
                  <a:lnTo>
                    <a:pt x="13748" y="26579"/>
                  </a:lnTo>
                  <a:lnTo>
                    <a:pt x="13748" y="26102"/>
                  </a:lnTo>
                  <a:lnTo>
                    <a:pt x="13748" y="25663"/>
                  </a:lnTo>
                  <a:lnTo>
                    <a:pt x="15105" y="25186"/>
                  </a:lnTo>
                  <a:lnTo>
                    <a:pt x="16021" y="25186"/>
                  </a:lnTo>
                  <a:lnTo>
                    <a:pt x="16938" y="25663"/>
                  </a:lnTo>
                  <a:lnTo>
                    <a:pt x="18331" y="24746"/>
                  </a:lnTo>
                  <a:lnTo>
                    <a:pt x="18771" y="24269"/>
                  </a:lnTo>
                  <a:lnTo>
                    <a:pt x="19247" y="23830"/>
                  </a:lnTo>
                  <a:lnTo>
                    <a:pt x="20604" y="23830"/>
                  </a:lnTo>
                  <a:lnTo>
                    <a:pt x="20604" y="24269"/>
                  </a:lnTo>
                  <a:lnTo>
                    <a:pt x="21520" y="24269"/>
                  </a:lnTo>
                  <a:lnTo>
                    <a:pt x="21997" y="24746"/>
                  </a:lnTo>
                  <a:lnTo>
                    <a:pt x="22437" y="25186"/>
                  </a:lnTo>
                  <a:lnTo>
                    <a:pt x="22913" y="24746"/>
                  </a:lnTo>
                  <a:lnTo>
                    <a:pt x="23353" y="24746"/>
                  </a:lnTo>
                  <a:lnTo>
                    <a:pt x="24270" y="25186"/>
                  </a:lnTo>
                  <a:lnTo>
                    <a:pt x="25186" y="25663"/>
                  </a:lnTo>
                  <a:lnTo>
                    <a:pt x="25186" y="24746"/>
                  </a:lnTo>
                  <a:lnTo>
                    <a:pt x="26103" y="25186"/>
                  </a:lnTo>
                  <a:lnTo>
                    <a:pt x="26103" y="25663"/>
                  </a:lnTo>
                  <a:lnTo>
                    <a:pt x="26103" y="26102"/>
                  </a:lnTo>
                  <a:lnTo>
                    <a:pt x="26579" y="26102"/>
                  </a:lnTo>
                  <a:lnTo>
                    <a:pt x="26579" y="27019"/>
                  </a:lnTo>
                  <a:lnTo>
                    <a:pt x="26579" y="28412"/>
                  </a:lnTo>
                  <a:lnTo>
                    <a:pt x="27019" y="28852"/>
                  </a:lnTo>
                  <a:lnTo>
                    <a:pt x="27936" y="28852"/>
                  </a:lnTo>
                  <a:lnTo>
                    <a:pt x="28412" y="29768"/>
                  </a:lnTo>
                  <a:lnTo>
                    <a:pt x="28412" y="30685"/>
                  </a:lnTo>
                  <a:lnTo>
                    <a:pt x="29329" y="30685"/>
                  </a:lnTo>
                  <a:lnTo>
                    <a:pt x="29329" y="31162"/>
                  </a:lnTo>
                  <a:lnTo>
                    <a:pt x="29329" y="31601"/>
                  </a:lnTo>
                  <a:lnTo>
                    <a:pt x="29769" y="32078"/>
                  </a:lnTo>
                  <a:lnTo>
                    <a:pt x="30685" y="32518"/>
                  </a:lnTo>
                  <a:lnTo>
                    <a:pt x="31162" y="32995"/>
                  </a:lnTo>
                  <a:lnTo>
                    <a:pt x="31162" y="33435"/>
                  </a:lnTo>
                  <a:lnTo>
                    <a:pt x="31602" y="32995"/>
                  </a:lnTo>
                  <a:lnTo>
                    <a:pt x="32078" y="33435"/>
                  </a:lnTo>
                  <a:lnTo>
                    <a:pt x="32518" y="33911"/>
                  </a:lnTo>
                  <a:lnTo>
                    <a:pt x="32995" y="33911"/>
                  </a:lnTo>
                  <a:lnTo>
                    <a:pt x="32995" y="32078"/>
                  </a:lnTo>
                  <a:lnTo>
                    <a:pt x="33435" y="31162"/>
                  </a:lnTo>
                  <a:lnTo>
                    <a:pt x="33911" y="31162"/>
                  </a:lnTo>
                  <a:lnTo>
                    <a:pt x="34351" y="31601"/>
                  </a:lnTo>
                  <a:lnTo>
                    <a:pt x="35268" y="31162"/>
                  </a:lnTo>
                  <a:lnTo>
                    <a:pt x="36184" y="30245"/>
                  </a:lnTo>
                  <a:lnTo>
                    <a:pt x="37101" y="30245"/>
                  </a:lnTo>
                  <a:lnTo>
                    <a:pt x="37101" y="29329"/>
                  </a:lnTo>
                  <a:lnTo>
                    <a:pt x="37101" y="28852"/>
                  </a:lnTo>
                  <a:lnTo>
                    <a:pt x="37101" y="27935"/>
                  </a:lnTo>
                  <a:lnTo>
                    <a:pt x="37577" y="28852"/>
                  </a:lnTo>
                  <a:lnTo>
                    <a:pt x="38017" y="29329"/>
                  </a:lnTo>
                  <a:lnTo>
                    <a:pt x="38017" y="29768"/>
                  </a:lnTo>
                  <a:lnTo>
                    <a:pt x="38494" y="30685"/>
                  </a:lnTo>
                  <a:lnTo>
                    <a:pt x="37577" y="30685"/>
                  </a:lnTo>
                  <a:lnTo>
                    <a:pt x="37577" y="31601"/>
                  </a:lnTo>
                  <a:lnTo>
                    <a:pt x="37577" y="32078"/>
                  </a:lnTo>
                  <a:lnTo>
                    <a:pt x="37577" y="32518"/>
                  </a:lnTo>
                  <a:lnTo>
                    <a:pt x="38934" y="32995"/>
                  </a:lnTo>
                  <a:lnTo>
                    <a:pt x="39850" y="32995"/>
                  </a:lnTo>
                  <a:lnTo>
                    <a:pt x="41243" y="32078"/>
                  </a:lnTo>
                  <a:lnTo>
                    <a:pt x="42160" y="31601"/>
                  </a:lnTo>
                  <a:lnTo>
                    <a:pt x="42600" y="31601"/>
                  </a:lnTo>
                  <a:lnTo>
                    <a:pt x="43076" y="31162"/>
                  </a:lnTo>
                  <a:lnTo>
                    <a:pt x="43516" y="32518"/>
                  </a:lnTo>
                  <a:lnTo>
                    <a:pt x="43993" y="32078"/>
                  </a:lnTo>
                  <a:lnTo>
                    <a:pt x="44433" y="31162"/>
                  </a:lnTo>
                  <a:lnTo>
                    <a:pt x="44433" y="30245"/>
                  </a:lnTo>
                  <a:lnTo>
                    <a:pt x="44909" y="30245"/>
                  </a:lnTo>
                  <a:lnTo>
                    <a:pt x="45349" y="30685"/>
                  </a:lnTo>
                  <a:lnTo>
                    <a:pt x="45826" y="30245"/>
                  </a:lnTo>
                  <a:lnTo>
                    <a:pt x="48099" y="30245"/>
                  </a:lnTo>
                  <a:lnTo>
                    <a:pt x="48099" y="30685"/>
                  </a:lnTo>
                  <a:lnTo>
                    <a:pt x="48575" y="30685"/>
                  </a:lnTo>
                  <a:lnTo>
                    <a:pt x="48575" y="30245"/>
                  </a:lnTo>
                  <a:lnTo>
                    <a:pt x="49015" y="30245"/>
                  </a:lnTo>
                  <a:lnTo>
                    <a:pt x="49015" y="28412"/>
                  </a:lnTo>
                  <a:lnTo>
                    <a:pt x="49932" y="27935"/>
                  </a:lnTo>
                  <a:lnTo>
                    <a:pt x="50408" y="28852"/>
                  </a:lnTo>
                  <a:lnTo>
                    <a:pt x="50848" y="28852"/>
                  </a:lnTo>
                  <a:lnTo>
                    <a:pt x="52241" y="27496"/>
                  </a:lnTo>
                  <a:lnTo>
                    <a:pt x="53158" y="27019"/>
                  </a:lnTo>
                  <a:lnTo>
                    <a:pt x="53598" y="26579"/>
                  </a:lnTo>
                  <a:lnTo>
                    <a:pt x="54074" y="25663"/>
                  </a:lnTo>
                  <a:lnTo>
                    <a:pt x="54514" y="25663"/>
                  </a:lnTo>
                  <a:lnTo>
                    <a:pt x="55431" y="26102"/>
                  </a:lnTo>
                  <a:lnTo>
                    <a:pt x="55908" y="25663"/>
                  </a:lnTo>
                  <a:lnTo>
                    <a:pt x="55431" y="25186"/>
                  </a:lnTo>
                  <a:lnTo>
                    <a:pt x="56347" y="24746"/>
                  </a:lnTo>
                  <a:lnTo>
                    <a:pt x="56824" y="23830"/>
                  </a:lnTo>
                  <a:lnTo>
                    <a:pt x="57264" y="23353"/>
                  </a:lnTo>
                  <a:lnTo>
                    <a:pt x="57741" y="23353"/>
                  </a:lnTo>
                  <a:lnTo>
                    <a:pt x="58180" y="22436"/>
                  </a:lnTo>
                  <a:lnTo>
                    <a:pt x="58180" y="21997"/>
                  </a:lnTo>
                  <a:lnTo>
                    <a:pt x="58657" y="22436"/>
                  </a:lnTo>
                  <a:lnTo>
                    <a:pt x="59097" y="22436"/>
                  </a:lnTo>
                  <a:lnTo>
                    <a:pt x="59097" y="21997"/>
                  </a:lnTo>
                  <a:lnTo>
                    <a:pt x="59097" y="19687"/>
                  </a:lnTo>
                  <a:lnTo>
                    <a:pt x="60490" y="19247"/>
                  </a:lnTo>
                  <a:lnTo>
                    <a:pt x="60930" y="17414"/>
                  </a:lnTo>
                  <a:lnTo>
                    <a:pt x="60930" y="16937"/>
                  </a:lnTo>
                  <a:lnTo>
                    <a:pt x="63679" y="16937"/>
                  </a:lnTo>
                  <a:lnTo>
                    <a:pt x="64156" y="15581"/>
                  </a:lnTo>
                  <a:lnTo>
                    <a:pt x="64156" y="13748"/>
                  </a:lnTo>
                  <a:lnTo>
                    <a:pt x="62763" y="12355"/>
                  </a:lnTo>
                  <a:lnTo>
                    <a:pt x="62323" y="12355"/>
                  </a:lnTo>
                  <a:lnTo>
                    <a:pt x="62323" y="11915"/>
                  </a:lnTo>
                  <a:lnTo>
                    <a:pt x="62763" y="11438"/>
                  </a:lnTo>
                  <a:lnTo>
                    <a:pt x="63240" y="10998"/>
                  </a:lnTo>
                  <a:lnTo>
                    <a:pt x="63240" y="10522"/>
                  </a:lnTo>
                  <a:lnTo>
                    <a:pt x="62323" y="10522"/>
                  </a:lnTo>
                  <a:lnTo>
                    <a:pt x="61846" y="10082"/>
                  </a:lnTo>
                  <a:lnTo>
                    <a:pt x="62323" y="9605"/>
                  </a:lnTo>
                  <a:lnTo>
                    <a:pt x="63240" y="9165"/>
                  </a:lnTo>
                  <a:lnTo>
                    <a:pt x="63679" y="8689"/>
                  </a:lnTo>
                  <a:lnTo>
                    <a:pt x="63240" y="6856"/>
                  </a:lnTo>
                  <a:lnTo>
                    <a:pt x="62763" y="7332"/>
                  </a:lnTo>
                  <a:lnTo>
                    <a:pt x="62323" y="7772"/>
                  </a:lnTo>
                  <a:lnTo>
                    <a:pt x="61407" y="7772"/>
                  </a:lnTo>
                  <a:lnTo>
                    <a:pt x="60490" y="7332"/>
                  </a:lnTo>
                  <a:lnTo>
                    <a:pt x="59574" y="7332"/>
                  </a:lnTo>
                  <a:lnTo>
                    <a:pt x="59574" y="7772"/>
                  </a:lnTo>
                  <a:lnTo>
                    <a:pt x="59097" y="7332"/>
                  </a:lnTo>
                  <a:lnTo>
                    <a:pt x="59097" y="6856"/>
                  </a:lnTo>
                  <a:lnTo>
                    <a:pt x="57741" y="6856"/>
                  </a:lnTo>
                  <a:lnTo>
                    <a:pt x="57741" y="7332"/>
                  </a:lnTo>
                  <a:lnTo>
                    <a:pt x="57264" y="7332"/>
                  </a:lnTo>
                  <a:lnTo>
                    <a:pt x="56824" y="7772"/>
                  </a:lnTo>
                  <a:lnTo>
                    <a:pt x="56824" y="7332"/>
                  </a:lnTo>
                  <a:lnTo>
                    <a:pt x="56347" y="7332"/>
                  </a:lnTo>
                  <a:lnTo>
                    <a:pt x="55431" y="7772"/>
                  </a:lnTo>
                  <a:lnTo>
                    <a:pt x="54991" y="7332"/>
                  </a:lnTo>
                  <a:lnTo>
                    <a:pt x="54514" y="6856"/>
                  </a:lnTo>
                  <a:lnTo>
                    <a:pt x="54514" y="7332"/>
                  </a:lnTo>
                  <a:lnTo>
                    <a:pt x="53598" y="7772"/>
                  </a:lnTo>
                  <a:lnTo>
                    <a:pt x="52241" y="6856"/>
                  </a:lnTo>
                  <a:lnTo>
                    <a:pt x="51765" y="6416"/>
                  </a:lnTo>
                  <a:lnTo>
                    <a:pt x="51765" y="5939"/>
                  </a:lnTo>
                  <a:lnTo>
                    <a:pt x="50408" y="5939"/>
                  </a:lnTo>
                  <a:lnTo>
                    <a:pt x="49932" y="6856"/>
                  </a:lnTo>
                  <a:lnTo>
                    <a:pt x="49492" y="7772"/>
                  </a:lnTo>
                  <a:lnTo>
                    <a:pt x="48575" y="7772"/>
                  </a:lnTo>
                  <a:lnTo>
                    <a:pt x="48099" y="7332"/>
                  </a:lnTo>
                  <a:lnTo>
                    <a:pt x="47659" y="7772"/>
                  </a:lnTo>
                  <a:lnTo>
                    <a:pt x="47182" y="7332"/>
                  </a:lnTo>
                  <a:lnTo>
                    <a:pt x="45349" y="7332"/>
                  </a:lnTo>
                  <a:lnTo>
                    <a:pt x="45349" y="6856"/>
                  </a:lnTo>
                  <a:lnTo>
                    <a:pt x="44909" y="5499"/>
                  </a:lnTo>
                  <a:lnTo>
                    <a:pt x="44433" y="5023"/>
                  </a:lnTo>
                  <a:lnTo>
                    <a:pt x="43993" y="5023"/>
                  </a:lnTo>
                  <a:lnTo>
                    <a:pt x="43076" y="4106"/>
                  </a:lnTo>
                  <a:lnTo>
                    <a:pt x="43076" y="3666"/>
                  </a:lnTo>
                  <a:lnTo>
                    <a:pt x="42600" y="3666"/>
                  </a:lnTo>
                  <a:lnTo>
                    <a:pt x="42160" y="4106"/>
                  </a:lnTo>
                  <a:lnTo>
                    <a:pt x="40767" y="4583"/>
                  </a:lnTo>
                  <a:lnTo>
                    <a:pt x="39850" y="4583"/>
                  </a:lnTo>
                  <a:lnTo>
                    <a:pt x="39850" y="4106"/>
                  </a:lnTo>
                  <a:lnTo>
                    <a:pt x="39410" y="2750"/>
                  </a:lnTo>
                  <a:lnTo>
                    <a:pt x="39410" y="1833"/>
                  </a:lnTo>
                  <a:lnTo>
                    <a:pt x="38934" y="1357"/>
                  </a:lnTo>
                  <a:lnTo>
                    <a:pt x="38494" y="440"/>
                  </a:lnTo>
                  <a:lnTo>
                    <a:pt x="380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2" name="Google Shape;2012;p51"/>
            <p:cNvSpPr/>
            <p:nvPr/>
          </p:nvSpPr>
          <p:spPr>
            <a:xfrm>
              <a:off x="6685496" y="3481805"/>
              <a:ext cx="250481" cy="250481"/>
            </a:xfrm>
            <a:custGeom>
              <a:avLst/>
              <a:gdLst/>
              <a:ahLst/>
              <a:cxnLst/>
              <a:rect l="l" t="t" r="r" b="b"/>
              <a:pathLst>
                <a:path w="15582" h="15582" extrusionOk="0">
                  <a:moveTo>
                    <a:pt x="2310" y="1"/>
                  </a:moveTo>
                  <a:lnTo>
                    <a:pt x="1834" y="440"/>
                  </a:lnTo>
                  <a:lnTo>
                    <a:pt x="1394" y="917"/>
                  </a:lnTo>
                  <a:lnTo>
                    <a:pt x="1" y="1834"/>
                  </a:lnTo>
                  <a:lnTo>
                    <a:pt x="477" y="1834"/>
                  </a:lnTo>
                  <a:lnTo>
                    <a:pt x="917" y="2273"/>
                  </a:lnTo>
                  <a:lnTo>
                    <a:pt x="2310" y="3190"/>
                  </a:lnTo>
                  <a:lnTo>
                    <a:pt x="2310" y="4583"/>
                  </a:lnTo>
                  <a:lnTo>
                    <a:pt x="3667" y="5023"/>
                  </a:lnTo>
                  <a:lnTo>
                    <a:pt x="4583" y="5500"/>
                  </a:lnTo>
                  <a:lnTo>
                    <a:pt x="4583" y="6416"/>
                  </a:lnTo>
                  <a:lnTo>
                    <a:pt x="5060" y="6856"/>
                  </a:lnTo>
                  <a:lnTo>
                    <a:pt x="5500" y="7333"/>
                  </a:lnTo>
                  <a:lnTo>
                    <a:pt x="6893" y="7772"/>
                  </a:lnTo>
                  <a:lnTo>
                    <a:pt x="6893" y="8249"/>
                  </a:lnTo>
                  <a:lnTo>
                    <a:pt x="7333" y="9166"/>
                  </a:lnTo>
                  <a:lnTo>
                    <a:pt x="7333" y="9606"/>
                  </a:lnTo>
                  <a:lnTo>
                    <a:pt x="7333" y="10522"/>
                  </a:lnTo>
                  <a:lnTo>
                    <a:pt x="6893" y="10522"/>
                  </a:lnTo>
                  <a:lnTo>
                    <a:pt x="6893" y="10999"/>
                  </a:lnTo>
                  <a:lnTo>
                    <a:pt x="6893" y="11439"/>
                  </a:lnTo>
                  <a:lnTo>
                    <a:pt x="7333" y="11915"/>
                  </a:lnTo>
                  <a:lnTo>
                    <a:pt x="7333" y="12355"/>
                  </a:lnTo>
                  <a:lnTo>
                    <a:pt x="7809" y="13748"/>
                  </a:lnTo>
                  <a:lnTo>
                    <a:pt x="7809" y="14665"/>
                  </a:lnTo>
                  <a:lnTo>
                    <a:pt x="8249" y="15105"/>
                  </a:lnTo>
                  <a:lnTo>
                    <a:pt x="9642" y="15105"/>
                  </a:lnTo>
                  <a:lnTo>
                    <a:pt x="10082" y="15581"/>
                  </a:lnTo>
                  <a:lnTo>
                    <a:pt x="10559" y="15105"/>
                  </a:lnTo>
                  <a:lnTo>
                    <a:pt x="10999" y="14665"/>
                  </a:lnTo>
                  <a:lnTo>
                    <a:pt x="12392" y="14665"/>
                  </a:lnTo>
                  <a:lnTo>
                    <a:pt x="12392" y="14188"/>
                  </a:lnTo>
                  <a:lnTo>
                    <a:pt x="11915" y="13748"/>
                  </a:lnTo>
                  <a:lnTo>
                    <a:pt x="11915" y="13272"/>
                  </a:lnTo>
                  <a:lnTo>
                    <a:pt x="12392" y="12355"/>
                  </a:lnTo>
                  <a:lnTo>
                    <a:pt x="12832" y="12355"/>
                  </a:lnTo>
                  <a:lnTo>
                    <a:pt x="12832" y="12832"/>
                  </a:lnTo>
                  <a:lnTo>
                    <a:pt x="13308" y="12355"/>
                  </a:lnTo>
                  <a:lnTo>
                    <a:pt x="14225" y="12355"/>
                  </a:lnTo>
                  <a:lnTo>
                    <a:pt x="14665" y="11915"/>
                  </a:lnTo>
                  <a:lnTo>
                    <a:pt x="15581" y="11915"/>
                  </a:lnTo>
                  <a:lnTo>
                    <a:pt x="15581" y="10999"/>
                  </a:lnTo>
                  <a:lnTo>
                    <a:pt x="15141" y="10522"/>
                  </a:lnTo>
                  <a:lnTo>
                    <a:pt x="14665" y="10522"/>
                  </a:lnTo>
                  <a:lnTo>
                    <a:pt x="13748" y="10082"/>
                  </a:lnTo>
                  <a:lnTo>
                    <a:pt x="13748" y="9606"/>
                  </a:lnTo>
                  <a:lnTo>
                    <a:pt x="14225" y="9606"/>
                  </a:lnTo>
                  <a:lnTo>
                    <a:pt x="14225" y="9166"/>
                  </a:lnTo>
                  <a:lnTo>
                    <a:pt x="13748" y="8689"/>
                  </a:lnTo>
                  <a:lnTo>
                    <a:pt x="12832" y="8249"/>
                  </a:lnTo>
                  <a:lnTo>
                    <a:pt x="12392" y="7772"/>
                  </a:lnTo>
                  <a:lnTo>
                    <a:pt x="12392" y="7333"/>
                  </a:lnTo>
                  <a:lnTo>
                    <a:pt x="12392" y="6856"/>
                  </a:lnTo>
                  <a:lnTo>
                    <a:pt x="11475" y="6856"/>
                  </a:lnTo>
                  <a:lnTo>
                    <a:pt x="11475" y="5939"/>
                  </a:lnTo>
                  <a:lnTo>
                    <a:pt x="10999" y="5023"/>
                  </a:lnTo>
                  <a:lnTo>
                    <a:pt x="10082" y="5023"/>
                  </a:lnTo>
                  <a:lnTo>
                    <a:pt x="9642" y="4583"/>
                  </a:lnTo>
                  <a:lnTo>
                    <a:pt x="9642" y="3190"/>
                  </a:lnTo>
                  <a:lnTo>
                    <a:pt x="9642" y="2273"/>
                  </a:lnTo>
                  <a:lnTo>
                    <a:pt x="9166" y="2273"/>
                  </a:lnTo>
                  <a:lnTo>
                    <a:pt x="9166" y="1834"/>
                  </a:lnTo>
                  <a:lnTo>
                    <a:pt x="9166" y="1357"/>
                  </a:lnTo>
                  <a:lnTo>
                    <a:pt x="8249" y="917"/>
                  </a:lnTo>
                  <a:lnTo>
                    <a:pt x="8249" y="1834"/>
                  </a:lnTo>
                  <a:lnTo>
                    <a:pt x="7333" y="1357"/>
                  </a:lnTo>
                  <a:lnTo>
                    <a:pt x="6416" y="917"/>
                  </a:lnTo>
                  <a:lnTo>
                    <a:pt x="5976" y="917"/>
                  </a:lnTo>
                  <a:lnTo>
                    <a:pt x="5500" y="1357"/>
                  </a:lnTo>
                  <a:lnTo>
                    <a:pt x="5060" y="917"/>
                  </a:lnTo>
                  <a:lnTo>
                    <a:pt x="4583" y="440"/>
                  </a:lnTo>
                  <a:lnTo>
                    <a:pt x="3667" y="440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3" name="Google Shape;2013;p51"/>
            <p:cNvSpPr/>
            <p:nvPr/>
          </p:nvSpPr>
          <p:spPr>
            <a:xfrm>
              <a:off x="8144045" y="3650946"/>
              <a:ext cx="16" cy="0"/>
            </a:xfrm>
            <a:custGeom>
              <a:avLst/>
              <a:gdLst/>
              <a:ahLst/>
              <a:cxnLst/>
              <a:rect l="l" t="t" r="r" b="b"/>
              <a:pathLst>
                <a:path w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4" name="Google Shape;2014;p51"/>
            <p:cNvSpPr/>
            <p:nvPr/>
          </p:nvSpPr>
          <p:spPr>
            <a:xfrm>
              <a:off x="8107506" y="3923787"/>
              <a:ext cx="7089" cy="7089"/>
            </a:xfrm>
            <a:custGeom>
              <a:avLst/>
              <a:gdLst/>
              <a:ahLst/>
              <a:cxnLst/>
              <a:rect l="l" t="t" r="r" b="b"/>
              <a:pathLst>
                <a:path w="441" h="441" extrusionOk="0">
                  <a:moveTo>
                    <a:pt x="441" y="441"/>
                  </a:moveTo>
                  <a:lnTo>
                    <a:pt x="441" y="4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5" name="Google Shape;2015;p51"/>
            <p:cNvSpPr/>
            <p:nvPr/>
          </p:nvSpPr>
          <p:spPr>
            <a:xfrm>
              <a:off x="7952527" y="3650946"/>
              <a:ext cx="338861" cy="279930"/>
            </a:xfrm>
            <a:custGeom>
              <a:avLst/>
              <a:gdLst/>
              <a:ahLst/>
              <a:cxnLst/>
              <a:rect l="l" t="t" r="r" b="b"/>
              <a:pathLst>
                <a:path w="21080" h="17414" extrusionOk="0">
                  <a:moveTo>
                    <a:pt x="11915" y="0"/>
                  </a:moveTo>
                  <a:lnTo>
                    <a:pt x="11475" y="917"/>
                  </a:lnTo>
                  <a:lnTo>
                    <a:pt x="11915" y="1833"/>
                  </a:lnTo>
                  <a:lnTo>
                    <a:pt x="10082" y="1833"/>
                  </a:lnTo>
                  <a:lnTo>
                    <a:pt x="10998" y="2310"/>
                  </a:lnTo>
                  <a:lnTo>
                    <a:pt x="10558" y="3666"/>
                  </a:lnTo>
                  <a:lnTo>
                    <a:pt x="9642" y="4143"/>
                  </a:lnTo>
                  <a:lnTo>
                    <a:pt x="7809" y="4143"/>
                  </a:lnTo>
                  <a:lnTo>
                    <a:pt x="6892" y="3666"/>
                  </a:lnTo>
                  <a:lnTo>
                    <a:pt x="5976" y="2750"/>
                  </a:lnTo>
                  <a:lnTo>
                    <a:pt x="3666" y="2750"/>
                  </a:lnTo>
                  <a:lnTo>
                    <a:pt x="3666" y="4143"/>
                  </a:lnTo>
                  <a:lnTo>
                    <a:pt x="3666" y="4583"/>
                  </a:lnTo>
                  <a:lnTo>
                    <a:pt x="5059" y="4583"/>
                  </a:lnTo>
                  <a:lnTo>
                    <a:pt x="5499" y="5059"/>
                  </a:lnTo>
                  <a:lnTo>
                    <a:pt x="5499" y="5499"/>
                  </a:lnTo>
                  <a:lnTo>
                    <a:pt x="5976" y="6892"/>
                  </a:lnTo>
                  <a:lnTo>
                    <a:pt x="3666" y="6892"/>
                  </a:lnTo>
                  <a:lnTo>
                    <a:pt x="3666" y="7332"/>
                  </a:lnTo>
                  <a:lnTo>
                    <a:pt x="2750" y="6892"/>
                  </a:lnTo>
                  <a:lnTo>
                    <a:pt x="1833" y="6892"/>
                  </a:lnTo>
                  <a:lnTo>
                    <a:pt x="917" y="5976"/>
                  </a:lnTo>
                  <a:lnTo>
                    <a:pt x="477" y="6416"/>
                  </a:lnTo>
                  <a:lnTo>
                    <a:pt x="0" y="7332"/>
                  </a:lnTo>
                  <a:lnTo>
                    <a:pt x="917" y="7809"/>
                  </a:lnTo>
                  <a:lnTo>
                    <a:pt x="917" y="8249"/>
                  </a:lnTo>
                  <a:lnTo>
                    <a:pt x="1833" y="8249"/>
                  </a:lnTo>
                  <a:lnTo>
                    <a:pt x="3226" y="9165"/>
                  </a:lnTo>
                  <a:lnTo>
                    <a:pt x="3226" y="9642"/>
                  </a:lnTo>
                  <a:lnTo>
                    <a:pt x="2310" y="10558"/>
                  </a:lnTo>
                  <a:lnTo>
                    <a:pt x="3666" y="10998"/>
                  </a:lnTo>
                  <a:lnTo>
                    <a:pt x="4583" y="10998"/>
                  </a:lnTo>
                  <a:lnTo>
                    <a:pt x="5499" y="11475"/>
                  </a:lnTo>
                  <a:lnTo>
                    <a:pt x="5499" y="11915"/>
                  </a:lnTo>
                  <a:lnTo>
                    <a:pt x="5059" y="12391"/>
                  </a:lnTo>
                  <a:lnTo>
                    <a:pt x="4143" y="12831"/>
                  </a:lnTo>
                  <a:lnTo>
                    <a:pt x="4583" y="13308"/>
                  </a:lnTo>
                  <a:lnTo>
                    <a:pt x="6416" y="13308"/>
                  </a:lnTo>
                  <a:lnTo>
                    <a:pt x="7332" y="14224"/>
                  </a:lnTo>
                  <a:lnTo>
                    <a:pt x="8725" y="14224"/>
                  </a:lnTo>
                  <a:lnTo>
                    <a:pt x="9165" y="14664"/>
                  </a:lnTo>
                  <a:lnTo>
                    <a:pt x="8725" y="15141"/>
                  </a:lnTo>
                  <a:lnTo>
                    <a:pt x="9165" y="15141"/>
                  </a:lnTo>
                  <a:lnTo>
                    <a:pt x="9642" y="15581"/>
                  </a:lnTo>
                  <a:lnTo>
                    <a:pt x="10082" y="17414"/>
                  </a:lnTo>
                  <a:lnTo>
                    <a:pt x="10082" y="16497"/>
                  </a:lnTo>
                  <a:lnTo>
                    <a:pt x="10082" y="16057"/>
                  </a:lnTo>
                  <a:lnTo>
                    <a:pt x="10082" y="15581"/>
                  </a:lnTo>
                  <a:lnTo>
                    <a:pt x="10998" y="15141"/>
                  </a:lnTo>
                  <a:lnTo>
                    <a:pt x="11915" y="14224"/>
                  </a:lnTo>
                  <a:lnTo>
                    <a:pt x="11915" y="13748"/>
                  </a:lnTo>
                  <a:lnTo>
                    <a:pt x="12391" y="12391"/>
                  </a:lnTo>
                  <a:lnTo>
                    <a:pt x="12831" y="11475"/>
                  </a:lnTo>
                  <a:lnTo>
                    <a:pt x="13748" y="11475"/>
                  </a:lnTo>
                  <a:lnTo>
                    <a:pt x="14224" y="10558"/>
                  </a:lnTo>
                  <a:lnTo>
                    <a:pt x="14664" y="10558"/>
                  </a:lnTo>
                  <a:lnTo>
                    <a:pt x="15581" y="11475"/>
                  </a:lnTo>
                  <a:lnTo>
                    <a:pt x="16497" y="11915"/>
                  </a:lnTo>
                  <a:lnTo>
                    <a:pt x="16497" y="12831"/>
                  </a:lnTo>
                  <a:lnTo>
                    <a:pt x="16057" y="12831"/>
                  </a:lnTo>
                  <a:lnTo>
                    <a:pt x="16497" y="13308"/>
                  </a:lnTo>
                  <a:lnTo>
                    <a:pt x="16974" y="14224"/>
                  </a:lnTo>
                  <a:lnTo>
                    <a:pt x="16974" y="14664"/>
                  </a:lnTo>
                  <a:lnTo>
                    <a:pt x="16057" y="15141"/>
                  </a:lnTo>
                  <a:lnTo>
                    <a:pt x="15581" y="15141"/>
                  </a:lnTo>
                  <a:lnTo>
                    <a:pt x="16497" y="15581"/>
                  </a:lnTo>
                  <a:lnTo>
                    <a:pt x="17414" y="16057"/>
                  </a:lnTo>
                  <a:lnTo>
                    <a:pt x="17890" y="15581"/>
                  </a:lnTo>
                  <a:lnTo>
                    <a:pt x="18330" y="15581"/>
                  </a:lnTo>
                  <a:lnTo>
                    <a:pt x="20640" y="16057"/>
                  </a:lnTo>
                  <a:lnTo>
                    <a:pt x="20640" y="16057"/>
                  </a:lnTo>
                  <a:lnTo>
                    <a:pt x="20163" y="15581"/>
                  </a:lnTo>
                  <a:lnTo>
                    <a:pt x="20640" y="15141"/>
                  </a:lnTo>
                  <a:lnTo>
                    <a:pt x="19247" y="14664"/>
                  </a:lnTo>
                  <a:lnTo>
                    <a:pt x="18807" y="13748"/>
                  </a:lnTo>
                  <a:lnTo>
                    <a:pt x="19247" y="12831"/>
                  </a:lnTo>
                  <a:lnTo>
                    <a:pt x="19247" y="12391"/>
                  </a:lnTo>
                  <a:lnTo>
                    <a:pt x="19247" y="11915"/>
                  </a:lnTo>
                  <a:lnTo>
                    <a:pt x="19723" y="11915"/>
                  </a:lnTo>
                  <a:lnTo>
                    <a:pt x="19723" y="12831"/>
                  </a:lnTo>
                  <a:lnTo>
                    <a:pt x="20163" y="11915"/>
                  </a:lnTo>
                  <a:lnTo>
                    <a:pt x="20163" y="10998"/>
                  </a:lnTo>
                  <a:lnTo>
                    <a:pt x="20163" y="10558"/>
                  </a:lnTo>
                  <a:lnTo>
                    <a:pt x="19723" y="10082"/>
                  </a:lnTo>
                  <a:lnTo>
                    <a:pt x="19247" y="9165"/>
                  </a:lnTo>
                  <a:lnTo>
                    <a:pt x="19723" y="9165"/>
                  </a:lnTo>
                  <a:lnTo>
                    <a:pt x="19723" y="8725"/>
                  </a:lnTo>
                  <a:lnTo>
                    <a:pt x="19247" y="7809"/>
                  </a:lnTo>
                  <a:lnTo>
                    <a:pt x="19247" y="7332"/>
                  </a:lnTo>
                  <a:lnTo>
                    <a:pt x="18807" y="6892"/>
                  </a:lnTo>
                  <a:lnTo>
                    <a:pt x="18807" y="6416"/>
                  </a:lnTo>
                  <a:lnTo>
                    <a:pt x="19247" y="5499"/>
                  </a:lnTo>
                  <a:lnTo>
                    <a:pt x="19723" y="4583"/>
                  </a:lnTo>
                  <a:lnTo>
                    <a:pt x="20163" y="4143"/>
                  </a:lnTo>
                  <a:lnTo>
                    <a:pt x="21080" y="4143"/>
                  </a:lnTo>
                  <a:lnTo>
                    <a:pt x="21080" y="3666"/>
                  </a:lnTo>
                  <a:lnTo>
                    <a:pt x="20640" y="3226"/>
                  </a:lnTo>
                  <a:lnTo>
                    <a:pt x="19723" y="3666"/>
                  </a:lnTo>
                  <a:lnTo>
                    <a:pt x="18807" y="3666"/>
                  </a:lnTo>
                  <a:lnTo>
                    <a:pt x="17890" y="4143"/>
                  </a:lnTo>
                  <a:lnTo>
                    <a:pt x="16974" y="3226"/>
                  </a:lnTo>
                  <a:lnTo>
                    <a:pt x="16057" y="3226"/>
                  </a:lnTo>
                  <a:lnTo>
                    <a:pt x="15581" y="2750"/>
                  </a:lnTo>
                  <a:lnTo>
                    <a:pt x="15141" y="1833"/>
                  </a:lnTo>
                  <a:lnTo>
                    <a:pt x="14664" y="1393"/>
                  </a:lnTo>
                  <a:lnTo>
                    <a:pt x="14224" y="917"/>
                  </a:lnTo>
                  <a:lnTo>
                    <a:pt x="13308" y="477"/>
                  </a:lnTo>
                  <a:lnTo>
                    <a:pt x="11915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6" name="Google Shape;2016;p51"/>
            <p:cNvSpPr/>
            <p:nvPr/>
          </p:nvSpPr>
          <p:spPr>
            <a:xfrm>
              <a:off x="7842317" y="3768808"/>
              <a:ext cx="272278" cy="176809"/>
            </a:xfrm>
            <a:custGeom>
              <a:avLst/>
              <a:gdLst/>
              <a:ahLst/>
              <a:cxnLst/>
              <a:rect l="l" t="t" r="r" b="b"/>
              <a:pathLst>
                <a:path w="16938" h="10999" extrusionOk="0">
                  <a:moveTo>
                    <a:pt x="6856" y="0"/>
                  </a:moveTo>
                  <a:lnTo>
                    <a:pt x="6416" y="477"/>
                  </a:lnTo>
                  <a:lnTo>
                    <a:pt x="6416" y="917"/>
                  </a:lnTo>
                  <a:lnTo>
                    <a:pt x="6416" y="1393"/>
                  </a:lnTo>
                  <a:lnTo>
                    <a:pt x="5023" y="1393"/>
                  </a:lnTo>
                  <a:lnTo>
                    <a:pt x="5023" y="1833"/>
                  </a:lnTo>
                  <a:lnTo>
                    <a:pt x="3667" y="1833"/>
                  </a:lnTo>
                  <a:lnTo>
                    <a:pt x="2750" y="2310"/>
                  </a:lnTo>
                  <a:lnTo>
                    <a:pt x="1834" y="3226"/>
                  </a:lnTo>
                  <a:lnTo>
                    <a:pt x="441" y="4143"/>
                  </a:lnTo>
                  <a:lnTo>
                    <a:pt x="1" y="4143"/>
                  </a:lnTo>
                  <a:lnTo>
                    <a:pt x="1834" y="4583"/>
                  </a:lnTo>
                  <a:lnTo>
                    <a:pt x="1834" y="5059"/>
                  </a:lnTo>
                  <a:lnTo>
                    <a:pt x="2274" y="5499"/>
                  </a:lnTo>
                  <a:lnTo>
                    <a:pt x="1834" y="6416"/>
                  </a:lnTo>
                  <a:lnTo>
                    <a:pt x="1834" y="6892"/>
                  </a:lnTo>
                  <a:lnTo>
                    <a:pt x="2274" y="7809"/>
                  </a:lnTo>
                  <a:lnTo>
                    <a:pt x="2750" y="8249"/>
                  </a:lnTo>
                  <a:lnTo>
                    <a:pt x="5500" y="8249"/>
                  </a:lnTo>
                  <a:lnTo>
                    <a:pt x="5940" y="7809"/>
                  </a:lnTo>
                  <a:lnTo>
                    <a:pt x="6416" y="8249"/>
                  </a:lnTo>
                  <a:lnTo>
                    <a:pt x="6416" y="8725"/>
                  </a:lnTo>
                  <a:lnTo>
                    <a:pt x="7773" y="8725"/>
                  </a:lnTo>
                  <a:lnTo>
                    <a:pt x="8689" y="9165"/>
                  </a:lnTo>
                  <a:lnTo>
                    <a:pt x="10522" y="10082"/>
                  </a:lnTo>
                  <a:lnTo>
                    <a:pt x="11439" y="10558"/>
                  </a:lnTo>
                  <a:lnTo>
                    <a:pt x="11915" y="10998"/>
                  </a:lnTo>
                  <a:lnTo>
                    <a:pt x="14665" y="10998"/>
                  </a:lnTo>
                  <a:lnTo>
                    <a:pt x="15581" y="10558"/>
                  </a:lnTo>
                  <a:lnTo>
                    <a:pt x="16938" y="10082"/>
                  </a:lnTo>
                  <a:lnTo>
                    <a:pt x="16498" y="8249"/>
                  </a:lnTo>
                  <a:lnTo>
                    <a:pt x="16021" y="7809"/>
                  </a:lnTo>
                  <a:lnTo>
                    <a:pt x="15581" y="7809"/>
                  </a:lnTo>
                  <a:lnTo>
                    <a:pt x="16021" y="7332"/>
                  </a:lnTo>
                  <a:lnTo>
                    <a:pt x="15581" y="6892"/>
                  </a:lnTo>
                  <a:lnTo>
                    <a:pt x="14188" y="6892"/>
                  </a:lnTo>
                  <a:lnTo>
                    <a:pt x="13272" y="5976"/>
                  </a:lnTo>
                  <a:lnTo>
                    <a:pt x="11439" y="5976"/>
                  </a:lnTo>
                  <a:lnTo>
                    <a:pt x="10999" y="5499"/>
                  </a:lnTo>
                  <a:lnTo>
                    <a:pt x="11915" y="5059"/>
                  </a:lnTo>
                  <a:lnTo>
                    <a:pt x="12355" y="4583"/>
                  </a:lnTo>
                  <a:lnTo>
                    <a:pt x="12355" y="4143"/>
                  </a:lnTo>
                  <a:lnTo>
                    <a:pt x="11439" y="3666"/>
                  </a:lnTo>
                  <a:lnTo>
                    <a:pt x="10522" y="3666"/>
                  </a:lnTo>
                  <a:lnTo>
                    <a:pt x="9166" y="3226"/>
                  </a:lnTo>
                  <a:lnTo>
                    <a:pt x="10082" y="2310"/>
                  </a:lnTo>
                  <a:lnTo>
                    <a:pt x="10082" y="1833"/>
                  </a:lnTo>
                  <a:lnTo>
                    <a:pt x="8689" y="917"/>
                  </a:lnTo>
                  <a:lnTo>
                    <a:pt x="7773" y="917"/>
                  </a:lnTo>
                  <a:lnTo>
                    <a:pt x="7773" y="477"/>
                  </a:lnTo>
                  <a:lnTo>
                    <a:pt x="685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7" name="Google Shape;2017;p51"/>
            <p:cNvSpPr/>
            <p:nvPr/>
          </p:nvSpPr>
          <p:spPr>
            <a:xfrm>
              <a:off x="7562403" y="3673339"/>
              <a:ext cx="486188" cy="169141"/>
            </a:xfrm>
            <a:custGeom>
              <a:avLst/>
              <a:gdLst/>
              <a:ahLst/>
              <a:cxnLst/>
              <a:rect l="l" t="t" r="r" b="b"/>
              <a:pathLst>
                <a:path w="30245" h="10522" extrusionOk="0">
                  <a:moveTo>
                    <a:pt x="21080" y="0"/>
                  </a:moveTo>
                  <a:lnTo>
                    <a:pt x="21080" y="440"/>
                  </a:lnTo>
                  <a:lnTo>
                    <a:pt x="20603" y="917"/>
                  </a:lnTo>
                  <a:lnTo>
                    <a:pt x="18770" y="917"/>
                  </a:lnTo>
                  <a:lnTo>
                    <a:pt x="17854" y="1357"/>
                  </a:lnTo>
                  <a:lnTo>
                    <a:pt x="17414" y="1833"/>
                  </a:lnTo>
                  <a:lnTo>
                    <a:pt x="15581" y="1833"/>
                  </a:lnTo>
                  <a:lnTo>
                    <a:pt x="16021" y="1357"/>
                  </a:lnTo>
                  <a:lnTo>
                    <a:pt x="15581" y="917"/>
                  </a:lnTo>
                  <a:lnTo>
                    <a:pt x="14188" y="917"/>
                  </a:lnTo>
                  <a:lnTo>
                    <a:pt x="12831" y="1357"/>
                  </a:lnTo>
                  <a:lnTo>
                    <a:pt x="11915" y="917"/>
                  </a:lnTo>
                  <a:lnTo>
                    <a:pt x="11438" y="917"/>
                  </a:lnTo>
                  <a:lnTo>
                    <a:pt x="10082" y="1357"/>
                  </a:lnTo>
                  <a:lnTo>
                    <a:pt x="7772" y="1357"/>
                  </a:lnTo>
                  <a:lnTo>
                    <a:pt x="7332" y="917"/>
                  </a:lnTo>
                  <a:lnTo>
                    <a:pt x="5023" y="1357"/>
                  </a:lnTo>
                  <a:lnTo>
                    <a:pt x="4583" y="1357"/>
                  </a:lnTo>
                  <a:lnTo>
                    <a:pt x="3666" y="917"/>
                  </a:lnTo>
                  <a:lnTo>
                    <a:pt x="2750" y="440"/>
                  </a:lnTo>
                  <a:lnTo>
                    <a:pt x="2273" y="1357"/>
                  </a:lnTo>
                  <a:lnTo>
                    <a:pt x="1833" y="1833"/>
                  </a:lnTo>
                  <a:lnTo>
                    <a:pt x="440" y="1833"/>
                  </a:lnTo>
                  <a:lnTo>
                    <a:pt x="0" y="3190"/>
                  </a:lnTo>
                  <a:lnTo>
                    <a:pt x="2273" y="3190"/>
                  </a:lnTo>
                  <a:lnTo>
                    <a:pt x="2750" y="3666"/>
                  </a:lnTo>
                  <a:lnTo>
                    <a:pt x="3190" y="3666"/>
                  </a:lnTo>
                  <a:lnTo>
                    <a:pt x="4106" y="3190"/>
                  </a:lnTo>
                  <a:lnTo>
                    <a:pt x="4583" y="3190"/>
                  </a:lnTo>
                  <a:lnTo>
                    <a:pt x="5023" y="3666"/>
                  </a:lnTo>
                  <a:lnTo>
                    <a:pt x="5939" y="3666"/>
                  </a:lnTo>
                  <a:lnTo>
                    <a:pt x="5939" y="4583"/>
                  </a:lnTo>
                  <a:lnTo>
                    <a:pt x="7332" y="4583"/>
                  </a:lnTo>
                  <a:lnTo>
                    <a:pt x="7772" y="5023"/>
                  </a:lnTo>
                  <a:lnTo>
                    <a:pt x="7772" y="5499"/>
                  </a:lnTo>
                  <a:lnTo>
                    <a:pt x="8689" y="6416"/>
                  </a:lnTo>
                  <a:lnTo>
                    <a:pt x="9165" y="6856"/>
                  </a:lnTo>
                  <a:lnTo>
                    <a:pt x="10082" y="7772"/>
                  </a:lnTo>
                  <a:lnTo>
                    <a:pt x="10522" y="8249"/>
                  </a:lnTo>
                  <a:lnTo>
                    <a:pt x="10522" y="8689"/>
                  </a:lnTo>
                  <a:lnTo>
                    <a:pt x="10082" y="8689"/>
                  </a:lnTo>
                  <a:lnTo>
                    <a:pt x="9605" y="9605"/>
                  </a:lnTo>
                  <a:lnTo>
                    <a:pt x="9605" y="10082"/>
                  </a:lnTo>
                  <a:lnTo>
                    <a:pt x="9605" y="10522"/>
                  </a:lnTo>
                  <a:lnTo>
                    <a:pt x="10522" y="10522"/>
                  </a:lnTo>
                  <a:lnTo>
                    <a:pt x="10082" y="10082"/>
                  </a:lnTo>
                  <a:lnTo>
                    <a:pt x="13271" y="10082"/>
                  </a:lnTo>
                  <a:lnTo>
                    <a:pt x="13748" y="9605"/>
                  </a:lnTo>
                  <a:lnTo>
                    <a:pt x="14188" y="9165"/>
                  </a:lnTo>
                  <a:lnTo>
                    <a:pt x="14664" y="8689"/>
                  </a:lnTo>
                  <a:lnTo>
                    <a:pt x="15581" y="9165"/>
                  </a:lnTo>
                  <a:lnTo>
                    <a:pt x="16021" y="9165"/>
                  </a:lnTo>
                  <a:lnTo>
                    <a:pt x="16021" y="9605"/>
                  </a:lnTo>
                  <a:lnTo>
                    <a:pt x="16021" y="10082"/>
                  </a:lnTo>
                  <a:lnTo>
                    <a:pt x="17854" y="10082"/>
                  </a:lnTo>
                  <a:lnTo>
                    <a:pt x="19247" y="9165"/>
                  </a:lnTo>
                  <a:lnTo>
                    <a:pt x="20163" y="8249"/>
                  </a:lnTo>
                  <a:lnTo>
                    <a:pt x="21080" y="7772"/>
                  </a:lnTo>
                  <a:lnTo>
                    <a:pt x="22436" y="7772"/>
                  </a:lnTo>
                  <a:lnTo>
                    <a:pt x="22436" y="7332"/>
                  </a:lnTo>
                  <a:lnTo>
                    <a:pt x="23829" y="7332"/>
                  </a:lnTo>
                  <a:lnTo>
                    <a:pt x="23829" y="6856"/>
                  </a:lnTo>
                  <a:lnTo>
                    <a:pt x="23829" y="6416"/>
                  </a:lnTo>
                  <a:lnTo>
                    <a:pt x="24269" y="5939"/>
                  </a:lnTo>
                  <a:lnTo>
                    <a:pt x="24746" y="5023"/>
                  </a:lnTo>
                  <a:lnTo>
                    <a:pt x="25186" y="4583"/>
                  </a:lnTo>
                  <a:lnTo>
                    <a:pt x="26102" y="5499"/>
                  </a:lnTo>
                  <a:lnTo>
                    <a:pt x="27019" y="5499"/>
                  </a:lnTo>
                  <a:lnTo>
                    <a:pt x="27935" y="5939"/>
                  </a:lnTo>
                  <a:lnTo>
                    <a:pt x="27935" y="5499"/>
                  </a:lnTo>
                  <a:lnTo>
                    <a:pt x="30245" y="5499"/>
                  </a:lnTo>
                  <a:lnTo>
                    <a:pt x="29768" y="4106"/>
                  </a:lnTo>
                  <a:lnTo>
                    <a:pt x="29768" y="3666"/>
                  </a:lnTo>
                  <a:lnTo>
                    <a:pt x="29328" y="3190"/>
                  </a:lnTo>
                  <a:lnTo>
                    <a:pt x="27935" y="3190"/>
                  </a:lnTo>
                  <a:lnTo>
                    <a:pt x="27935" y="2750"/>
                  </a:lnTo>
                  <a:lnTo>
                    <a:pt x="27935" y="1357"/>
                  </a:lnTo>
                  <a:lnTo>
                    <a:pt x="26102" y="1357"/>
                  </a:lnTo>
                  <a:lnTo>
                    <a:pt x="25186" y="1833"/>
                  </a:lnTo>
                  <a:lnTo>
                    <a:pt x="24746" y="1357"/>
                  </a:lnTo>
                  <a:lnTo>
                    <a:pt x="24746" y="917"/>
                  </a:lnTo>
                  <a:lnTo>
                    <a:pt x="24746" y="440"/>
                  </a:lnTo>
                  <a:lnTo>
                    <a:pt x="23829" y="0"/>
                  </a:lnTo>
                  <a:lnTo>
                    <a:pt x="22913" y="0"/>
                  </a:lnTo>
                  <a:lnTo>
                    <a:pt x="22913" y="440"/>
                  </a:lnTo>
                  <a:lnTo>
                    <a:pt x="21996" y="917"/>
                  </a:lnTo>
                  <a:lnTo>
                    <a:pt x="2199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8" name="Google Shape;2018;p51"/>
            <p:cNvSpPr/>
            <p:nvPr/>
          </p:nvSpPr>
          <p:spPr>
            <a:xfrm>
              <a:off x="5028356" y="4137118"/>
              <a:ext cx="7089" cy="7684"/>
            </a:xfrm>
            <a:custGeom>
              <a:avLst/>
              <a:gdLst/>
              <a:ahLst/>
              <a:cxnLst/>
              <a:rect l="l" t="t" r="r" b="b"/>
              <a:pathLst>
                <a:path w="441" h="478" extrusionOk="0">
                  <a:moveTo>
                    <a:pt x="0" y="477"/>
                  </a:moveTo>
                  <a:lnTo>
                    <a:pt x="44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19" name="Google Shape;2019;p51"/>
            <p:cNvSpPr/>
            <p:nvPr/>
          </p:nvSpPr>
          <p:spPr>
            <a:xfrm>
              <a:off x="4431379" y="3820666"/>
              <a:ext cx="7684" cy="7089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1" y="0"/>
                  </a:moveTo>
                  <a:lnTo>
                    <a:pt x="1" y="440"/>
                  </a:lnTo>
                  <a:lnTo>
                    <a:pt x="477" y="44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0" name="Google Shape;2020;p51"/>
            <p:cNvSpPr/>
            <p:nvPr/>
          </p:nvSpPr>
          <p:spPr>
            <a:xfrm>
              <a:off x="4409581" y="3754067"/>
              <a:ext cx="802657" cy="685390"/>
            </a:xfrm>
            <a:custGeom>
              <a:avLst/>
              <a:gdLst/>
              <a:ahLst/>
              <a:cxnLst/>
              <a:rect l="l" t="t" r="r" b="b"/>
              <a:pathLst>
                <a:path w="49932" h="42637" extrusionOk="0">
                  <a:moveTo>
                    <a:pt x="9165" y="1"/>
                  </a:moveTo>
                  <a:lnTo>
                    <a:pt x="8249" y="477"/>
                  </a:lnTo>
                  <a:lnTo>
                    <a:pt x="7332" y="477"/>
                  </a:lnTo>
                  <a:lnTo>
                    <a:pt x="7332" y="917"/>
                  </a:lnTo>
                  <a:lnTo>
                    <a:pt x="5499" y="917"/>
                  </a:lnTo>
                  <a:lnTo>
                    <a:pt x="6416" y="1394"/>
                  </a:lnTo>
                  <a:lnTo>
                    <a:pt x="5939" y="1834"/>
                  </a:lnTo>
                  <a:lnTo>
                    <a:pt x="5499" y="2310"/>
                  </a:lnTo>
                  <a:lnTo>
                    <a:pt x="5499" y="1834"/>
                  </a:lnTo>
                  <a:lnTo>
                    <a:pt x="4583" y="1394"/>
                  </a:lnTo>
                  <a:lnTo>
                    <a:pt x="3666" y="1394"/>
                  </a:lnTo>
                  <a:lnTo>
                    <a:pt x="3190" y="917"/>
                  </a:lnTo>
                  <a:lnTo>
                    <a:pt x="2750" y="1834"/>
                  </a:lnTo>
                  <a:lnTo>
                    <a:pt x="2273" y="1394"/>
                  </a:lnTo>
                  <a:lnTo>
                    <a:pt x="1833" y="2310"/>
                  </a:lnTo>
                  <a:lnTo>
                    <a:pt x="1357" y="2750"/>
                  </a:lnTo>
                  <a:lnTo>
                    <a:pt x="1833" y="3227"/>
                  </a:lnTo>
                  <a:lnTo>
                    <a:pt x="1833" y="3667"/>
                  </a:lnTo>
                  <a:lnTo>
                    <a:pt x="2273" y="3227"/>
                  </a:lnTo>
                  <a:lnTo>
                    <a:pt x="2273" y="3667"/>
                  </a:lnTo>
                  <a:lnTo>
                    <a:pt x="1833" y="4143"/>
                  </a:lnTo>
                  <a:lnTo>
                    <a:pt x="2750" y="4143"/>
                  </a:lnTo>
                  <a:lnTo>
                    <a:pt x="3190" y="4583"/>
                  </a:lnTo>
                  <a:lnTo>
                    <a:pt x="2750" y="5060"/>
                  </a:lnTo>
                  <a:lnTo>
                    <a:pt x="2750" y="5500"/>
                  </a:lnTo>
                  <a:lnTo>
                    <a:pt x="2273" y="5976"/>
                  </a:lnTo>
                  <a:lnTo>
                    <a:pt x="2750" y="5976"/>
                  </a:lnTo>
                  <a:lnTo>
                    <a:pt x="2750" y="6416"/>
                  </a:lnTo>
                  <a:lnTo>
                    <a:pt x="2273" y="6893"/>
                  </a:lnTo>
                  <a:lnTo>
                    <a:pt x="1833" y="6416"/>
                  </a:lnTo>
                  <a:lnTo>
                    <a:pt x="1357" y="6893"/>
                  </a:lnTo>
                  <a:lnTo>
                    <a:pt x="1357" y="7809"/>
                  </a:lnTo>
                  <a:lnTo>
                    <a:pt x="2750" y="7809"/>
                  </a:lnTo>
                  <a:lnTo>
                    <a:pt x="2750" y="7333"/>
                  </a:lnTo>
                  <a:lnTo>
                    <a:pt x="3666" y="7809"/>
                  </a:lnTo>
                  <a:lnTo>
                    <a:pt x="4106" y="7809"/>
                  </a:lnTo>
                  <a:lnTo>
                    <a:pt x="4106" y="8249"/>
                  </a:lnTo>
                  <a:lnTo>
                    <a:pt x="4583" y="8726"/>
                  </a:lnTo>
                  <a:lnTo>
                    <a:pt x="4583" y="9166"/>
                  </a:lnTo>
                  <a:lnTo>
                    <a:pt x="5939" y="9166"/>
                  </a:lnTo>
                  <a:lnTo>
                    <a:pt x="6416" y="9642"/>
                  </a:lnTo>
                  <a:lnTo>
                    <a:pt x="6856" y="9642"/>
                  </a:lnTo>
                  <a:lnTo>
                    <a:pt x="7332" y="10082"/>
                  </a:lnTo>
                  <a:lnTo>
                    <a:pt x="7772" y="10559"/>
                  </a:lnTo>
                  <a:lnTo>
                    <a:pt x="7772" y="10082"/>
                  </a:lnTo>
                  <a:lnTo>
                    <a:pt x="8689" y="10082"/>
                  </a:lnTo>
                  <a:lnTo>
                    <a:pt x="9165" y="10559"/>
                  </a:lnTo>
                  <a:lnTo>
                    <a:pt x="9605" y="10559"/>
                  </a:lnTo>
                  <a:lnTo>
                    <a:pt x="10082" y="10082"/>
                  </a:lnTo>
                  <a:lnTo>
                    <a:pt x="10522" y="10999"/>
                  </a:lnTo>
                  <a:lnTo>
                    <a:pt x="10082" y="11475"/>
                  </a:lnTo>
                  <a:lnTo>
                    <a:pt x="10082" y="11915"/>
                  </a:lnTo>
                  <a:lnTo>
                    <a:pt x="10082" y="12392"/>
                  </a:lnTo>
                  <a:lnTo>
                    <a:pt x="10522" y="12392"/>
                  </a:lnTo>
                  <a:lnTo>
                    <a:pt x="10998" y="12832"/>
                  </a:lnTo>
                  <a:lnTo>
                    <a:pt x="10998" y="13308"/>
                  </a:lnTo>
                  <a:lnTo>
                    <a:pt x="10522" y="13308"/>
                  </a:lnTo>
                  <a:lnTo>
                    <a:pt x="10522" y="13748"/>
                  </a:lnTo>
                  <a:lnTo>
                    <a:pt x="9605" y="13748"/>
                  </a:lnTo>
                  <a:lnTo>
                    <a:pt x="9605" y="14225"/>
                  </a:lnTo>
                  <a:lnTo>
                    <a:pt x="8689" y="14225"/>
                  </a:lnTo>
                  <a:lnTo>
                    <a:pt x="8689" y="14665"/>
                  </a:lnTo>
                  <a:lnTo>
                    <a:pt x="8689" y="15141"/>
                  </a:lnTo>
                  <a:lnTo>
                    <a:pt x="8249" y="15141"/>
                  </a:lnTo>
                  <a:lnTo>
                    <a:pt x="7772" y="15581"/>
                  </a:lnTo>
                  <a:lnTo>
                    <a:pt x="7772" y="16058"/>
                  </a:lnTo>
                  <a:lnTo>
                    <a:pt x="7332" y="16498"/>
                  </a:lnTo>
                  <a:lnTo>
                    <a:pt x="7332" y="16974"/>
                  </a:lnTo>
                  <a:lnTo>
                    <a:pt x="6856" y="17414"/>
                  </a:lnTo>
                  <a:lnTo>
                    <a:pt x="6856" y="17891"/>
                  </a:lnTo>
                  <a:lnTo>
                    <a:pt x="6856" y="18331"/>
                  </a:lnTo>
                  <a:lnTo>
                    <a:pt x="6856" y="18807"/>
                  </a:lnTo>
                  <a:lnTo>
                    <a:pt x="7332" y="19247"/>
                  </a:lnTo>
                  <a:lnTo>
                    <a:pt x="6856" y="19247"/>
                  </a:lnTo>
                  <a:lnTo>
                    <a:pt x="6416" y="19724"/>
                  </a:lnTo>
                  <a:lnTo>
                    <a:pt x="5939" y="19724"/>
                  </a:lnTo>
                  <a:lnTo>
                    <a:pt x="5023" y="21080"/>
                  </a:lnTo>
                  <a:lnTo>
                    <a:pt x="5499" y="21557"/>
                  </a:lnTo>
                  <a:lnTo>
                    <a:pt x="5023" y="21997"/>
                  </a:lnTo>
                  <a:lnTo>
                    <a:pt x="5023" y="22473"/>
                  </a:lnTo>
                  <a:lnTo>
                    <a:pt x="3190" y="22473"/>
                  </a:lnTo>
                  <a:lnTo>
                    <a:pt x="3190" y="22913"/>
                  </a:lnTo>
                  <a:lnTo>
                    <a:pt x="3666" y="23390"/>
                  </a:lnTo>
                  <a:lnTo>
                    <a:pt x="3666" y="24306"/>
                  </a:lnTo>
                  <a:lnTo>
                    <a:pt x="4106" y="24746"/>
                  </a:lnTo>
                  <a:lnTo>
                    <a:pt x="4106" y="25223"/>
                  </a:lnTo>
                  <a:lnTo>
                    <a:pt x="4106" y="25663"/>
                  </a:lnTo>
                  <a:lnTo>
                    <a:pt x="3666" y="26139"/>
                  </a:lnTo>
                  <a:lnTo>
                    <a:pt x="3190" y="26579"/>
                  </a:lnTo>
                  <a:lnTo>
                    <a:pt x="3190" y="27056"/>
                  </a:lnTo>
                  <a:lnTo>
                    <a:pt x="2750" y="27056"/>
                  </a:lnTo>
                  <a:lnTo>
                    <a:pt x="2273" y="27496"/>
                  </a:lnTo>
                  <a:lnTo>
                    <a:pt x="2273" y="27972"/>
                  </a:lnTo>
                  <a:lnTo>
                    <a:pt x="1833" y="28412"/>
                  </a:lnTo>
                  <a:lnTo>
                    <a:pt x="2273" y="28889"/>
                  </a:lnTo>
                  <a:lnTo>
                    <a:pt x="2750" y="28889"/>
                  </a:lnTo>
                  <a:lnTo>
                    <a:pt x="2750" y="29329"/>
                  </a:lnTo>
                  <a:lnTo>
                    <a:pt x="2750" y="29805"/>
                  </a:lnTo>
                  <a:lnTo>
                    <a:pt x="2750" y="30245"/>
                  </a:lnTo>
                  <a:lnTo>
                    <a:pt x="2273" y="30245"/>
                  </a:lnTo>
                  <a:lnTo>
                    <a:pt x="1833" y="30722"/>
                  </a:lnTo>
                  <a:lnTo>
                    <a:pt x="917" y="30722"/>
                  </a:lnTo>
                  <a:lnTo>
                    <a:pt x="917" y="31162"/>
                  </a:lnTo>
                  <a:lnTo>
                    <a:pt x="440" y="31162"/>
                  </a:lnTo>
                  <a:lnTo>
                    <a:pt x="440" y="31638"/>
                  </a:lnTo>
                  <a:lnTo>
                    <a:pt x="0" y="32078"/>
                  </a:lnTo>
                  <a:lnTo>
                    <a:pt x="0" y="32995"/>
                  </a:lnTo>
                  <a:lnTo>
                    <a:pt x="440" y="34388"/>
                  </a:lnTo>
                  <a:lnTo>
                    <a:pt x="1357" y="33911"/>
                  </a:lnTo>
                  <a:lnTo>
                    <a:pt x="1833" y="34828"/>
                  </a:lnTo>
                  <a:lnTo>
                    <a:pt x="2273" y="34828"/>
                  </a:lnTo>
                  <a:lnTo>
                    <a:pt x="2750" y="35304"/>
                  </a:lnTo>
                  <a:lnTo>
                    <a:pt x="2750" y="36221"/>
                  </a:lnTo>
                  <a:lnTo>
                    <a:pt x="3666" y="36221"/>
                  </a:lnTo>
                  <a:lnTo>
                    <a:pt x="4106" y="37137"/>
                  </a:lnTo>
                  <a:lnTo>
                    <a:pt x="4106" y="37577"/>
                  </a:lnTo>
                  <a:lnTo>
                    <a:pt x="3666" y="38054"/>
                  </a:lnTo>
                  <a:lnTo>
                    <a:pt x="5023" y="38054"/>
                  </a:lnTo>
                  <a:lnTo>
                    <a:pt x="4583" y="38970"/>
                  </a:lnTo>
                  <a:lnTo>
                    <a:pt x="4583" y="39410"/>
                  </a:lnTo>
                  <a:lnTo>
                    <a:pt x="3666" y="39410"/>
                  </a:lnTo>
                  <a:lnTo>
                    <a:pt x="4106" y="39887"/>
                  </a:lnTo>
                  <a:lnTo>
                    <a:pt x="4106" y="40803"/>
                  </a:lnTo>
                  <a:lnTo>
                    <a:pt x="4583" y="41243"/>
                  </a:lnTo>
                  <a:lnTo>
                    <a:pt x="5023" y="41243"/>
                  </a:lnTo>
                  <a:lnTo>
                    <a:pt x="5499" y="41720"/>
                  </a:lnTo>
                  <a:lnTo>
                    <a:pt x="6416" y="42636"/>
                  </a:lnTo>
                  <a:lnTo>
                    <a:pt x="6416" y="42160"/>
                  </a:lnTo>
                  <a:lnTo>
                    <a:pt x="6416" y="41720"/>
                  </a:lnTo>
                  <a:lnTo>
                    <a:pt x="7772" y="41243"/>
                  </a:lnTo>
                  <a:lnTo>
                    <a:pt x="8689" y="41243"/>
                  </a:lnTo>
                  <a:lnTo>
                    <a:pt x="9165" y="40327"/>
                  </a:lnTo>
                  <a:lnTo>
                    <a:pt x="9605" y="40327"/>
                  </a:lnTo>
                  <a:lnTo>
                    <a:pt x="10522" y="40803"/>
                  </a:lnTo>
                  <a:lnTo>
                    <a:pt x="10998" y="40803"/>
                  </a:lnTo>
                  <a:lnTo>
                    <a:pt x="11438" y="39887"/>
                  </a:lnTo>
                  <a:lnTo>
                    <a:pt x="12355" y="39887"/>
                  </a:lnTo>
                  <a:lnTo>
                    <a:pt x="13271" y="40327"/>
                  </a:lnTo>
                  <a:lnTo>
                    <a:pt x="13748" y="40803"/>
                  </a:lnTo>
                  <a:lnTo>
                    <a:pt x="15104" y="40803"/>
                  </a:lnTo>
                  <a:lnTo>
                    <a:pt x="15581" y="41720"/>
                  </a:lnTo>
                  <a:lnTo>
                    <a:pt x="16497" y="41243"/>
                  </a:lnTo>
                  <a:lnTo>
                    <a:pt x="18330" y="41243"/>
                  </a:lnTo>
                  <a:lnTo>
                    <a:pt x="19687" y="41720"/>
                  </a:lnTo>
                  <a:lnTo>
                    <a:pt x="19687" y="41243"/>
                  </a:lnTo>
                  <a:lnTo>
                    <a:pt x="21080" y="41243"/>
                  </a:lnTo>
                  <a:lnTo>
                    <a:pt x="21520" y="41720"/>
                  </a:lnTo>
                  <a:lnTo>
                    <a:pt x="21996" y="41720"/>
                  </a:lnTo>
                  <a:lnTo>
                    <a:pt x="21996" y="42160"/>
                  </a:lnTo>
                  <a:lnTo>
                    <a:pt x="22436" y="42160"/>
                  </a:lnTo>
                  <a:lnTo>
                    <a:pt x="22913" y="41720"/>
                  </a:lnTo>
                  <a:lnTo>
                    <a:pt x="22913" y="40803"/>
                  </a:lnTo>
                  <a:lnTo>
                    <a:pt x="22913" y="40327"/>
                  </a:lnTo>
                  <a:lnTo>
                    <a:pt x="23829" y="39887"/>
                  </a:lnTo>
                  <a:lnTo>
                    <a:pt x="23829" y="39410"/>
                  </a:lnTo>
                  <a:lnTo>
                    <a:pt x="24746" y="39410"/>
                  </a:lnTo>
                  <a:lnTo>
                    <a:pt x="25186" y="38970"/>
                  </a:lnTo>
                  <a:lnTo>
                    <a:pt x="27495" y="38970"/>
                  </a:lnTo>
                  <a:lnTo>
                    <a:pt x="28412" y="38494"/>
                  </a:lnTo>
                  <a:lnTo>
                    <a:pt x="29328" y="38054"/>
                  </a:lnTo>
                  <a:lnTo>
                    <a:pt x="28852" y="37137"/>
                  </a:lnTo>
                  <a:lnTo>
                    <a:pt x="29328" y="36661"/>
                  </a:lnTo>
                  <a:lnTo>
                    <a:pt x="30245" y="36661"/>
                  </a:lnTo>
                  <a:lnTo>
                    <a:pt x="30245" y="36221"/>
                  </a:lnTo>
                  <a:lnTo>
                    <a:pt x="30245" y="35744"/>
                  </a:lnTo>
                  <a:lnTo>
                    <a:pt x="31161" y="34828"/>
                  </a:lnTo>
                  <a:lnTo>
                    <a:pt x="32994" y="34828"/>
                  </a:lnTo>
                  <a:lnTo>
                    <a:pt x="33911" y="33911"/>
                  </a:lnTo>
                  <a:lnTo>
                    <a:pt x="33434" y="33471"/>
                  </a:lnTo>
                  <a:lnTo>
                    <a:pt x="33434" y="32995"/>
                  </a:lnTo>
                  <a:lnTo>
                    <a:pt x="32518" y="32555"/>
                  </a:lnTo>
                  <a:lnTo>
                    <a:pt x="32518" y="32078"/>
                  </a:lnTo>
                  <a:lnTo>
                    <a:pt x="32518" y="31638"/>
                  </a:lnTo>
                  <a:lnTo>
                    <a:pt x="32518" y="30722"/>
                  </a:lnTo>
                  <a:lnTo>
                    <a:pt x="32518" y="29329"/>
                  </a:lnTo>
                  <a:lnTo>
                    <a:pt x="32994" y="28889"/>
                  </a:lnTo>
                  <a:lnTo>
                    <a:pt x="33434" y="28412"/>
                  </a:lnTo>
                  <a:lnTo>
                    <a:pt x="34351" y="27972"/>
                  </a:lnTo>
                  <a:lnTo>
                    <a:pt x="35267" y="27056"/>
                  </a:lnTo>
                  <a:lnTo>
                    <a:pt x="35744" y="26579"/>
                  </a:lnTo>
                  <a:lnTo>
                    <a:pt x="36184" y="26139"/>
                  </a:lnTo>
                  <a:lnTo>
                    <a:pt x="37100" y="25223"/>
                  </a:lnTo>
                  <a:lnTo>
                    <a:pt x="37577" y="24746"/>
                  </a:lnTo>
                  <a:lnTo>
                    <a:pt x="38493" y="24306"/>
                  </a:lnTo>
                  <a:lnTo>
                    <a:pt x="38493" y="23830"/>
                  </a:lnTo>
                  <a:lnTo>
                    <a:pt x="38933" y="23390"/>
                  </a:lnTo>
                  <a:lnTo>
                    <a:pt x="38933" y="22913"/>
                  </a:lnTo>
                  <a:lnTo>
                    <a:pt x="39410" y="22473"/>
                  </a:lnTo>
                  <a:lnTo>
                    <a:pt x="43992" y="22473"/>
                  </a:lnTo>
                  <a:lnTo>
                    <a:pt x="44432" y="21997"/>
                  </a:lnTo>
                  <a:lnTo>
                    <a:pt x="45349" y="21557"/>
                  </a:lnTo>
                  <a:lnTo>
                    <a:pt x="45825" y="21557"/>
                  </a:lnTo>
                  <a:lnTo>
                    <a:pt x="46265" y="21080"/>
                  </a:lnTo>
                  <a:lnTo>
                    <a:pt x="47658" y="21080"/>
                  </a:lnTo>
                  <a:lnTo>
                    <a:pt x="48098" y="20640"/>
                  </a:lnTo>
                  <a:lnTo>
                    <a:pt x="48575" y="20640"/>
                  </a:lnTo>
                  <a:lnTo>
                    <a:pt x="49015" y="19724"/>
                  </a:lnTo>
                  <a:lnTo>
                    <a:pt x="49491" y="19247"/>
                  </a:lnTo>
                  <a:lnTo>
                    <a:pt x="49491" y="18807"/>
                  </a:lnTo>
                  <a:lnTo>
                    <a:pt x="49931" y="18331"/>
                  </a:lnTo>
                  <a:lnTo>
                    <a:pt x="49931" y="17891"/>
                  </a:lnTo>
                  <a:lnTo>
                    <a:pt x="49931" y="16974"/>
                  </a:lnTo>
                  <a:lnTo>
                    <a:pt x="49491" y="17414"/>
                  </a:lnTo>
                  <a:lnTo>
                    <a:pt x="49015" y="16974"/>
                  </a:lnTo>
                  <a:lnTo>
                    <a:pt x="47658" y="16974"/>
                  </a:lnTo>
                  <a:lnTo>
                    <a:pt x="46742" y="16498"/>
                  </a:lnTo>
                  <a:lnTo>
                    <a:pt x="45825" y="16974"/>
                  </a:lnTo>
                  <a:lnTo>
                    <a:pt x="43992" y="16974"/>
                  </a:lnTo>
                  <a:lnTo>
                    <a:pt x="43992" y="16058"/>
                  </a:lnTo>
                  <a:lnTo>
                    <a:pt x="43076" y="16058"/>
                  </a:lnTo>
                  <a:lnTo>
                    <a:pt x="42599" y="15581"/>
                  </a:lnTo>
                  <a:lnTo>
                    <a:pt x="42599" y="14665"/>
                  </a:lnTo>
                  <a:lnTo>
                    <a:pt x="42159" y="14225"/>
                  </a:lnTo>
                  <a:lnTo>
                    <a:pt x="41683" y="13748"/>
                  </a:lnTo>
                  <a:lnTo>
                    <a:pt x="40326" y="14225"/>
                  </a:lnTo>
                  <a:lnTo>
                    <a:pt x="39410" y="14225"/>
                  </a:lnTo>
                  <a:lnTo>
                    <a:pt x="39410" y="13748"/>
                  </a:lnTo>
                  <a:lnTo>
                    <a:pt x="38933" y="13748"/>
                  </a:lnTo>
                  <a:lnTo>
                    <a:pt x="38017" y="13308"/>
                  </a:lnTo>
                  <a:lnTo>
                    <a:pt x="37100" y="13308"/>
                  </a:lnTo>
                  <a:lnTo>
                    <a:pt x="36660" y="12832"/>
                  </a:lnTo>
                  <a:lnTo>
                    <a:pt x="36184" y="12392"/>
                  </a:lnTo>
                  <a:lnTo>
                    <a:pt x="35744" y="11915"/>
                  </a:lnTo>
                  <a:lnTo>
                    <a:pt x="34827" y="11915"/>
                  </a:lnTo>
                  <a:lnTo>
                    <a:pt x="34351" y="10999"/>
                  </a:lnTo>
                  <a:lnTo>
                    <a:pt x="33434" y="10999"/>
                  </a:lnTo>
                  <a:lnTo>
                    <a:pt x="32994" y="10559"/>
                  </a:lnTo>
                  <a:lnTo>
                    <a:pt x="32518" y="10559"/>
                  </a:lnTo>
                  <a:lnTo>
                    <a:pt x="32518" y="10082"/>
                  </a:lnTo>
                  <a:lnTo>
                    <a:pt x="32078" y="10559"/>
                  </a:lnTo>
                  <a:lnTo>
                    <a:pt x="31601" y="10559"/>
                  </a:lnTo>
                  <a:lnTo>
                    <a:pt x="31601" y="10082"/>
                  </a:lnTo>
                  <a:lnTo>
                    <a:pt x="31601" y="9642"/>
                  </a:lnTo>
                  <a:lnTo>
                    <a:pt x="31161" y="8726"/>
                  </a:lnTo>
                  <a:lnTo>
                    <a:pt x="30685" y="8726"/>
                  </a:lnTo>
                  <a:lnTo>
                    <a:pt x="30685" y="8249"/>
                  </a:lnTo>
                  <a:lnTo>
                    <a:pt x="29768" y="7809"/>
                  </a:lnTo>
                  <a:lnTo>
                    <a:pt x="28852" y="8249"/>
                  </a:lnTo>
                  <a:lnTo>
                    <a:pt x="27935" y="7809"/>
                  </a:lnTo>
                  <a:lnTo>
                    <a:pt x="27495" y="7333"/>
                  </a:lnTo>
                  <a:lnTo>
                    <a:pt x="25662" y="7333"/>
                  </a:lnTo>
                  <a:lnTo>
                    <a:pt x="24746" y="6893"/>
                  </a:lnTo>
                  <a:lnTo>
                    <a:pt x="24269" y="5976"/>
                  </a:lnTo>
                  <a:lnTo>
                    <a:pt x="23353" y="5976"/>
                  </a:lnTo>
                  <a:lnTo>
                    <a:pt x="22913" y="5500"/>
                  </a:lnTo>
                  <a:lnTo>
                    <a:pt x="21080" y="5500"/>
                  </a:lnTo>
                  <a:lnTo>
                    <a:pt x="20163" y="5060"/>
                  </a:lnTo>
                  <a:lnTo>
                    <a:pt x="19687" y="5060"/>
                  </a:lnTo>
                  <a:lnTo>
                    <a:pt x="19247" y="5500"/>
                  </a:lnTo>
                  <a:lnTo>
                    <a:pt x="18770" y="4583"/>
                  </a:lnTo>
                  <a:lnTo>
                    <a:pt x="18330" y="4143"/>
                  </a:lnTo>
                  <a:lnTo>
                    <a:pt x="17854" y="4583"/>
                  </a:lnTo>
                  <a:lnTo>
                    <a:pt x="16937" y="4143"/>
                  </a:lnTo>
                  <a:lnTo>
                    <a:pt x="16497" y="4143"/>
                  </a:lnTo>
                  <a:lnTo>
                    <a:pt x="15104" y="3667"/>
                  </a:lnTo>
                  <a:lnTo>
                    <a:pt x="15104" y="3227"/>
                  </a:lnTo>
                  <a:lnTo>
                    <a:pt x="14188" y="3227"/>
                  </a:lnTo>
                  <a:lnTo>
                    <a:pt x="13748" y="2750"/>
                  </a:lnTo>
                  <a:lnTo>
                    <a:pt x="12355" y="2750"/>
                  </a:lnTo>
                  <a:lnTo>
                    <a:pt x="11915" y="2310"/>
                  </a:lnTo>
                  <a:lnTo>
                    <a:pt x="10998" y="1834"/>
                  </a:lnTo>
                  <a:lnTo>
                    <a:pt x="10082" y="2310"/>
                  </a:lnTo>
                  <a:lnTo>
                    <a:pt x="9605" y="1394"/>
                  </a:lnTo>
                  <a:lnTo>
                    <a:pt x="9165" y="917"/>
                  </a:lnTo>
                  <a:lnTo>
                    <a:pt x="9165" y="477"/>
                  </a:lnTo>
                  <a:lnTo>
                    <a:pt x="9165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1" name="Google Shape;2021;p51"/>
            <p:cNvSpPr/>
            <p:nvPr/>
          </p:nvSpPr>
          <p:spPr>
            <a:xfrm>
              <a:off x="4298792" y="3871929"/>
              <a:ext cx="287598" cy="441998"/>
            </a:xfrm>
            <a:custGeom>
              <a:avLst/>
              <a:gdLst/>
              <a:ahLst/>
              <a:cxnLst/>
              <a:rect l="l" t="t" r="r" b="b"/>
              <a:pathLst>
                <a:path w="17891" h="27496" extrusionOk="0">
                  <a:moveTo>
                    <a:pt x="9642" y="1"/>
                  </a:moveTo>
                  <a:lnTo>
                    <a:pt x="9642" y="477"/>
                  </a:lnTo>
                  <a:lnTo>
                    <a:pt x="8249" y="477"/>
                  </a:lnTo>
                  <a:lnTo>
                    <a:pt x="8249" y="917"/>
                  </a:lnTo>
                  <a:lnTo>
                    <a:pt x="8249" y="1834"/>
                  </a:lnTo>
                  <a:lnTo>
                    <a:pt x="8249" y="2310"/>
                  </a:lnTo>
                  <a:lnTo>
                    <a:pt x="7809" y="2750"/>
                  </a:lnTo>
                  <a:lnTo>
                    <a:pt x="7809" y="3227"/>
                  </a:lnTo>
                  <a:lnTo>
                    <a:pt x="7809" y="4143"/>
                  </a:lnTo>
                  <a:lnTo>
                    <a:pt x="7332" y="4583"/>
                  </a:lnTo>
                  <a:lnTo>
                    <a:pt x="6892" y="5060"/>
                  </a:lnTo>
                  <a:lnTo>
                    <a:pt x="7332" y="5976"/>
                  </a:lnTo>
                  <a:lnTo>
                    <a:pt x="6892" y="6893"/>
                  </a:lnTo>
                  <a:lnTo>
                    <a:pt x="6416" y="7333"/>
                  </a:lnTo>
                  <a:lnTo>
                    <a:pt x="6416" y="8249"/>
                  </a:lnTo>
                  <a:lnTo>
                    <a:pt x="5976" y="8726"/>
                  </a:lnTo>
                  <a:lnTo>
                    <a:pt x="5499" y="9642"/>
                  </a:lnTo>
                  <a:lnTo>
                    <a:pt x="5059" y="10082"/>
                  </a:lnTo>
                  <a:lnTo>
                    <a:pt x="4583" y="10559"/>
                  </a:lnTo>
                  <a:lnTo>
                    <a:pt x="4583" y="10999"/>
                  </a:lnTo>
                  <a:lnTo>
                    <a:pt x="4143" y="11915"/>
                  </a:lnTo>
                  <a:lnTo>
                    <a:pt x="3666" y="12832"/>
                  </a:lnTo>
                  <a:lnTo>
                    <a:pt x="2310" y="12832"/>
                  </a:lnTo>
                  <a:lnTo>
                    <a:pt x="1833" y="13308"/>
                  </a:lnTo>
                  <a:lnTo>
                    <a:pt x="1833" y="13748"/>
                  </a:lnTo>
                  <a:lnTo>
                    <a:pt x="1833" y="14225"/>
                  </a:lnTo>
                  <a:lnTo>
                    <a:pt x="1833" y="14665"/>
                  </a:lnTo>
                  <a:lnTo>
                    <a:pt x="1393" y="15581"/>
                  </a:lnTo>
                  <a:lnTo>
                    <a:pt x="917" y="16058"/>
                  </a:lnTo>
                  <a:lnTo>
                    <a:pt x="917" y="16498"/>
                  </a:lnTo>
                  <a:lnTo>
                    <a:pt x="917" y="16974"/>
                  </a:lnTo>
                  <a:lnTo>
                    <a:pt x="1833" y="16974"/>
                  </a:lnTo>
                  <a:lnTo>
                    <a:pt x="2310" y="17414"/>
                  </a:lnTo>
                  <a:lnTo>
                    <a:pt x="2750" y="17414"/>
                  </a:lnTo>
                  <a:lnTo>
                    <a:pt x="3226" y="18331"/>
                  </a:lnTo>
                  <a:lnTo>
                    <a:pt x="3226" y="18807"/>
                  </a:lnTo>
                  <a:lnTo>
                    <a:pt x="2750" y="19247"/>
                  </a:lnTo>
                  <a:lnTo>
                    <a:pt x="2310" y="19724"/>
                  </a:lnTo>
                  <a:lnTo>
                    <a:pt x="2310" y="20164"/>
                  </a:lnTo>
                  <a:lnTo>
                    <a:pt x="1833" y="20640"/>
                  </a:lnTo>
                  <a:lnTo>
                    <a:pt x="2310" y="21080"/>
                  </a:lnTo>
                  <a:lnTo>
                    <a:pt x="1833" y="22473"/>
                  </a:lnTo>
                  <a:lnTo>
                    <a:pt x="1833" y="22913"/>
                  </a:lnTo>
                  <a:lnTo>
                    <a:pt x="1393" y="22913"/>
                  </a:lnTo>
                  <a:lnTo>
                    <a:pt x="917" y="23390"/>
                  </a:lnTo>
                  <a:lnTo>
                    <a:pt x="917" y="23830"/>
                  </a:lnTo>
                  <a:lnTo>
                    <a:pt x="477" y="24746"/>
                  </a:lnTo>
                  <a:lnTo>
                    <a:pt x="0" y="25223"/>
                  </a:lnTo>
                  <a:lnTo>
                    <a:pt x="0" y="25663"/>
                  </a:lnTo>
                  <a:lnTo>
                    <a:pt x="917" y="25663"/>
                  </a:lnTo>
                  <a:lnTo>
                    <a:pt x="1393" y="25223"/>
                  </a:lnTo>
                  <a:lnTo>
                    <a:pt x="2310" y="25663"/>
                  </a:lnTo>
                  <a:lnTo>
                    <a:pt x="2310" y="26139"/>
                  </a:lnTo>
                  <a:lnTo>
                    <a:pt x="3226" y="26139"/>
                  </a:lnTo>
                  <a:lnTo>
                    <a:pt x="3666" y="26579"/>
                  </a:lnTo>
                  <a:lnTo>
                    <a:pt x="4583" y="27056"/>
                  </a:lnTo>
                  <a:lnTo>
                    <a:pt x="5059" y="27496"/>
                  </a:lnTo>
                  <a:lnTo>
                    <a:pt x="5499" y="27056"/>
                  </a:lnTo>
                  <a:lnTo>
                    <a:pt x="5499" y="27496"/>
                  </a:lnTo>
                  <a:lnTo>
                    <a:pt x="5976" y="27496"/>
                  </a:lnTo>
                  <a:lnTo>
                    <a:pt x="7332" y="27056"/>
                  </a:lnTo>
                  <a:lnTo>
                    <a:pt x="6892" y="25663"/>
                  </a:lnTo>
                  <a:lnTo>
                    <a:pt x="6892" y="24746"/>
                  </a:lnTo>
                  <a:lnTo>
                    <a:pt x="7332" y="24306"/>
                  </a:lnTo>
                  <a:lnTo>
                    <a:pt x="7332" y="23830"/>
                  </a:lnTo>
                  <a:lnTo>
                    <a:pt x="7809" y="23830"/>
                  </a:lnTo>
                  <a:lnTo>
                    <a:pt x="7809" y="23390"/>
                  </a:lnTo>
                  <a:lnTo>
                    <a:pt x="8725" y="23390"/>
                  </a:lnTo>
                  <a:lnTo>
                    <a:pt x="9165" y="22913"/>
                  </a:lnTo>
                  <a:lnTo>
                    <a:pt x="9642" y="22473"/>
                  </a:lnTo>
                  <a:lnTo>
                    <a:pt x="9642" y="21997"/>
                  </a:lnTo>
                  <a:lnTo>
                    <a:pt x="9642" y="21557"/>
                  </a:lnTo>
                  <a:lnTo>
                    <a:pt x="9165" y="21557"/>
                  </a:lnTo>
                  <a:lnTo>
                    <a:pt x="8725" y="21080"/>
                  </a:lnTo>
                  <a:lnTo>
                    <a:pt x="9165" y="20640"/>
                  </a:lnTo>
                  <a:lnTo>
                    <a:pt x="9165" y="20164"/>
                  </a:lnTo>
                  <a:lnTo>
                    <a:pt x="9642" y="19724"/>
                  </a:lnTo>
                  <a:lnTo>
                    <a:pt x="10082" y="19724"/>
                  </a:lnTo>
                  <a:lnTo>
                    <a:pt x="10082" y="19247"/>
                  </a:lnTo>
                  <a:lnTo>
                    <a:pt x="10558" y="18807"/>
                  </a:lnTo>
                  <a:lnTo>
                    <a:pt x="10998" y="18331"/>
                  </a:lnTo>
                  <a:lnTo>
                    <a:pt x="10998" y="17891"/>
                  </a:lnTo>
                  <a:lnTo>
                    <a:pt x="10998" y="17414"/>
                  </a:lnTo>
                  <a:lnTo>
                    <a:pt x="10558" y="16974"/>
                  </a:lnTo>
                  <a:lnTo>
                    <a:pt x="10558" y="16058"/>
                  </a:lnTo>
                  <a:lnTo>
                    <a:pt x="10082" y="15581"/>
                  </a:lnTo>
                  <a:lnTo>
                    <a:pt x="10082" y="15141"/>
                  </a:lnTo>
                  <a:lnTo>
                    <a:pt x="10082" y="14665"/>
                  </a:lnTo>
                  <a:lnTo>
                    <a:pt x="11475" y="15141"/>
                  </a:lnTo>
                  <a:lnTo>
                    <a:pt x="11915" y="15141"/>
                  </a:lnTo>
                  <a:lnTo>
                    <a:pt x="11915" y="14665"/>
                  </a:lnTo>
                  <a:lnTo>
                    <a:pt x="12391" y="14225"/>
                  </a:lnTo>
                  <a:lnTo>
                    <a:pt x="11915" y="13748"/>
                  </a:lnTo>
                  <a:lnTo>
                    <a:pt x="12831" y="12392"/>
                  </a:lnTo>
                  <a:lnTo>
                    <a:pt x="12831" y="11915"/>
                  </a:lnTo>
                  <a:lnTo>
                    <a:pt x="14224" y="11915"/>
                  </a:lnTo>
                  <a:lnTo>
                    <a:pt x="13748" y="11475"/>
                  </a:lnTo>
                  <a:lnTo>
                    <a:pt x="13748" y="10999"/>
                  </a:lnTo>
                  <a:lnTo>
                    <a:pt x="13748" y="10559"/>
                  </a:lnTo>
                  <a:lnTo>
                    <a:pt x="13748" y="10082"/>
                  </a:lnTo>
                  <a:lnTo>
                    <a:pt x="14224" y="9642"/>
                  </a:lnTo>
                  <a:lnTo>
                    <a:pt x="14224" y="9166"/>
                  </a:lnTo>
                  <a:lnTo>
                    <a:pt x="14664" y="8726"/>
                  </a:lnTo>
                  <a:lnTo>
                    <a:pt x="14664" y="8249"/>
                  </a:lnTo>
                  <a:lnTo>
                    <a:pt x="15141" y="7809"/>
                  </a:lnTo>
                  <a:lnTo>
                    <a:pt x="15141" y="7333"/>
                  </a:lnTo>
                  <a:lnTo>
                    <a:pt x="15581" y="7333"/>
                  </a:lnTo>
                  <a:lnTo>
                    <a:pt x="15581" y="6893"/>
                  </a:lnTo>
                  <a:lnTo>
                    <a:pt x="16497" y="6893"/>
                  </a:lnTo>
                  <a:lnTo>
                    <a:pt x="16497" y="6416"/>
                  </a:lnTo>
                  <a:lnTo>
                    <a:pt x="17414" y="6416"/>
                  </a:lnTo>
                  <a:lnTo>
                    <a:pt x="17414" y="5976"/>
                  </a:lnTo>
                  <a:lnTo>
                    <a:pt x="17890" y="5976"/>
                  </a:lnTo>
                  <a:lnTo>
                    <a:pt x="17890" y="5500"/>
                  </a:lnTo>
                  <a:lnTo>
                    <a:pt x="17414" y="5060"/>
                  </a:lnTo>
                  <a:lnTo>
                    <a:pt x="16974" y="5060"/>
                  </a:lnTo>
                  <a:lnTo>
                    <a:pt x="16974" y="4583"/>
                  </a:lnTo>
                  <a:lnTo>
                    <a:pt x="16974" y="4143"/>
                  </a:lnTo>
                  <a:lnTo>
                    <a:pt x="17414" y="3667"/>
                  </a:lnTo>
                  <a:lnTo>
                    <a:pt x="16974" y="2750"/>
                  </a:lnTo>
                  <a:lnTo>
                    <a:pt x="16497" y="3227"/>
                  </a:lnTo>
                  <a:lnTo>
                    <a:pt x="16057" y="3227"/>
                  </a:lnTo>
                  <a:lnTo>
                    <a:pt x="15581" y="2750"/>
                  </a:lnTo>
                  <a:lnTo>
                    <a:pt x="14664" y="2750"/>
                  </a:lnTo>
                  <a:lnTo>
                    <a:pt x="14664" y="3227"/>
                  </a:lnTo>
                  <a:lnTo>
                    <a:pt x="14224" y="2750"/>
                  </a:lnTo>
                  <a:lnTo>
                    <a:pt x="13748" y="2310"/>
                  </a:lnTo>
                  <a:lnTo>
                    <a:pt x="13308" y="2310"/>
                  </a:lnTo>
                  <a:lnTo>
                    <a:pt x="12831" y="1834"/>
                  </a:lnTo>
                  <a:lnTo>
                    <a:pt x="11475" y="1834"/>
                  </a:lnTo>
                  <a:lnTo>
                    <a:pt x="11475" y="1394"/>
                  </a:lnTo>
                  <a:lnTo>
                    <a:pt x="10998" y="917"/>
                  </a:lnTo>
                  <a:lnTo>
                    <a:pt x="10998" y="477"/>
                  </a:lnTo>
                  <a:lnTo>
                    <a:pt x="10558" y="477"/>
                  </a:lnTo>
                  <a:lnTo>
                    <a:pt x="9642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2" name="Google Shape;2022;p51"/>
            <p:cNvSpPr/>
            <p:nvPr/>
          </p:nvSpPr>
          <p:spPr>
            <a:xfrm>
              <a:off x="5123826" y="4240256"/>
              <a:ext cx="73672" cy="44206"/>
            </a:xfrm>
            <a:custGeom>
              <a:avLst/>
              <a:gdLst/>
              <a:ahLst/>
              <a:cxnLst/>
              <a:rect l="l" t="t" r="r" b="b"/>
              <a:pathLst>
                <a:path w="4583" h="2750" extrusionOk="0">
                  <a:moveTo>
                    <a:pt x="2310" y="0"/>
                  </a:moveTo>
                  <a:lnTo>
                    <a:pt x="1833" y="477"/>
                  </a:lnTo>
                  <a:lnTo>
                    <a:pt x="2310" y="917"/>
                  </a:lnTo>
                  <a:lnTo>
                    <a:pt x="0" y="917"/>
                  </a:lnTo>
                  <a:lnTo>
                    <a:pt x="0" y="1393"/>
                  </a:lnTo>
                  <a:lnTo>
                    <a:pt x="1833" y="1393"/>
                  </a:lnTo>
                  <a:lnTo>
                    <a:pt x="2310" y="2310"/>
                  </a:lnTo>
                  <a:lnTo>
                    <a:pt x="2750" y="2310"/>
                  </a:lnTo>
                  <a:lnTo>
                    <a:pt x="2750" y="2750"/>
                  </a:lnTo>
                  <a:lnTo>
                    <a:pt x="3226" y="2750"/>
                  </a:lnTo>
                  <a:lnTo>
                    <a:pt x="3666" y="2310"/>
                  </a:lnTo>
                  <a:lnTo>
                    <a:pt x="3666" y="1833"/>
                  </a:lnTo>
                  <a:lnTo>
                    <a:pt x="4143" y="1833"/>
                  </a:lnTo>
                  <a:lnTo>
                    <a:pt x="4583" y="917"/>
                  </a:lnTo>
                  <a:lnTo>
                    <a:pt x="4143" y="1393"/>
                  </a:lnTo>
                  <a:lnTo>
                    <a:pt x="3666" y="1393"/>
                  </a:lnTo>
                  <a:lnTo>
                    <a:pt x="3226" y="917"/>
                  </a:lnTo>
                  <a:lnTo>
                    <a:pt x="3226" y="477"/>
                  </a:lnTo>
                  <a:lnTo>
                    <a:pt x="231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3" name="Google Shape;2023;p51"/>
            <p:cNvSpPr/>
            <p:nvPr/>
          </p:nvSpPr>
          <p:spPr>
            <a:xfrm>
              <a:off x="5226947" y="4233183"/>
              <a:ext cx="37149" cy="21814"/>
            </a:xfrm>
            <a:custGeom>
              <a:avLst/>
              <a:gdLst/>
              <a:ahLst/>
              <a:cxnLst/>
              <a:rect l="l" t="t" r="r" b="b"/>
              <a:pathLst>
                <a:path w="2311" h="1357" extrusionOk="0">
                  <a:moveTo>
                    <a:pt x="1" y="0"/>
                  </a:moveTo>
                  <a:lnTo>
                    <a:pt x="1" y="440"/>
                  </a:lnTo>
                  <a:lnTo>
                    <a:pt x="477" y="917"/>
                  </a:lnTo>
                  <a:lnTo>
                    <a:pt x="917" y="917"/>
                  </a:lnTo>
                  <a:lnTo>
                    <a:pt x="1834" y="1357"/>
                  </a:lnTo>
                  <a:lnTo>
                    <a:pt x="2310" y="1357"/>
                  </a:lnTo>
                  <a:lnTo>
                    <a:pt x="2310" y="917"/>
                  </a:lnTo>
                  <a:lnTo>
                    <a:pt x="1834" y="440"/>
                  </a:lnTo>
                  <a:lnTo>
                    <a:pt x="917" y="44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4" name="Google Shape;2024;p51"/>
            <p:cNvSpPr/>
            <p:nvPr/>
          </p:nvSpPr>
          <p:spPr>
            <a:xfrm>
              <a:off x="5028356" y="4292114"/>
              <a:ext cx="29482" cy="29482"/>
            </a:xfrm>
            <a:custGeom>
              <a:avLst/>
              <a:gdLst/>
              <a:ahLst/>
              <a:cxnLst/>
              <a:rect l="l" t="t" r="r" b="b"/>
              <a:pathLst>
                <a:path w="1834" h="1834" extrusionOk="0">
                  <a:moveTo>
                    <a:pt x="917" y="0"/>
                  </a:moveTo>
                  <a:lnTo>
                    <a:pt x="917" y="440"/>
                  </a:lnTo>
                  <a:lnTo>
                    <a:pt x="0" y="440"/>
                  </a:lnTo>
                  <a:lnTo>
                    <a:pt x="0" y="917"/>
                  </a:lnTo>
                  <a:lnTo>
                    <a:pt x="0" y="1833"/>
                  </a:lnTo>
                  <a:lnTo>
                    <a:pt x="917" y="917"/>
                  </a:lnTo>
                  <a:lnTo>
                    <a:pt x="1357" y="917"/>
                  </a:lnTo>
                  <a:lnTo>
                    <a:pt x="1357" y="440"/>
                  </a:lnTo>
                  <a:lnTo>
                    <a:pt x="1833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5" name="Google Shape;2025;p51"/>
            <p:cNvSpPr/>
            <p:nvPr/>
          </p:nvSpPr>
          <p:spPr>
            <a:xfrm>
              <a:off x="4932292" y="3408133"/>
              <a:ext cx="7684" cy="7089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477" y="1"/>
                  </a:moveTo>
                  <a:lnTo>
                    <a:pt x="1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6" name="Google Shape;2026;p51"/>
            <p:cNvSpPr/>
            <p:nvPr/>
          </p:nvSpPr>
          <p:spPr>
            <a:xfrm>
              <a:off x="5492136" y="3953253"/>
              <a:ext cx="7684" cy="7089"/>
            </a:xfrm>
            <a:custGeom>
              <a:avLst/>
              <a:gdLst/>
              <a:ahLst/>
              <a:cxnLst/>
              <a:rect l="l" t="t" r="r" b="b"/>
              <a:pathLst>
                <a:path w="478" h="441" extrusionOk="0">
                  <a:moveTo>
                    <a:pt x="477" y="1"/>
                  </a:moveTo>
                  <a:lnTo>
                    <a:pt x="1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7" name="Google Shape;2027;p51"/>
            <p:cNvSpPr/>
            <p:nvPr/>
          </p:nvSpPr>
          <p:spPr>
            <a:xfrm>
              <a:off x="4822098" y="3290271"/>
              <a:ext cx="758451" cy="743742"/>
            </a:xfrm>
            <a:custGeom>
              <a:avLst/>
              <a:gdLst/>
              <a:ahLst/>
              <a:cxnLst/>
              <a:rect l="l" t="t" r="r" b="b"/>
              <a:pathLst>
                <a:path w="47182" h="46267" extrusionOk="0">
                  <a:moveTo>
                    <a:pt x="28412" y="1"/>
                  </a:moveTo>
                  <a:lnTo>
                    <a:pt x="27935" y="441"/>
                  </a:lnTo>
                  <a:lnTo>
                    <a:pt x="26579" y="441"/>
                  </a:lnTo>
                  <a:lnTo>
                    <a:pt x="26102" y="917"/>
                  </a:lnTo>
                  <a:lnTo>
                    <a:pt x="26102" y="1357"/>
                  </a:lnTo>
                  <a:lnTo>
                    <a:pt x="26102" y="1834"/>
                  </a:lnTo>
                  <a:lnTo>
                    <a:pt x="25662" y="2274"/>
                  </a:lnTo>
                  <a:lnTo>
                    <a:pt x="25662" y="2750"/>
                  </a:lnTo>
                  <a:lnTo>
                    <a:pt x="25662" y="3667"/>
                  </a:lnTo>
                  <a:lnTo>
                    <a:pt x="25662" y="4583"/>
                  </a:lnTo>
                  <a:lnTo>
                    <a:pt x="24746" y="4583"/>
                  </a:lnTo>
                  <a:lnTo>
                    <a:pt x="24269" y="5023"/>
                  </a:lnTo>
                  <a:lnTo>
                    <a:pt x="23829" y="5023"/>
                  </a:lnTo>
                  <a:lnTo>
                    <a:pt x="22913" y="5500"/>
                  </a:lnTo>
                  <a:lnTo>
                    <a:pt x="21996" y="5940"/>
                  </a:lnTo>
                  <a:lnTo>
                    <a:pt x="21080" y="5940"/>
                  </a:lnTo>
                  <a:lnTo>
                    <a:pt x="20163" y="6416"/>
                  </a:lnTo>
                  <a:lnTo>
                    <a:pt x="20163" y="6856"/>
                  </a:lnTo>
                  <a:lnTo>
                    <a:pt x="21520" y="6856"/>
                  </a:lnTo>
                  <a:lnTo>
                    <a:pt x="21996" y="7333"/>
                  </a:lnTo>
                  <a:lnTo>
                    <a:pt x="21520" y="7773"/>
                  </a:lnTo>
                  <a:lnTo>
                    <a:pt x="21520" y="8249"/>
                  </a:lnTo>
                  <a:lnTo>
                    <a:pt x="20603" y="7773"/>
                  </a:lnTo>
                  <a:lnTo>
                    <a:pt x="18770" y="7773"/>
                  </a:lnTo>
                  <a:lnTo>
                    <a:pt x="18770" y="7333"/>
                  </a:lnTo>
                  <a:lnTo>
                    <a:pt x="17414" y="7333"/>
                  </a:lnTo>
                  <a:lnTo>
                    <a:pt x="16497" y="6856"/>
                  </a:lnTo>
                  <a:lnTo>
                    <a:pt x="15581" y="6416"/>
                  </a:lnTo>
                  <a:lnTo>
                    <a:pt x="15581" y="6856"/>
                  </a:lnTo>
                  <a:lnTo>
                    <a:pt x="14664" y="6416"/>
                  </a:lnTo>
                  <a:lnTo>
                    <a:pt x="15104" y="5940"/>
                  </a:lnTo>
                  <a:lnTo>
                    <a:pt x="14664" y="5500"/>
                  </a:lnTo>
                  <a:lnTo>
                    <a:pt x="14664" y="5023"/>
                  </a:lnTo>
                  <a:lnTo>
                    <a:pt x="15104" y="4583"/>
                  </a:lnTo>
                  <a:lnTo>
                    <a:pt x="14188" y="4583"/>
                  </a:lnTo>
                  <a:lnTo>
                    <a:pt x="13271" y="4107"/>
                  </a:lnTo>
                  <a:lnTo>
                    <a:pt x="12831" y="4107"/>
                  </a:lnTo>
                  <a:lnTo>
                    <a:pt x="12831" y="4583"/>
                  </a:lnTo>
                  <a:lnTo>
                    <a:pt x="12355" y="5500"/>
                  </a:lnTo>
                  <a:lnTo>
                    <a:pt x="12355" y="6416"/>
                  </a:lnTo>
                  <a:lnTo>
                    <a:pt x="12355" y="6856"/>
                  </a:lnTo>
                  <a:lnTo>
                    <a:pt x="13271" y="7773"/>
                  </a:lnTo>
                  <a:lnTo>
                    <a:pt x="12831" y="8249"/>
                  </a:lnTo>
                  <a:lnTo>
                    <a:pt x="12831" y="8689"/>
                  </a:lnTo>
                  <a:lnTo>
                    <a:pt x="12831" y="9166"/>
                  </a:lnTo>
                  <a:lnTo>
                    <a:pt x="13271" y="9606"/>
                  </a:lnTo>
                  <a:lnTo>
                    <a:pt x="13271" y="10083"/>
                  </a:lnTo>
                  <a:lnTo>
                    <a:pt x="12355" y="10083"/>
                  </a:lnTo>
                  <a:lnTo>
                    <a:pt x="11915" y="9606"/>
                  </a:lnTo>
                  <a:lnTo>
                    <a:pt x="10998" y="9606"/>
                  </a:lnTo>
                  <a:lnTo>
                    <a:pt x="11438" y="9166"/>
                  </a:lnTo>
                  <a:lnTo>
                    <a:pt x="10522" y="9166"/>
                  </a:lnTo>
                  <a:lnTo>
                    <a:pt x="9165" y="9606"/>
                  </a:lnTo>
                  <a:lnTo>
                    <a:pt x="8689" y="9166"/>
                  </a:lnTo>
                  <a:lnTo>
                    <a:pt x="8689" y="9606"/>
                  </a:lnTo>
                  <a:lnTo>
                    <a:pt x="7772" y="9606"/>
                  </a:lnTo>
                  <a:lnTo>
                    <a:pt x="7772" y="9166"/>
                  </a:lnTo>
                  <a:lnTo>
                    <a:pt x="7772" y="8249"/>
                  </a:lnTo>
                  <a:lnTo>
                    <a:pt x="6856" y="8249"/>
                  </a:lnTo>
                  <a:lnTo>
                    <a:pt x="6856" y="7773"/>
                  </a:lnTo>
                  <a:lnTo>
                    <a:pt x="5939" y="7333"/>
                  </a:lnTo>
                  <a:lnTo>
                    <a:pt x="5499" y="7773"/>
                  </a:lnTo>
                  <a:lnTo>
                    <a:pt x="5499" y="8249"/>
                  </a:lnTo>
                  <a:lnTo>
                    <a:pt x="4583" y="8249"/>
                  </a:lnTo>
                  <a:lnTo>
                    <a:pt x="4106" y="7773"/>
                  </a:lnTo>
                  <a:lnTo>
                    <a:pt x="2750" y="7773"/>
                  </a:lnTo>
                  <a:lnTo>
                    <a:pt x="2273" y="7333"/>
                  </a:lnTo>
                  <a:lnTo>
                    <a:pt x="1833" y="8249"/>
                  </a:lnTo>
                  <a:lnTo>
                    <a:pt x="440" y="8249"/>
                  </a:lnTo>
                  <a:lnTo>
                    <a:pt x="440" y="8689"/>
                  </a:lnTo>
                  <a:lnTo>
                    <a:pt x="1833" y="8689"/>
                  </a:lnTo>
                  <a:lnTo>
                    <a:pt x="1833" y="9166"/>
                  </a:lnTo>
                  <a:lnTo>
                    <a:pt x="1833" y="9606"/>
                  </a:lnTo>
                  <a:lnTo>
                    <a:pt x="1357" y="9606"/>
                  </a:lnTo>
                  <a:lnTo>
                    <a:pt x="1357" y="10083"/>
                  </a:lnTo>
                  <a:lnTo>
                    <a:pt x="440" y="10083"/>
                  </a:lnTo>
                  <a:lnTo>
                    <a:pt x="0" y="10522"/>
                  </a:lnTo>
                  <a:lnTo>
                    <a:pt x="440" y="10522"/>
                  </a:lnTo>
                  <a:lnTo>
                    <a:pt x="917" y="10999"/>
                  </a:lnTo>
                  <a:lnTo>
                    <a:pt x="1833" y="11916"/>
                  </a:lnTo>
                  <a:lnTo>
                    <a:pt x="1833" y="11439"/>
                  </a:lnTo>
                  <a:lnTo>
                    <a:pt x="2750" y="11916"/>
                  </a:lnTo>
                  <a:lnTo>
                    <a:pt x="2750" y="11439"/>
                  </a:lnTo>
                  <a:lnTo>
                    <a:pt x="3190" y="11439"/>
                  </a:lnTo>
                  <a:lnTo>
                    <a:pt x="3190" y="11916"/>
                  </a:lnTo>
                  <a:lnTo>
                    <a:pt x="4106" y="12832"/>
                  </a:lnTo>
                  <a:lnTo>
                    <a:pt x="4583" y="12832"/>
                  </a:lnTo>
                  <a:lnTo>
                    <a:pt x="4583" y="13272"/>
                  </a:lnTo>
                  <a:lnTo>
                    <a:pt x="5023" y="13272"/>
                  </a:lnTo>
                  <a:lnTo>
                    <a:pt x="5023" y="13749"/>
                  </a:lnTo>
                  <a:lnTo>
                    <a:pt x="5023" y="14188"/>
                  </a:lnTo>
                  <a:lnTo>
                    <a:pt x="7332" y="14188"/>
                  </a:lnTo>
                  <a:lnTo>
                    <a:pt x="6856" y="14665"/>
                  </a:lnTo>
                  <a:lnTo>
                    <a:pt x="7332" y="14665"/>
                  </a:lnTo>
                  <a:lnTo>
                    <a:pt x="7772" y="15105"/>
                  </a:lnTo>
                  <a:lnTo>
                    <a:pt x="7332" y="16021"/>
                  </a:lnTo>
                  <a:lnTo>
                    <a:pt x="7772" y="16021"/>
                  </a:lnTo>
                  <a:lnTo>
                    <a:pt x="8249" y="16498"/>
                  </a:lnTo>
                  <a:lnTo>
                    <a:pt x="8249" y="16938"/>
                  </a:lnTo>
                  <a:lnTo>
                    <a:pt x="8689" y="16938"/>
                  </a:lnTo>
                  <a:lnTo>
                    <a:pt x="8689" y="17415"/>
                  </a:lnTo>
                  <a:lnTo>
                    <a:pt x="7772" y="18331"/>
                  </a:lnTo>
                  <a:lnTo>
                    <a:pt x="8249" y="18771"/>
                  </a:lnTo>
                  <a:lnTo>
                    <a:pt x="8689" y="19687"/>
                  </a:lnTo>
                  <a:lnTo>
                    <a:pt x="9165" y="19687"/>
                  </a:lnTo>
                  <a:lnTo>
                    <a:pt x="9165" y="20604"/>
                  </a:lnTo>
                  <a:lnTo>
                    <a:pt x="9605" y="21081"/>
                  </a:lnTo>
                  <a:lnTo>
                    <a:pt x="9605" y="21521"/>
                  </a:lnTo>
                  <a:lnTo>
                    <a:pt x="10522" y="21997"/>
                  </a:lnTo>
                  <a:lnTo>
                    <a:pt x="10998" y="21521"/>
                  </a:lnTo>
                  <a:lnTo>
                    <a:pt x="11438" y="21997"/>
                  </a:lnTo>
                  <a:lnTo>
                    <a:pt x="11438" y="22437"/>
                  </a:lnTo>
                  <a:lnTo>
                    <a:pt x="10998" y="22914"/>
                  </a:lnTo>
                  <a:lnTo>
                    <a:pt x="11438" y="22914"/>
                  </a:lnTo>
                  <a:lnTo>
                    <a:pt x="10998" y="23830"/>
                  </a:lnTo>
                  <a:lnTo>
                    <a:pt x="10998" y="24747"/>
                  </a:lnTo>
                  <a:lnTo>
                    <a:pt x="10998" y="25187"/>
                  </a:lnTo>
                  <a:lnTo>
                    <a:pt x="10522" y="25663"/>
                  </a:lnTo>
                  <a:lnTo>
                    <a:pt x="10522" y="26103"/>
                  </a:lnTo>
                  <a:lnTo>
                    <a:pt x="10998" y="26103"/>
                  </a:lnTo>
                  <a:lnTo>
                    <a:pt x="10998" y="26580"/>
                  </a:lnTo>
                  <a:lnTo>
                    <a:pt x="10998" y="27020"/>
                  </a:lnTo>
                  <a:lnTo>
                    <a:pt x="11438" y="27496"/>
                  </a:lnTo>
                  <a:lnTo>
                    <a:pt x="11438" y="27936"/>
                  </a:lnTo>
                  <a:lnTo>
                    <a:pt x="11915" y="28853"/>
                  </a:lnTo>
                  <a:lnTo>
                    <a:pt x="11915" y="29329"/>
                  </a:lnTo>
                  <a:lnTo>
                    <a:pt x="11438" y="28853"/>
                  </a:lnTo>
                  <a:lnTo>
                    <a:pt x="10998" y="28413"/>
                  </a:lnTo>
                  <a:lnTo>
                    <a:pt x="10998" y="27936"/>
                  </a:lnTo>
                  <a:lnTo>
                    <a:pt x="10522" y="27496"/>
                  </a:lnTo>
                  <a:lnTo>
                    <a:pt x="10522" y="27020"/>
                  </a:lnTo>
                  <a:lnTo>
                    <a:pt x="10082" y="26580"/>
                  </a:lnTo>
                  <a:lnTo>
                    <a:pt x="10082" y="26103"/>
                  </a:lnTo>
                  <a:lnTo>
                    <a:pt x="9605" y="26580"/>
                  </a:lnTo>
                  <a:lnTo>
                    <a:pt x="9605" y="27936"/>
                  </a:lnTo>
                  <a:lnTo>
                    <a:pt x="9605" y="28413"/>
                  </a:lnTo>
                  <a:lnTo>
                    <a:pt x="9165" y="29329"/>
                  </a:lnTo>
                  <a:lnTo>
                    <a:pt x="9165" y="30246"/>
                  </a:lnTo>
                  <a:lnTo>
                    <a:pt x="8689" y="30246"/>
                  </a:lnTo>
                  <a:lnTo>
                    <a:pt x="9605" y="30686"/>
                  </a:lnTo>
                  <a:lnTo>
                    <a:pt x="9605" y="31162"/>
                  </a:lnTo>
                  <a:lnTo>
                    <a:pt x="8249" y="31162"/>
                  </a:lnTo>
                  <a:lnTo>
                    <a:pt x="8249" y="31602"/>
                  </a:lnTo>
                  <a:lnTo>
                    <a:pt x="8689" y="32079"/>
                  </a:lnTo>
                  <a:lnTo>
                    <a:pt x="7772" y="32519"/>
                  </a:lnTo>
                  <a:lnTo>
                    <a:pt x="8249" y="32995"/>
                  </a:lnTo>
                  <a:lnTo>
                    <a:pt x="7772" y="32995"/>
                  </a:lnTo>
                  <a:lnTo>
                    <a:pt x="7772" y="34352"/>
                  </a:lnTo>
                  <a:lnTo>
                    <a:pt x="7332" y="34352"/>
                  </a:lnTo>
                  <a:lnTo>
                    <a:pt x="6856" y="34828"/>
                  </a:lnTo>
                  <a:lnTo>
                    <a:pt x="6856" y="35268"/>
                  </a:lnTo>
                  <a:lnTo>
                    <a:pt x="5939" y="36185"/>
                  </a:lnTo>
                  <a:lnTo>
                    <a:pt x="5023" y="37101"/>
                  </a:lnTo>
                  <a:lnTo>
                    <a:pt x="5023" y="37578"/>
                  </a:lnTo>
                  <a:lnTo>
                    <a:pt x="5499" y="37578"/>
                  </a:lnTo>
                  <a:lnTo>
                    <a:pt x="5939" y="38494"/>
                  </a:lnTo>
                  <a:lnTo>
                    <a:pt x="5939" y="38934"/>
                  </a:lnTo>
                  <a:lnTo>
                    <a:pt x="5939" y="39411"/>
                  </a:lnTo>
                  <a:lnTo>
                    <a:pt x="6416" y="39411"/>
                  </a:lnTo>
                  <a:lnTo>
                    <a:pt x="6856" y="38934"/>
                  </a:lnTo>
                  <a:lnTo>
                    <a:pt x="6856" y="39411"/>
                  </a:lnTo>
                  <a:lnTo>
                    <a:pt x="7772" y="39851"/>
                  </a:lnTo>
                  <a:lnTo>
                    <a:pt x="8689" y="39851"/>
                  </a:lnTo>
                  <a:lnTo>
                    <a:pt x="9165" y="40767"/>
                  </a:lnTo>
                  <a:lnTo>
                    <a:pt x="10082" y="40767"/>
                  </a:lnTo>
                  <a:lnTo>
                    <a:pt x="10522" y="41244"/>
                  </a:lnTo>
                  <a:lnTo>
                    <a:pt x="10998" y="41684"/>
                  </a:lnTo>
                  <a:lnTo>
                    <a:pt x="11438" y="42160"/>
                  </a:lnTo>
                  <a:lnTo>
                    <a:pt x="12355" y="42160"/>
                  </a:lnTo>
                  <a:lnTo>
                    <a:pt x="13271" y="42600"/>
                  </a:lnTo>
                  <a:lnTo>
                    <a:pt x="13748" y="42600"/>
                  </a:lnTo>
                  <a:lnTo>
                    <a:pt x="13748" y="43077"/>
                  </a:lnTo>
                  <a:lnTo>
                    <a:pt x="14664" y="43077"/>
                  </a:lnTo>
                  <a:lnTo>
                    <a:pt x="16021" y="42600"/>
                  </a:lnTo>
                  <a:lnTo>
                    <a:pt x="16497" y="43077"/>
                  </a:lnTo>
                  <a:lnTo>
                    <a:pt x="16937" y="43517"/>
                  </a:lnTo>
                  <a:lnTo>
                    <a:pt x="16937" y="44433"/>
                  </a:lnTo>
                  <a:lnTo>
                    <a:pt x="17414" y="44910"/>
                  </a:lnTo>
                  <a:lnTo>
                    <a:pt x="18330" y="44910"/>
                  </a:lnTo>
                  <a:lnTo>
                    <a:pt x="18330" y="44433"/>
                  </a:lnTo>
                  <a:lnTo>
                    <a:pt x="18770" y="44433"/>
                  </a:lnTo>
                  <a:lnTo>
                    <a:pt x="19247" y="43993"/>
                  </a:lnTo>
                  <a:lnTo>
                    <a:pt x="19687" y="43993"/>
                  </a:lnTo>
                  <a:lnTo>
                    <a:pt x="20163" y="44433"/>
                  </a:lnTo>
                  <a:lnTo>
                    <a:pt x="20163" y="45350"/>
                  </a:lnTo>
                  <a:lnTo>
                    <a:pt x="20163" y="45826"/>
                  </a:lnTo>
                  <a:lnTo>
                    <a:pt x="21080" y="45350"/>
                  </a:lnTo>
                  <a:lnTo>
                    <a:pt x="21996" y="45826"/>
                  </a:lnTo>
                  <a:lnTo>
                    <a:pt x="23353" y="45826"/>
                  </a:lnTo>
                  <a:lnTo>
                    <a:pt x="23829" y="46266"/>
                  </a:lnTo>
                  <a:lnTo>
                    <a:pt x="24269" y="45826"/>
                  </a:lnTo>
                  <a:lnTo>
                    <a:pt x="24269" y="45350"/>
                  </a:lnTo>
                  <a:lnTo>
                    <a:pt x="23829" y="45350"/>
                  </a:lnTo>
                  <a:lnTo>
                    <a:pt x="23829" y="44910"/>
                  </a:lnTo>
                  <a:lnTo>
                    <a:pt x="24269" y="44433"/>
                  </a:lnTo>
                  <a:lnTo>
                    <a:pt x="23829" y="43993"/>
                  </a:lnTo>
                  <a:lnTo>
                    <a:pt x="24269" y="43077"/>
                  </a:lnTo>
                  <a:lnTo>
                    <a:pt x="23829" y="42600"/>
                  </a:lnTo>
                  <a:lnTo>
                    <a:pt x="24269" y="41684"/>
                  </a:lnTo>
                  <a:lnTo>
                    <a:pt x="25186" y="41684"/>
                  </a:lnTo>
                  <a:lnTo>
                    <a:pt x="25662" y="41244"/>
                  </a:lnTo>
                  <a:lnTo>
                    <a:pt x="27019" y="41244"/>
                  </a:lnTo>
                  <a:lnTo>
                    <a:pt x="27495" y="40767"/>
                  </a:lnTo>
                  <a:lnTo>
                    <a:pt x="27935" y="40327"/>
                  </a:lnTo>
                  <a:lnTo>
                    <a:pt x="28412" y="40327"/>
                  </a:lnTo>
                  <a:lnTo>
                    <a:pt x="28852" y="40767"/>
                  </a:lnTo>
                  <a:lnTo>
                    <a:pt x="29328" y="41244"/>
                  </a:lnTo>
                  <a:lnTo>
                    <a:pt x="29768" y="40767"/>
                  </a:lnTo>
                  <a:lnTo>
                    <a:pt x="30685" y="40767"/>
                  </a:lnTo>
                  <a:lnTo>
                    <a:pt x="31161" y="41684"/>
                  </a:lnTo>
                  <a:lnTo>
                    <a:pt x="31601" y="41244"/>
                  </a:lnTo>
                  <a:lnTo>
                    <a:pt x="32078" y="41244"/>
                  </a:lnTo>
                  <a:lnTo>
                    <a:pt x="32518" y="40767"/>
                  </a:lnTo>
                  <a:lnTo>
                    <a:pt x="32994" y="40767"/>
                  </a:lnTo>
                  <a:lnTo>
                    <a:pt x="32994" y="41244"/>
                  </a:lnTo>
                  <a:lnTo>
                    <a:pt x="32994" y="41684"/>
                  </a:lnTo>
                  <a:lnTo>
                    <a:pt x="33911" y="41684"/>
                  </a:lnTo>
                  <a:lnTo>
                    <a:pt x="33911" y="42160"/>
                  </a:lnTo>
                  <a:lnTo>
                    <a:pt x="33911" y="42600"/>
                  </a:lnTo>
                  <a:lnTo>
                    <a:pt x="34351" y="42160"/>
                  </a:lnTo>
                  <a:lnTo>
                    <a:pt x="34827" y="42600"/>
                  </a:lnTo>
                  <a:lnTo>
                    <a:pt x="35267" y="43077"/>
                  </a:lnTo>
                  <a:lnTo>
                    <a:pt x="35744" y="43517"/>
                  </a:lnTo>
                  <a:lnTo>
                    <a:pt x="36184" y="43993"/>
                  </a:lnTo>
                  <a:lnTo>
                    <a:pt x="38493" y="43993"/>
                  </a:lnTo>
                  <a:lnTo>
                    <a:pt x="38933" y="43517"/>
                  </a:lnTo>
                  <a:lnTo>
                    <a:pt x="38933" y="42600"/>
                  </a:lnTo>
                  <a:lnTo>
                    <a:pt x="38933" y="42160"/>
                  </a:lnTo>
                  <a:lnTo>
                    <a:pt x="40326" y="42160"/>
                  </a:lnTo>
                  <a:lnTo>
                    <a:pt x="40326" y="41684"/>
                  </a:lnTo>
                  <a:lnTo>
                    <a:pt x="41243" y="41684"/>
                  </a:lnTo>
                  <a:lnTo>
                    <a:pt x="41243" y="42160"/>
                  </a:lnTo>
                  <a:lnTo>
                    <a:pt x="42159" y="41244"/>
                  </a:lnTo>
                  <a:lnTo>
                    <a:pt x="42599" y="40327"/>
                  </a:lnTo>
                  <a:lnTo>
                    <a:pt x="42599" y="39851"/>
                  </a:lnTo>
                  <a:lnTo>
                    <a:pt x="43076" y="39411"/>
                  </a:lnTo>
                  <a:lnTo>
                    <a:pt x="42599" y="38934"/>
                  </a:lnTo>
                  <a:lnTo>
                    <a:pt x="41683" y="38934"/>
                  </a:lnTo>
                  <a:lnTo>
                    <a:pt x="41243" y="39411"/>
                  </a:lnTo>
                  <a:lnTo>
                    <a:pt x="41243" y="38934"/>
                  </a:lnTo>
                  <a:lnTo>
                    <a:pt x="40766" y="38934"/>
                  </a:lnTo>
                  <a:lnTo>
                    <a:pt x="40326" y="38018"/>
                  </a:lnTo>
                  <a:lnTo>
                    <a:pt x="40326" y="37578"/>
                  </a:lnTo>
                  <a:lnTo>
                    <a:pt x="40326" y="36661"/>
                  </a:lnTo>
                  <a:lnTo>
                    <a:pt x="40326" y="36185"/>
                  </a:lnTo>
                  <a:lnTo>
                    <a:pt x="40766" y="35745"/>
                  </a:lnTo>
                  <a:lnTo>
                    <a:pt x="40766" y="35268"/>
                  </a:lnTo>
                  <a:lnTo>
                    <a:pt x="40766" y="34828"/>
                  </a:lnTo>
                  <a:lnTo>
                    <a:pt x="40326" y="34352"/>
                  </a:lnTo>
                  <a:lnTo>
                    <a:pt x="39850" y="34352"/>
                  </a:lnTo>
                  <a:lnTo>
                    <a:pt x="39410" y="33912"/>
                  </a:lnTo>
                  <a:lnTo>
                    <a:pt x="38933" y="33912"/>
                  </a:lnTo>
                  <a:lnTo>
                    <a:pt x="38933" y="33435"/>
                  </a:lnTo>
                  <a:lnTo>
                    <a:pt x="40766" y="33435"/>
                  </a:lnTo>
                  <a:lnTo>
                    <a:pt x="41243" y="32519"/>
                  </a:lnTo>
                  <a:lnTo>
                    <a:pt x="41683" y="32079"/>
                  </a:lnTo>
                  <a:lnTo>
                    <a:pt x="42159" y="31602"/>
                  </a:lnTo>
                  <a:lnTo>
                    <a:pt x="41243" y="31162"/>
                  </a:lnTo>
                  <a:lnTo>
                    <a:pt x="41243" y="30686"/>
                  </a:lnTo>
                  <a:lnTo>
                    <a:pt x="40766" y="30246"/>
                  </a:lnTo>
                  <a:lnTo>
                    <a:pt x="40766" y="29769"/>
                  </a:lnTo>
                  <a:lnTo>
                    <a:pt x="41243" y="29769"/>
                  </a:lnTo>
                  <a:lnTo>
                    <a:pt x="41243" y="29329"/>
                  </a:lnTo>
                  <a:lnTo>
                    <a:pt x="41243" y="28853"/>
                  </a:lnTo>
                  <a:lnTo>
                    <a:pt x="40766" y="28413"/>
                  </a:lnTo>
                  <a:lnTo>
                    <a:pt x="40766" y="27936"/>
                  </a:lnTo>
                  <a:lnTo>
                    <a:pt x="41243" y="27936"/>
                  </a:lnTo>
                  <a:lnTo>
                    <a:pt x="40766" y="27496"/>
                  </a:lnTo>
                  <a:lnTo>
                    <a:pt x="40766" y="27020"/>
                  </a:lnTo>
                  <a:lnTo>
                    <a:pt x="41683" y="27020"/>
                  </a:lnTo>
                  <a:lnTo>
                    <a:pt x="41683" y="26103"/>
                  </a:lnTo>
                  <a:lnTo>
                    <a:pt x="41243" y="25187"/>
                  </a:lnTo>
                  <a:lnTo>
                    <a:pt x="40766" y="25663"/>
                  </a:lnTo>
                  <a:lnTo>
                    <a:pt x="40766" y="26103"/>
                  </a:lnTo>
                  <a:lnTo>
                    <a:pt x="40326" y="26103"/>
                  </a:lnTo>
                  <a:lnTo>
                    <a:pt x="39850" y="27020"/>
                  </a:lnTo>
                  <a:lnTo>
                    <a:pt x="38933" y="27496"/>
                  </a:lnTo>
                  <a:lnTo>
                    <a:pt x="38017" y="26580"/>
                  </a:lnTo>
                  <a:lnTo>
                    <a:pt x="38493" y="25663"/>
                  </a:lnTo>
                  <a:lnTo>
                    <a:pt x="39410" y="24747"/>
                  </a:lnTo>
                  <a:lnTo>
                    <a:pt x="39410" y="24270"/>
                  </a:lnTo>
                  <a:lnTo>
                    <a:pt x="39850" y="23354"/>
                  </a:lnTo>
                  <a:lnTo>
                    <a:pt x="40766" y="23354"/>
                  </a:lnTo>
                  <a:lnTo>
                    <a:pt x="41683" y="22914"/>
                  </a:lnTo>
                  <a:lnTo>
                    <a:pt x="42159" y="21997"/>
                  </a:lnTo>
                  <a:lnTo>
                    <a:pt x="42159" y="21521"/>
                  </a:lnTo>
                  <a:lnTo>
                    <a:pt x="42599" y="21081"/>
                  </a:lnTo>
                  <a:lnTo>
                    <a:pt x="43516" y="21521"/>
                  </a:lnTo>
                  <a:lnTo>
                    <a:pt x="43992" y="21521"/>
                  </a:lnTo>
                  <a:lnTo>
                    <a:pt x="44432" y="20604"/>
                  </a:lnTo>
                  <a:lnTo>
                    <a:pt x="44909" y="21081"/>
                  </a:lnTo>
                  <a:lnTo>
                    <a:pt x="44909" y="20604"/>
                  </a:lnTo>
                  <a:lnTo>
                    <a:pt x="44909" y="20164"/>
                  </a:lnTo>
                  <a:lnTo>
                    <a:pt x="44909" y="19687"/>
                  </a:lnTo>
                  <a:lnTo>
                    <a:pt x="45349" y="19248"/>
                  </a:lnTo>
                  <a:lnTo>
                    <a:pt x="44909" y="18771"/>
                  </a:lnTo>
                  <a:lnTo>
                    <a:pt x="44909" y="17854"/>
                  </a:lnTo>
                  <a:lnTo>
                    <a:pt x="44909" y="17415"/>
                  </a:lnTo>
                  <a:lnTo>
                    <a:pt x="45349" y="16498"/>
                  </a:lnTo>
                  <a:lnTo>
                    <a:pt x="45349" y="16021"/>
                  </a:lnTo>
                  <a:lnTo>
                    <a:pt x="45825" y="15105"/>
                  </a:lnTo>
                  <a:lnTo>
                    <a:pt x="46265" y="14665"/>
                  </a:lnTo>
                  <a:lnTo>
                    <a:pt x="47182" y="13749"/>
                  </a:lnTo>
                  <a:lnTo>
                    <a:pt x="46742" y="13272"/>
                  </a:lnTo>
                  <a:lnTo>
                    <a:pt x="45825" y="13272"/>
                  </a:lnTo>
                  <a:lnTo>
                    <a:pt x="45349" y="12832"/>
                  </a:lnTo>
                  <a:lnTo>
                    <a:pt x="44432" y="12832"/>
                  </a:lnTo>
                  <a:lnTo>
                    <a:pt x="43076" y="12355"/>
                  </a:lnTo>
                  <a:lnTo>
                    <a:pt x="42599" y="11916"/>
                  </a:lnTo>
                  <a:lnTo>
                    <a:pt x="42159" y="10999"/>
                  </a:lnTo>
                  <a:lnTo>
                    <a:pt x="41683" y="10522"/>
                  </a:lnTo>
                  <a:lnTo>
                    <a:pt x="41683" y="10083"/>
                  </a:lnTo>
                  <a:lnTo>
                    <a:pt x="40326" y="10083"/>
                  </a:lnTo>
                  <a:lnTo>
                    <a:pt x="39850" y="9606"/>
                  </a:lnTo>
                  <a:lnTo>
                    <a:pt x="39410" y="10083"/>
                  </a:lnTo>
                  <a:lnTo>
                    <a:pt x="38933" y="10083"/>
                  </a:lnTo>
                  <a:lnTo>
                    <a:pt x="38493" y="10522"/>
                  </a:lnTo>
                  <a:lnTo>
                    <a:pt x="38493" y="10083"/>
                  </a:lnTo>
                  <a:lnTo>
                    <a:pt x="38017" y="9606"/>
                  </a:lnTo>
                  <a:lnTo>
                    <a:pt x="37577" y="9166"/>
                  </a:lnTo>
                  <a:lnTo>
                    <a:pt x="37100" y="9166"/>
                  </a:lnTo>
                  <a:lnTo>
                    <a:pt x="37100" y="8689"/>
                  </a:lnTo>
                  <a:lnTo>
                    <a:pt x="36660" y="8249"/>
                  </a:lnTo>
                  <a:lnTo>
                    <a:pt x="36660" y="7773"/>
                  </a:lnTo>
                  <a:lnTo>
                    <a:pt x="35744" y="7333"/>
                  </a:lnTo>
                  <a:lnTo>
                    <a:pt x="35744" y="6856"/>
                  </a:lnTo>
                  <a:lnTo>
                    <a:pt x="35267" y="6856"/>
                  </a:lnTo>
                  <a:lnTo>
                    <a:pt x="35267" y="7333"/>
                  </a:lnTo>
                  <a:lnTo>
                    <a:pt x="34351" y="7333"/>
                  </a:lnTo>
                  <a:lnTo>
                    <a:pt x="33911" y="6856"/>
                  </a:lnTo>
                  <a:lnTo>
                    <a:pt x="34351" y="6416"/>
                  </a:lnTo>
                  <a:lnTo>
                    <a:pt x="34351" y="5500"/>
                  </a:lnTo>
                  <a:lnTo>
                    <a:pt x="34351" y="5023"/>
                  </a:lnTo>
                  <a:lnTo>
                    <a:pt x="32994" y="5023"/>
                  </a:lnTo>
                  <a:lnTo>
                    <a:pt x="32078" y="4107"/>
                  </a:lnTo>
                  <a:lnTo>
                    <a:pt x="32078" y="3667"/>
                  </a:lnTo>
                  <a:lnTo>
                    <a:pt x="31161" y="3667"/>
                  </a:lnTo>
                  <a:lnTo>
                    <a:pt x="31161" y="3190"/>
                  </a:lnTo>
                  <a:lnTo>
                    <a:pt x="31161" y="2750"/>
                  </a:lnTo>
                  <a:lnTo>
                    <a:pt x="30245" y="2750"/>
                  </a:lnTo>
                  <a:lnTo>
                    <a:pt x="30245" y="2274"/>
                  </a:lnTo>
                  <a:lnTo>
                    <a:pt x="29768" y="1834"/>
                  </a:lnTo>
                  <a:lnTo>
                    <a:pt x="29768" y="1357"/>
                  </a:lnTo>
                  <a:lnTo>
                    <a:pt x="29328" y="917"/>
                  </a:lnTo>
                  <a:lnTo>
                    <a:pt x="29328" y="441"/>
                  </a:lnTo>
                  <a:lnTo>
                    <a:pt x="29328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8" name="Google Shape;2028;p51"/>
            <p:cNvSpPr/>
            <p:nvPr/>
          </p:nvSpPr>
          <p:spPr>
            <a:xfrm>
              <a:off x="4939960" y="1802257"/>
              <a:ext cx="16" cy="7089"/>
            </a:xfrm>
            <a:custGeom>
              <a:avLst/>
              <a:gdLst/>
              <a:ahLst/>
              <a:cxnLst/>
              <a:rect l="l" t="t" r="r" b="b"/>
              <a:pathLst>
                <a:path w="1" h="441" extrusionOk="0">
                  <a:moveTo>
                    <a:pt x="0" y="1"/>
                  </a:moveTo>
                  <a:lnTo>
                    <a:pt x="0" y="44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29" name="Google Shape;2029;p51"/>
            <p:cNvSpPr/>
            <p:nvPr/>
          </p:nvSpPr>
          <p:spPr>
            <a:xfrm>
              <a:off x="4593447" y="1699136"/>
              <a:ext cx="368326" cy="309396"/>
            </a:xfrm>
            <a:custGeom>
              <a:avLst/>
              <a:gdLst/>
              <a:ahLst/>
              <a:cxnLst/>
              <a:rect l="l" t="t" r="r" b="b"/>
              <a:pathLst>
                <a:path w="22913" h="19247" extrusionOk="0">
                  <a:moveTo>
                    <a:pt x="6892" y="0"/>
                  </a:moveTo>
                  <a:lnTo>
                    <a:pt x="7332" y="440"/>
                  </a:lnTo>
                  <a:lnTo>
                    <a:pt x="8249" y="1357"/>
                  </a:lnTo>
                  <a:lnTo>
                    <a:pt x="7809" y="1357"/>
                  </a:lnTo>
                  <a:lnTo>
                    <a:pt x="7809" y="1833"/>
                  </a:lnTo>
                  <a:lnTo>
                    <a:pt x="7809" y="2273"/>
                  </a:lnTo>
                  <a:lnTo>
                    <a:pt x="7809" y="2750"/>
                  </a:lnTo>
                  <a:lnTo>
                    <a:pt x="7332" y="3666"/>
                  </a:lnTo>
                  <a:lnTo>
                    <a:pt x="6892" y="3190"/>
                  </a:lnTo>
                  <a:lnTo>
                    <a:pt x="6892" y="2273"/>
                  </a:lnTo>
                  <a:lnTo>
                    <a:pt x="5976" y="2750"/>
                  </a:lnTo>
                  <a:lnTo>
                    <a:pt x="5976" y="1833"/>
                  </a:lnTo>
                  <a:lnTo>
                    <a:pt x="5976" y="917"/>
                  </a:lnTo>
                  <a:lnTo>
                    <a:pt x="5499" y="917"/>
                  </a:lnTo>
                  <a:lnTo>
                    <a:pt x="5059" y="440"/>
                  </a:lnTo>
                  <a:lnTo>
                    <a:pt x="5059" y="2273"/>
                  </a:lnTo>
                  <a:lnTo>
                    <a:pt x="4143" y="1833"/>
                  </a:lnTo>
                  <a:lnTo>
                    <a:pt x="4583" y="2273"/>
                  </a:lnTo>
                  <a:lnTo>
                    <a:pt x="5059" y="2750"/>
                  </a:lnTo>
                  <a:lnTo>
                    <a:pt x="4143" y="3190"/>
                  </a:lnTo>
                  <a:lnTo>
                    <a:pt x="3666" y="3190"/>
                  </a:lnTo>
                  <a:lnTo>
                    <a:pt x="3666" y="2750"/>
                  </a:lnTo>
                  <a:lnTo>
                    <a:pt x="3666" y="2273"/>
                  </a:lnTo>
                  <a:lnTo>
                    <a:pt x="3226" y="1833"/>
                  </a:lnTo>
                  <a:lnTo>
                    <a:pt x="3226" y="2273"/>
                  </a:lnTo>
                  <a:lnTo>
                    <a:pt x="3226" y="2750"/>
                  </a:lnTo>
                  <a:lnTo>
                    <a:pt x="2750" y="2750"/>
                  </a:lnTo>
                  <a:lnTo>
                    <a:pt x="2750" y="2273"/>
                  </a:lnTo>
                  <a:lnTo>
                    <a:pt x="2310" y="2750"/>
                  </a:lnTo>
                  <a:lnTo>
                    <a:pt x="2310" y="3190"/>
                  </a:lnTo>
                  <a:lnTo>
                    <a:pt x="3226" y="3190"/>
                  </a:lnTo>
                  <a:lnTo>
                    <a:pt x="3666" y="3666"/>
                  </a:lnTo>
                  <a:lnTo>
                    <a:pt x="4583" y="3666"/>
                  </a:lnTo>
                  <a:lnTo>
                    <a:pt x="5499" y="4106"/>
                  </a:lnTo>
                  <a:lnTo>
                    <a:pt x="5976" y="4583"/>
                  </a:lnTo>
                  <a:lnTo>
                    <a:pt x="5976" y="5023"/>
                  </a:lnTo>
                  <a:lnTo>
                    <a:pt x="6892" y="5023"/>
                  </a:lnTo>
                  <a:lnTo>
                    <a:pt x="6892" y="5939"/>
                  </a:lnTo>
                  <a:lnTo>
                    <a:pt x="6416" y="5939"/>
                  </a:lnTo>
                  <a:lnTo>
                    <a:pt x="5499" y="5499"/>
                  </a:lnTo>
                  <a:lnTo>
                    <a:pt x="4583" y="5499"/>
                  </a:lnTo>
                  <a:lnTo>
                    <a:pt x="5059" y="5939"/>
                  </a:lnTo>
                  <a:lnTo>
                    <a:pt x="5499" y="6416"/>
                  </a:lnTo>
                  <a:lnTo>
                    <a:pt x="5976" y="6856"/>
                  </a:lnTo>
                  <a:lnTo>
                    <a:pt x="5499" y="7332"/>
                  </a:lnTo>
                  <a:lnTo>
                    <a:pt x="5059" y="7772"/>
                  </a:lnTo>
                  <a:lnTo>
                    <a:pt x="4583" y="7332"/>
                  </a:lnTo>
                  <a:lnTo>
                    <a:pt x="4143" y="6856"/>
                  </a:lnTo>
                  <a:lnTo>
                    <a:pt x="3666" y="6856"/>
                  </a:lnTo>
                  <a:lnTo>
                    <a:pt x="2310" y="6416"/>
                  </a:lnTo>
                  <a:lnTo>
                    <a:pt x="1393" y="5939"/>
                  </a:lnTo>
                  <a:lnTo>
                    <a:pt x="477" y="6416"/>
                  </a:lnTo>
                  <a:lnTo>
                    <a:pt x="477" y="6856"/>
                  </a:lnTo>
                  <a:lnTo>
                    <a:pt x="2750" y="6856"/>
                  </a:lnTo>
                  <a:lnTo>
                    <a:pt x="3226" y="7332"/>
                  </a:lnTo>
                  <a:lnTo>
                    <a:pt x="3226" y="7772"/>
                  </a:lnTo>
                  <a:lnTo>
                    <a:pt x="3666" y="7772"/>
                  </a:lnTo>
                  <a:lnTo>
                    <a:pt x="3666" y="8249"/>
                  </a:lnTo>
                  <a:lnTo>
                    <a:pt x="3666" y="8689"/>
                  </a:lnTo>
                  <a:lnTo>
                    <a:pt x="3226" y="9165"/>
                  </a:lnTo>
                  <a:lnTo>
                    <a:pt x="3226" y="10082"/>
                  </a:lnTo>
                  <a:lnTo>
                    <a:pt x="3666" y="9605"/>
                  </a:lnTo>
                  <a:lnTo>
                    <a:pt x="3666" y="10082"/>
                  </a:lnTo>
                  <a:lnTo>
                    <a:pt x="3226" y="10522"/>
                  </a:lnTo>
                  <a:lnTo>
                    <a:pt x="2750" y="10998"/>
                  </a:lnTo>
                  <a:lnTo>
                    <a:pt x="2310" y="11438"/>
                  </a:lnTo>
                  <a:lnTo>
                    <a:pt x="1393" y="11438"/>
                  </a:lnTo>
                  <a:lnTo>
                    <a:pt x="917" y="11915"/>
                  </a:lnTo>
                  <a:lnTo>
                    <a:pt x="477" y="11438"/>
                  </a:lnTo>
                  <a:lnTo>
                    <a:pt x="0" y="12355"/>
                  </a:lnTo>
                  <a:lnTo>
                    <a:pt x="477" y="12831"/>
                  </a:lnTo>
                  <a:lnTo>
                    <a:pt x="917" y="12831"/>
                  </a:lnTo>
                  <a:lnTo>
                    <a:pt x="1393" y="13271"/>
                  </a:lnTo>
                  <a:lnTo>
                    <a:pt x="1833" y="13748"/>
                  </a:lnTo>
                  <a:lnTo>
                    <a:pt x="2750" y="14188"/>
                  </a:lnTo>
                  <a:lnTo>
                    <a:pt x="3666" y="14188"/>
                  </a:lnTo>
                  <a:lnTo>
                    <a:pt x="3666" y="14664"/>
                  </a:lnTo>
                  <a:lnTo>
                    <a:pt x="3666" y="15104"/>
                  </a:lnTo>
                  <a:lnTo>
                    <a:pt x="3666" y="15581"/>
                  </a:lnTo>
                  <a:lnTo>
                    <a:pt x="3666" y="16021"/>
                  </a:lnTo>
                  <a:lnTo>
                    <a:pt x="4143" y="16497"/>
                  </a:lnTo>
                  <a:lnTo>
                    <a:pt x="5059" y="17414"/>
                  </a:lnTo>
                  <a:lnTo>
                    <a:pt x="6416" y="17414"/>
                  </a:lnTo>
                  <a:lnTo>
                    <a:pt x="6416" y="17854"/>
                  </a:lnTo>
                  <a:lnTo>
                    <a:pt x="6416" y="18330"/>
                  </a:lnTo>
                  <a:lnTo>
                    <a:pt x="7332" y="18770"/>
                  </a:lnTo>
                  <a:lnTo>
                    <a:pt x="7809" y="19247"/>
                  </a:lnTo>
                  <a:lnTo>
                    <a:pt x="7809" y="18770"/>
                  </a:lnTo>
                  <a:lnTo>
                    <a:pt x="8249" y="18330"/>
                  </a:lnTo>
                  <a:lnTo>
                    <a:pt x="8249" y="18770"/>
                  </a:lnTo>
                  <a:lnTo>
                    <a:pt x="8725" y="18770"/>
                  </a:lnTo>
                  <a:lnTo>
                    <a:pt x="9642" y="17854"/>
                  </a:lnTo>
                  <a:lnTo>
                    <a:pt x="10082" y="17854"/>
                  </a:lnTo>
                  <a:lnTo>
                    <a:pt x="11475" y="18330"/>
                  </a:lnTo>
                  <a:lnTo>
                    <a:pt x="11915" y="17854"/>
                  </a:lnTo>
                  <a:lnTo>
                    <a:pt x="12391" y="18330"/>
                  </a:lnTo>
                  <a:lnTo>
                    <a:pt x="13308" y="18330"/>
                  </a:lnTo>
                  <a:lnTo>
                    <a:pt x="13308" y="18770"/>
                  </a:lnTo>
                  <a:lnTo>
                    <a:pt x="14224" y="18330"/>
                  </a:lnTo>
                  <a:lnTo>
                    <a:pt x="14664" y="17854"/>
                  </a:lnTo>
                  <a:lnTo>
                    <a:pt x="15581" y="18330"/>
                  </a:lnTo>
                  <a:lnTo>
                    <a:pt x="16057" y="18330"/>
                  </a:lnTo>
                  <a:lnTo>
                    <a:pt x="16497" y="17414"/>
                  </a:lnTo>
                  <a:lnTo>
                    <a:pt x="16974" y="17854"/>
                  </a:lnTo>
                  <a:lnTo>
                    <a:pt x="17414" y="18330"/>
                  </a:lnTo>
                  <a:lnTo>
                    <a:pt x="17890" y="17854"/>
                  </a:lnTo>
                  <a:lnTo>
                    <a:pt x="18330" y="17854"/>
                  </a:lnTo>
                  <a:lnTo>
                    <a:pt x="19247" y="17414"/>
                  </a:lnTo>
                  <a:lnTo>
                    <a:pt x="19723" y="16497"/>
                  </a:lnTo>
                  <a:lnTo>
                    <a:pt x="20163" y="16937"/>
                  </a:lnTo>
                  <a:lnTo>
                    <a:pt x="21556" y="16937"/>
                  </a:lnTo>
                  <a:lnTo>
                    <a:pt x="21556" y="15581"/>
                  </a:lnTo>
                  <a:lnTo>
                    <a:pt x="21996" y="15104"/>
                  </a:lnTo>
                  <a:lnTo>
                    <a:pt x="22473" y="15104"/>
                  </a:lnTo>
                  <a:lnTo>
                    <a:pt x="22473" y="14664"/>
                  </a:lnTo>
                  <a:lnTo>
                    <a:pt x="22473" y="14188"/>
                  </a:lnTo>
                  <a:lnTo>
                    <a:pt x="22913" y="13748"/>
                  </a:lnTo>
                  <a:lnTo>
                    <a:pt x="22913" y="13271"/>
                  </a:lnTo>
                  <a:lnTo>
                    <a:pt x="22473" y="12831"/>
                  </a:lnTo>
                  <a:lnTo>
                    <a:pt x="21996" y="12355"/>
                  </a:lnTo>
                  <a:lnTo>
                    <a:pt x="21996" y="11915"/>
                  </a:lnTo>
                  <a:lnTo>
                    <a:pt x="21080" y="11915"/>
                  </a:lnTo>
                  <a:lnTo>
                    <a:pt x="21080" y="11438"/>
                  </a:lnTo>
                  <a:lnTo>
                    <a:pt x="21556" y="10998"/>
                  </a:lnTo>
                  <a:lnTo>
                    <a:pt x="21996" y="11438"/>
                  </a:lnTo>
                  <a:lnTo>
                    <a:pt x="21996" y="10998"/>
                  </a:lnTo>
                  <a:lnTo>
                    <a:pt x="21556" y="10522"/>
                  </a:lnTo>
                  <a:lnTo>
                    <a:pt x="21556" y="10082"/>
                  </a:lnTo>
                  <a:lnTo>
                    <a:pt x="21556" y="9165"/>
                  </a:lnTo>
                  <a:lnTo>
                    <a:pt x="22473" y="8689"/>
                  </a:lnTo>
                  <a:lnTo>
                    <a:pt x="22473" y="8249"/>
                  </a:lnTo>
                  <a:lnTo>
                    <a:pt x="21996" y="8689"/>
                  </a:lnTo>
                  <a:lnTo>
                    <a:pt x="21080" y="8689"/>
                  </a:lnTo>
                  <a:lnTo>
                    <a:pt x="21080" y="8249"/>
                  </a:lnTo>
                  <a:lnTo>
                    <a:pt x="21080" y="7772"/>
                  </a:lnTo>
                  <a:lnTo>
                    <a:pt x="21556" y="7332"/>
                  </a:lnTo>
                  <a:lnTo>
                    <a:pt x="21556" y="6856"/>
                  </a:lnTo>
                  <a:lnTo>
                    <a:pt x="20163" y="6416"/>
                  </a:lnTo>
                  <a:lnTo>
                    <a:pt x="20163" y="6856"/>
                  </a:lnTo>
                  <a:lnTo>
                    <a:pt x="19723" y="7332"/>
                  </a:lnTo>
                  <a:lnTo>
                    <a:pt x="19247" y="8249"/>
                  </a:lnTo>
                  <a:lnTo>
                    <a:pt x="18807" y="8249"/>
                  </a:lnTo>
                  <a:lnTo>
                    <a:pt x="18330" y="7772"/>
                  </a:lnTo>
                  <a:lnTo>
                    <a:pt x="18330" y="7332"/>
                  </a:lnTo>
                  <a:lnTo>
                    <a:pt x="17414" y="7772"/>
                  </a:lnTo>
                  <a:lnTo>
                    <a:pt x="16497" y="8249"/>
                  </a:lnTo>
                  <a:lnTo>
                    <a:pt x="16057" y="8249"/>
                  </a:lnTo>
                  <a:lnTo>
                    <a:pt x="16497" y="6856"/>
                  </a:lnTo>
                  <a:lnTo>
                    <a:pt x="16057" y="6416"/>
                  </a:lnTo>
                  <a:lnTo>
                    <a:pt x="16057" y="6856"/>
                  </a:lnTo>
                  <a:lnTo>
                    <a:pt x="15581" y="7772"/>
                  </a:lnTo>
                  <a:lnTo>
                    <a:pt x="15581" y="8249"/>
                  </a:lnTo>
                  <a:lnTo>
                    <a:pt x="15141" y="8689"/>
                  </a:lnTo>
                  <a:lnTo>
                    <a:pt x="14664" y="8249"/>
                  </a:lnTo>
                  <a:lnTo>
                    <a:pt x="14224" y="7332"/>
                  </a:lnTo>
                  <a:lnTo>
                    <a:pt x="15141" y="6856"/>
                  </a:lnTo>
                  <a:lnTo>
                    <a:pt x="14664" y="5939"/>
                  </a:lnTo>
                  <a:lnTo>
                    <a:pt x="14224" y="5499"/>
                  </a:lnTo>
                  <a:lnTo>
                    <a:pt x="13748" y="5939"/>
                  </a:lnTo>
                  <a:lnTo>
                    <a:pt x="13308" y="5499"/>
                  </a:lnTo>
                  <a:lnTo>
                    <a:pt x="13308" y="5939"/>
                  </a:lnTo>
                  <a:lnTo>
                    <a:pt x="12831" y="6416"/>
                  </a:lnTo>
                  <a:lnTo>
                    <a:pt x="12391" y="6856"/>
                  </a:lnTo>
                  <a:lnTo>
                    <a:pt x="11915" y="6856"/>
                  </a:lnTo>
                  <a:lnTo>
                    <a:pt x="11915" y="6416"/>
                  </a:lnTo>
                  <a:lnTo>
                    <a:pt x="11915" y="5939"/>
                  </a:lnTo>
                  <a:lnTo>
                    <a:pt x="11915" y="5023"/>
                  </a:lnTo>
                  <a:lnTo>
                    <a:pt x="11475" y="4583"/>
                  </a:lnTo>
                  <a:lnTo>
                    <a:pt x="10998" y="5499"/>
                  </a:lnTo>
                  <a:lnTo>
                    <a:pt x="10558" y="6856"/>
                  </a:lnTo>
                  <a:lnTo>
                    <a:pt x="10082" y="6856"/>
                  </a:lnTo>
                  <a:lnTo>
                    <a:pt x="10082" y="6416"/>
                  </a:lnTo>
                  <a:lnTo>
                    <a:pt x="8725" y="6416"/>
                  </a:lnTo>
                  <a:lnTo>
                    <a:pt x="8249" y="7772"/>
                  </a:lnTo>
                  <a:lnTo>
                    <a:pt x="8249" y="7332"/>
                  </a:lnTo>
                  <a:lnTo>
                    <a:pt x="7332" y="7332"/>
                  </a:lnTo>
                  <a:lnTo>
                    <a:pt x="7332" y="6856"/>
                  </a:lnTo>
                  <a:lnTo>
                    <a:pt x="7809" y="6416"/>
                  </a:lnTo>
                  <a:lnTo>
                    <a:pt x="7809" y="5939"/>
                  </a:lnTo>
                  <a:lnTo>
                    <a:pt x="7809" y="5499"/>
                  </a:lnTo>
                  <a:lnTo>
                    <a:pt x="7809" y="4583"/>
                  </a:lnTo>
                  <a:lnTo>
                    <a:pt x="8249" y="4583"/>
                  </a:lnTo>
                  <a:lnTo>
                    <a:pt x="8725" y="4106"/>
                  </a:lnTo>
                  <a:lnTo>
                    <a:pt x="9165" y="3190"/>
                  </a:lnTo>
                  <a:lnTo>
                    <a:pt x="8725" y="3190"/>
                  </a:lnTo>
                  <a:lnTo>
                    <a:pt x="8725" y="2750"/>
                  </a:lnTo>
                  <a:lnTo>
                    <a:pt x="9165" y="2273"/>
                  </a:lnTo>
                  <a:lnTo>
                    <a:pt x="9165" y="1833"/>
                  </a:lnTo>
                  <a:lnTo>
                    <a:pt x="9165" y="917"/>
                  </a:lnTo>
                  <a:lnTo>
                    <a:pt x="7809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0" name="Google Shape;2030;p51"/>
            <p:cNvSpPr/>
            <p:nvPr/>
          </p:nvSpPr>
          <p:spPr>
            <a:xfrm>
              <a:off x="4622912" y="2818824"/>
              <a:ext cx="279930" cy="294671"/>
            </a:xfrm>
            <a:custGeom>
              <a:avLst/>
              <a:gdLst/>
              <a:ahLst/>
              <a:cxnLst/>
              <a:rect l="l" t="t" r="r" b="b"/>
              <a:pathLst>
                <a:path w="17414" h="18331" extrusionOk="0">
                  <a:moveTo>
                    <a:pt x="4143" y="11439"/>
                  </a:moveTo>
                  <a:lnTo>
                    <a:pt x="4583" y="11915"/>
                  </a:lnTo>
                  <a:lnTo>
                    <a:pt x="5499" y="11915"/>
                  </a:lnTo>
                  <a:lnTo>
                    <a:pt x="5976" y="12355"/>
                  </a:lnTo>
                  <a:lnTo>
                    <a:pt x="4583" y="12355"/>
                  </a:lnTo>
                  <a:lnTo>
                    <a:pt x="4143" y="11915"/>
                  </a:lnTo>
                  <a:lnTo>
                    <a:pt x="3666" y="11915"/>
                  </a:lnTo>
                  <a:lnTo>
                    <a:pt x="4143" y="11439"/>
                  </a:lnTo>
                  <a:close/>
                  <a:moveTo>
                    <a:pt x="13748" y="1"/>
                  </a:moveTo>
                  <a:lnTo>
                    <a:pt x="13308" y="441"/>
                  </a:lnTo>
                  <a:lnTo>
                    <a:pt x="11915" y="917"/>
                  </a:lnTo>
                  <a:lnTo>
                    <a:pt x="11475" y="1357"/>
                  </a:lnTo>
                  <a:lnTo>
                    <a:pt x="10998" y="1834"/>
                  </a:lnTo>
                  <a:lnTo>
                    <a:pt x="9642" y="2274"/>
                  </a:lnTo>
                  <a:lnTo>
                    <a:pt x="10082" y="2750"/>
                  </a:lnTo>
                  <a:lnTo>
                    <a:pt x="11475" y="3190"/>
                  </a:lnTo>
                  <a:lnTo>
                    <a:pt x="11915" y="3190"/>
                  </a:lnTo>
                  <a:lnTo>
                    <a:pt x="11475" y="3667"/>
                  </a:lnTo>
                  <a:lnTo>
                    <a:pt x="10558" y="3667"/>
                  </a:lnTo>
                  <a:lnTo>
                    <a:pt x="10558" y="4107"/>
                  </a:lnTo>
                  <a:lnTo>
                    <a:pt x="10558" y="4583"/>
                  </a:lnTo>
                  <a:lnTo>
                    <a:pt x="9642" y="5500"/>
                  </a:lnTo>
                  <a:lnTo>
                    <a:pt x="9165" y="5023"/>
                  </a:lnTo>
                  <a:lnTo>
                    <a:pt x="7809" y="4583"/>
                  </a:lnTo>
                  <a:lnTo>
                    <a:pt x="7809" y="4107"/>
                  </a:lnTo>
                  <a:lnTo>
                    <a:pt x="7332" y="3667"/>
                  </a:lnTo>
                  <a:lnTo>
                    <a:pt x="6892" y="3190"/>
                  </a:lnTo>
                  <a:lnTo>
                    <a:pt x="5976" y="3190"/>
                  </a:lnTo>
                  <a:lnTo>
                    <a:pt x="5499" y="4107"/>
                  </a:lnTo>
                  <a:lnTo>
                    <a:pt x="5059" y="4107"/>
                  </a:lnTo>
                  <a:lnTo>
                    <a:pt x="5499" y="4583"/>
                  </a:lnTo>
                  <a:lnTo>
                    <a:pt x="5499" y="5023"/>
                  </a:lnTo>
                  <a:lnTo>
                    <a:pt x="5499" y="5500"/>
                  </a:lnTo>
                  <a:lnTo>
                    <a:pt x="5059" y="5940"/>
                  </a:lnTo>
                  <a:lnTo>
                    <a:pt x="4583" y="6856"/>
                  </a:lnTo>
                  <a:lnTo>
                    <a:pt x="4143" y="6856"/>
                  </a:lnTo>
                  <a:lnTo>
                    <a:pt x="3666" y="7333"/>
                  </a:lnTo>
                  <a:lnTo>
                    <a:pt x="4143" y="8249"/>
                  </a:lnTo>
                  <a:lnTo>
                    <a:pt x="4143" y="8689"/>
                  </a:lnTo>
                  <a:lnTo>
                    <a:pt x="4583" y="8689"/>
                  </a:lnTo>
                  <a:lnTo>
                    <a:pt x="5059" y="9606"/>
                  </a:lnTo>
                  <a:lnTo>
                    <a:pt x="5499" y="9166"/>
                  </a:lnTo>
                  <a:lnTo>
                    <a:pt x="6892" y="9166"/>
                  </a:lnTo>
                  <a:lnTo>
                    <a:pt x="6892" y="9606"/>
                  </a:lnTo>
                  <a:lnTo>
                    <a:pt x="6416" y="10082"/>
                  </a:lnTo>
                  <a:lnTo>
                    <a:pt x="5976" y="10082"/>
                  </a:lnTo>
                  <a:lnTo>
                    <a:pt x="4583" y="10522"/>
                  </a:lnTo>
                  <a:lnTo>
                    <a:pt x="3666" y="11439"/>
                  </a:lnTo>
                  <a:lnTo>
                    <a:pt x="2310" y="11915"/>
                  </a:lnTo>
                  <a:lnTo>
                    <a:pt x="3226" y="12355"/>
                  </a:lnTo>
                  <a:lnTo>
                    <a:pt x="2310" y="12355"/>
                  </a:lnTo>
                  <a:lnTo>
                    <a:pt x="2750" y="12832"/>
                  </a:lnTo>
                  <a:lnTo>
                    <a:pt x="477" y="12832"/>
                  </a:lnTo>
                  <a:lnTo>
                    <a:pt x="0" y="13272"/>
                  </a:lnTo>
                  <a:lnTo>
                    <a:pt x="0" y="13748"/>
                  </a:lnTo>
                  <a:lnTo>
                    <a:pt x="1833" y="13748"/>
                  </a:lnTo>
                  <a:lnTo>
                    <a:pt x="2310" y="14188"/>
                  </a:lnTo>
                  <a:lnTo>
                    <a:pt x="917" y="14188"/>
                  </a:lnTo>
                  <a:lnTo>
                    <a:pt x="477" y="14665"/>
                  </a:lnTo>
                  <a:lnTo>
                    <a:pt x="0" y="15581"/>
                  </a:lnTo>
                  <a:lnTo>
                    <a:pt x="477" y="16021"/>
                  </a:lnTo>
                  <a:lnTo>
                    <a:pt x="917" y="15105"/>
                  </a:lnTo>
                  <a:lnTo>
                    <a:pt x="1393" y="15581"/>
                  </a:lnTo>
                  <a:lnTo>
                    <a:pt x="917" y="16498"/>
                  </a:lnTo>
                  <a:lnTo>
                    <a:pt x="917" y="16938"/>
                  </a:lnTo>
                  <a:lnTo>
                    <a:pt x="1393" y="16938"/>
                  </a:lnTo>
                  <a:lnTo>
                    <a:pt x="917" y="17414"/>
                  </a:lnTo>
                  <a:lnTo>
                    <a:pt x="917" y="17414"/>
                  </a:lnTo>
                  <a:lnTo>
                    <a:pt x="2310" y="16938"/>
                  </a:lnTo>
                  <a:lnTo>
                    <a:pt x="2310" y="17414"/>
                  </a:lnTo>
                  <a:lnTo>
                    <a:pt x="2310" y="18331"/>
                  </a:lnTo>
                  <a:lnTo>
                    <a:pt x="3226" y="17414"/>
                  </a:lnTo>
                  <a:lnTo>
                    <a:pt x="3666" y="17414"/>
                  </a:lnTo>
                  <a:lnTo>
                    <a:pt x="4583" y="17854"/>
                  </a:lnTo>
                  <a:lnTo>
                    <a:pt x="5499" y="17854"/>
                  </a:lnTo>
                  <a:lnTo>
                    <a:pt x="5976" y="17414"/>
                  </a:lnTo>
                  <a:lnTo>
                    <a:pt x="6416" y="17854"/>
                  </a:lnTo>
                  <a:lnTo>
                    <a:pt x="7332" y="17854"/>
                  </a:lnTo>
                  <a:lnTo>
                    <a:pt x="7332" y="17414"/>
                  </a:lnTo>
                  <a:lnTo>
                    <a:pt x="7809" y="17414"/>
                  </a:lnTo>
                  <a:lnTo>
                    <a:pt x="8249" y="16938"/>
                  </a:lnTo>
                  <a:lnTo>
                    <a:pt x="8249" y="17414"/>
                  </a:lnTo>
                  <a:lnTo>
                    <a:pt x="8725" y="16938"/>
                  </a:lnTo>
                  <a:lnTo>
                    <a:pt x="9165" y="16498"/>
                  </a:lnTo>
                  <a:lnTo>
                    <a:pt x="12831" y="16498"/>
                  </a:lnTo>
                  <a:lnTo>
                    <a:pt x="13308" y="16938"/>
                  </a:lnTo>
                  <a:lnTo>
                    <a:pt x="14224" y="16498"/>
                  </a:lnTo>
                  <a:lnTo>
                    <a:pt x="14664" y="15581"/>
                  </a:lnTo>
                  <a:lnTo>
                    <a:pt x="14664" y="15105"/>
                  </a:lnTo>
                  <a:lnTo>
                    <a:pt x="15141" y="15105"/>
                  </a:lnTo>
                  <a:lnTo>
                    <a:pt x="15581" y="14665"/>
                  </a:lnTo>
                  <a:lnTo>
                    <a:pt x="15581" y="14188"/>
                  </a:lnTo>
                  <a:lnTo>
                    <a:pt x="16057" y="14188"/>
                  </a:lnTo>
                  <a:lnTo>
                    <a:pt x="16057" y="13748"/>
                  </a:lnTo>
                  <a:lnTo>
                    <a:pt x="16057" y="13272"/>
                  </a:lnTo>
                  <a:lnTo>
                    <a:pt x="16057" y="12832"/>
                  </a:lnTo>
                  <a:lnTo>
                    <a:pt x="16497" y="12355"/>
                  </a:lnTo>
                  <a:lnTo>
                    <a:pt x="16497" y="11915"/>
                  </a:lnTo>
                  <a:lnTo>
                    <a:pt x="16497" y="10999"/>
                  </a:lnTo>
                  <a:lnTo>
                    <a:pt x="16974" y="10522"/>
                  </a:lnTo>
                  <a:lnTo>
                    <a:pt x="16497" y="9606"/>
                  </a:lnTo>
                  <a:lnTo>
                    <a:pt x="16497" y="9166"/>
                  </a:lnTo>
                  <a:lnTo>
                    <a:pt x="16974" y="8689"/>
                  </a:lnTo>
                  <a:lnTo>
                    <a:pt x="16497" y="8249"/>
                  </a:lnTo>
                  <a:lnTo>
                    <a:pt x="16974" y="8249"/>
                  </a:lnTo>
                  <a:lnTo>
                    <a:pt x="16974" y="8689"/>
                  </a:lnTo>
                  <a:lnTo>
                    <a:pt x="17414" y="8249"/>
                  </a:lnTo>
                  <a:lnTo>
                    <a:pt x="16974" y="7333"/>
                  </a:lnTo>
                  <a:lnTo>
                    <a:pt x="16497" y="6856"/>
                  </a:lnTo>
                  <a:lnTo>
                    <a:pt x="16497" y="6416"/>
                  </a:lnTo>
                  <a:lnTo>
                    <a:pt x="15581" y="5940"/>
                  </a:lnTo>
                  <a:lnTo>
                    <a:pt x="14664" y="5940"/>
                  </a:lnTo>
                  <a:lnTo>
                    <a:pt x="14224" y="6416"/>
                  </a:lnTo>
                  <a:lnTo>
                    <a:pt x="13748" y="6416"/>
                  </a:lnTo>
                  <a:lnTo>
                    <a:pt x="13308" y="5940"/>
                  </a:lnTo>
                  <a:lnTo>
                    <a:pt x="12831" y="5500"/>
                  </a:lnTo>
                  <a:lnTo>
                    <a:pt x="12391" y="5023"/>
                  </a:lnTo>
                  <a:lnTo>
                    <a:pt x="11915" y="4583"/>
                  </a:lnTo>
                  <a:lnTo>
                    <a:pt x="12391" y="4107"/>
                  </a:lnTo>
                  <a:lnTo>
                    <a:pt x="12391" y="3667"/>
                  </a:lnTo>
                  <a:lnTo>
                    <a:pt x="12831" y="3667"/>
                  </a:lnTo>
                  <a:lnTo>
                    <a:pt x="13308" y="4107"/>
                  </a:lnTo>
                  <a:lnTo>
                    <a:pt x="13748" y="3667"/>
                  </a:lnTo>
                  <a:lnTo>
                    <a:pt x="13748" y="3190"/>
                  </a:lnTo>
                  <a:lnTo>
                    <a:pt x="14224" y="2750"/>
                  </a:lnTo>
                  <a:lnTo>
                    <a:pt x="14664" y="1834"/>
                  </a:lnTo>
                  <a:lnTo>
                    <a:pt x="16057" y="1834"/>
                  </a:lnTo>
                  <a:lnTo>
                    <a:pt x="15581" y="1357"/>
                  </a:lnTo>
                  <a:lnTo>
                    <a:pt x="16497" y="1357"/>
                  </a:lnTo>
                  <a:lnTo>
                    <a:pt x="16974" y="917"/>
                  </a:lnTo>
                  <a:lnTo>
                    <a:pt x="16497" y="441"/>
                  </a:lnTo>
                  <a:lnTo>
                    <a:pt x="16057" y="1"/>
                  </a:lnTo>
                  <a:lnTo>
                    <a:pt x="16057" y="441"/>
                  </a:lnTo>
                  <a:lnTo>
                    <a:pt x="14664" y="441"/>
                  </a:lnTo>
                  <a:lnTo>
                    <a:pt x="13748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1" name="Google Shape;2031;p51"/>
            <p:cNvSpPr/>
            <p:nvPr/>
          </p:nvSpPr>
          <p:spPr>
            <a:xfrm>
              <a:off x="4637637" y="3091086"/>
              <a:ext cx="22409" cy="14757"/>
            </a:xfrm>
            <a:custGeom>
              <a:avLst/>
              <a:gdLst/>
              <a:ahLst/>
              <a:cxnLst/>
              <a:rect l="l" t="t" r="r" b="b"/>
              <a:pathLst>
                <a:path w="1394" h="918" extrusionOk="0">
                  <a:moveTo>
                    <a:pt x="1394" y="1"/>
                  </a:moveTo>
                  <a:lnTo>
                    <a:pt x="1" y="917"/>
                  </a:lnTo>
                  <a:lnTo>
                    <a:pt x="477" y="917"/>
                  </a:lnTo>
                  <a:lnTo>
                    <a:pt x="1394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2" name="Google Shape;2032;p51"/>
            <p:cNvSpPr/>
            <p:nvPr/>
          </p:nvSpPr>
          <p:spPr>
            <a:xfrm>
              <a:off x="4814430" y="2840638"/>
              <a:ext cx="132619" cy="110805"/>
            </a:xfrm>
            <a:custGeom>
              <a:avLst/>
              <a:gdLst/>
              <a:ahLst/>
              <a:cxnLst/>
              <a:rect l="l" t="t" r="r" b="b"/>
              <a:pathLst>
                <a:path w="8250" h="6893" extrusionOk="0">
                  <a:moveTo>
                    <a:pt x="5060" y="0"/>
                  </a:moveTo>
                  <a:lnTo>
                    <a:pt x="4583" y="477"/>
                  </a:lnTo>
                  <a:lnTo>
                    <a:pt x="2750" y="477"/>
                  </a:lnTo>
                  <a:lnTo>
                    <a:pt x="2310" y="1393"/>
                  </a:lnTo>
                  <a:lnTo>
                    <a:pt x="1834" y="1833"/>
                  </a:lnTo>
                  <a:lnTo>
                    <a:pt x="1834" y="2310"/>
                  </a:lnTo>
                  <a:lnTo>
                    <a:pt x="1394" y="2750"/>
                  </a:lnTo>
                  <a:lnTo>
                    <a:pt x="917" y="2310"/>
                  </a:lnTo>
                  <a:lnTo>
                    <a:pt x="477" y="2310"/>
                  </a:lnTo>
                  <a:lnTo>
                    <a:pt x="477" y="2750"/>
                  </a:lnTo>
                  <a:lnTo>
                    <a:pt x="1" y="3226"/>
                  </a:lnTo>
                  <a:lnTo>
                    <a:pt x="477" y="3666"/>
                  </a:lnTo>
                  <a:lnTo>
                    <a:pt x="917" y="4143"/>
                  </a:lnTo>
                  <a:lnTo>
                    <a:pt x="1394" y="4583"/>
                  </a:lnTo>
                  <a:lnTo>
                    <a:pt x="1834" y="5059"/>
                  </a:lnTo>
                  <a:lnTo>
                    <a:pt x="2310" y="4583"/>
                  </a:lnTo>
                  <a:lnTo>
                    <a:pt x="3667" y="4583"/>
                  </a:lnTo>
                  <a:lnTo>
                    <a:pt x="4583" y="5059"/>
                  </a:lnTo>
                  <a:lnTo>
                    <a:pt x="4583" y="5499"/>
                  </a:lnTo>
                  <a:lnTo>
                    <a:pt x="5060" y="5976"/>
                  </a:lnTo>
                  <a:lnTo>
                    <a:pt x="5500" y="6892"/>
                  </a:lnTo>
                  <a:lnTo>
                    <a:pt x="5976" y="6416"/>
                  </a:lnTo>
                  <a:lnTo>
                    <a:pt x="6416" y="5976"/>
                  </a:lnTo>
                  <a:lnTo>
                    <a:pt x="7333" y="5976"/>
                  </a:lnTo>
                  <a:lnTo>
                    <a:pt x="7333" y="4583"/>
                  </a:lnTo>
                  <a:lnTo>
                    <a:pt x="7809" y="4143"/>
                  </a:lnTo>
                  <a:lnTo>
                    <a:pt x="7809" y="4583"/>
                  </a:lnTo>
                  <a:lnTo>
                    <a:pt x="7809" y="5059"/>
                  </a:lnTo>
                  <a:lnTo>
                    <a:pt x="8249" y="5059"/>
                  </a:lnTo>
                  <a:lnTo>
                    <a:pt x="8249" y="4583"/>
                  </a:lnTo>
                  <a:lnTo>
                    <a:pt x="8249" y="4143"/>
                  </a:lnTo>
                  <a:lnTo>
                    <a:pt x="7809" y="3666"/>
                  </a:lnTo>
                  <a:lnTo>
                    <a:pt x="7333" y="4143"/>
                  </a:lnTo>
                  <a:lnTo>
                    <a:pt x="6893" y="3666"/>
                  </a:lnTo>
                  <a:lnTo>
                    <a:pt x="7333" y="3226"/>
                  </a:lnTo>
                  <a:lnTo>
                    <a:pt x="7809" y="3226"/>
                  </a:lnTo>
                  <a:lnTo>
                    <a:pt x="7809" y="2750"/>
                  </a:lnTo>
                  <a:lnTo>
                    <a:pt x="7809" y="2310"/>
                  </a:lnTo>
                  <a:lnTo>
                    <a:pt x="7333" y="1393"/>
                  </a:lnTo>
                  <a:lnTo>
                    <a:pt x="6893" y="917"/>
                  </a:lnTo>
                  <a:lnTo>
                    <a:pt x="6893" y="477"/>
                  </a:lnTo>
                  <a:lnTo>
                    <a:pt x="5500" y="477"/>
                  </a:lnTo>
                  <a:lnTo>
                    <a:pt x="550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3" name="Google Shape;2033;p51"/>
            <p:cNvSpPr/>
            <p:nvPr/>
          </p:nvSpPr>
          <p:spPr>
            <a:xfrm>
              <a:off x="5565808" y="4041649"/>
              <a:ext cx="66599" cy="110226"/>
            </a:xfrm>
            <a:custGeom>
              <a:avLst/>
              <a:gdLst/>
              <a:ahLst/>
              <a:cxnLst/>
              <a:rect l="l" t="t" r="r" b="b"/>
              <a:pathLst>
                <a:path w="4143" h="6857" extrusionOk="0">
                  <a:moveTo>
                    <a:pt x="1833" y="1"/>
                  </a:moveTo>
                  <a:lnTo>
                    <a:pt x="1393" y="441"/>
                  </a:lnTo>
                  <a:lnTo>
                    <a:pt x="917" y="917"/>
                  </a:lnTo>
                  <a:lnTo>
                    <a:pt x="477" y="1357"/>
                  </a:lnTo>
                  <a:lnTo>
                    <a:pt x="0" y="1834"/>
                  </a:lnTo>
                  <a:lnTo>
                    <a:pt x="477" y="2274"/>
                  </a:lnTo>
                  <a:lnTo>
                    <a:pt x="477" y="2750"/>
                  </a:lnTo>
                  <a:lnTo>
                    <a:pt x="477" y="3190"/>
                  </a:lnTo>
                  <a:lnTo>
                    <a:pt x="477" y="3667"/>
                  </a:lnTo>
                  <a:lnTo>
                    <a:pt x="477" y="4107"/>
                  </a:lnTo>
                  <a:lnTo>
                    <a:pt x="917" y="4107"/>
                  </a:lnTo>
                  <a:lnTo>
                    <a:pt x="477" y="4583"/>
                  </a:lnTo>
                  <a:lnTo>
                    <a:pt x="917" y="5023"/>
                  </a:lnTo>
                  <a:lnTo>
                    <a:pt x="917" y="5500"/>
                  </a:lnTo>
                  <a:lnTo>
                    <a:pt x="917" y="5940"/>
                  </a:lnTo>
                  <a:lnTo>
                    <a:pt x="1393" y="6416"/>
                  </a:lnTo>
                  <a:lnTo>
                    <a:pt x="1833" y="6416"/>
                  </a:lnTo>
                  <a:lnTo>
                    <a:pt x="2310" y="6856"/>
                  </a:lnTo>
                  <a:lnTo>
                    <a:pt x="2310" y="6416"/>
                  </a:lnTo>
                  <a:lnTo>
                    <a:pt x="2750" y="5940"/>
                  </a:lnTo>
                  <a:lnTo>
                    <a:pt x="2750" y="5500"/>
                  </a:lnTo>
                  <a:lnTo>
                    <a:pt x="3226" y="4583"/>
                  </a:lnTo>
                  <a:lnTo>
                    <a:pt x="3226" y="4107"/>
                  </a:lnTo>
                  <a:lnTo>
                    <a:pt x="3226" y="3667"/>
                  </a:lnTo>
                  <a:lnTo>
                    <a:pt x="3666" y="3190"/>
                  </a:lnTo>
                  <a:lnTo>
                    <a:pt x="4143" y="2274"/>
                  </a:lnTo>
                  <a:lnTo>
                    <a:pt x="4143" y="1357"/>
                  </a:lnTo>
                  <a:lnTo>
                    <a:pt x="3666" y="917"/>
                  </a:lnTo>
                  <a:lnTo>
                    <a:pt x="3666" y="441"/>
                  </a:lnTo>
                  <a:lnTo>
                    <a:pt x="3666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4" name="Google Shape;2034;p51"/>
            <p:cNvSpPr/>
            <p:nvPr/>
          </p:nvSpPr>
          <p:spPr>
            <a:xfrm>
              <a:off x="5521601" y="4159511"/>
              <a:ext cx="110805" cy="198623"/>
            </a:xfrm>
            <a:custGeom>
              <a:avLst/>
              <a:gdLst/>
              <a:ahLst/>
              <a:cxnLst/>
              <a:rect l="l" t="t" r="r" b="b"/>
              <a:pathLst>
                <a:path w="6893" h="12356" extrusionOk="0">
                  <a:moveTo>
                    <a:pt x="5060" y="1"/>
                  </a:moveTo>
                  <a:lnTo>
                    <a:pt x="4583" y="917"/>
                  </a:lnTo>
                  <a:lnTo>
                    <a:pt x="4143" y="917"/>
                  </a:lnTo>
                  <a:lnTo>
                    <a:pt x="4143" y="1357"/>
                  </a:lnTo>
                  <a:lnTo>
                    <a:pt x="3227" y="1357"/>
                  </a:lnTo>
                  <a:lnTo>
                    <a:pt x="2750" y="1834"/>
                  </a:lnTo>
                  <a:lnTo>
                    <a:pt x="1394" y="1834"/>
                  </a:lnTo>
                  <a:lnTo>
                    <a:pt x="917" y="2274"/>
                  </a:lnTo>
                  <a:lnTo>
                    <a:pt x="477" y="1834"/>
                  </a:lnTo>
                  <a:lnTo>
                    <a:pt x="477" y="2274"/>
                  </a:lnTo>
                  <a:lnTo>
                    <a:pt x="1" y="3190"/>
                  </a:lnTo>
                  <a:lnTo>
                    <a:pt x="1" y="3667"/>
                  </a:lnTo>
                  <a:lnTo>
                    <a:pt x="1" y="4107"/>
                  </a:lnTo>
                  <a:lnTo>
                    <a:pt x="477" y="5023"/>
                  </a:lnTo>
                  <a:lnTo>
                    <a:pt x="477" y="5500"/>
                  </a:lnTo>
                  <a:lnTo>
                    <a:pt x="477" y="6416"/>
                  </a:lnTo>
                  <a:lnTo>
                    <a:pt x="2310" y="6416"/>
                  </a:lnTo>
                  <a:lnTo>
                    <a:pt x="1394" y="6856"/>
                  </a:lnTo>
                  <a:lnTo>
                    <a:pt x="917" y="7333"/>
                  </a:lnTo>
                  <a:lnTo>
                    <a:pt x="1394" y="7773"/>
                  </a:lnTo>
                  <a:lnTo>
                    <a:pt x="1394" y="8249"/>
                  </a:lnTo>
                  <a:lnTo>
                    <a:pt x="917" y="8689"/>
                  </a:lnTo>
                  <a:lnTo>
                    <a:pt x="477" y="8689"/>
                  </a:lnTo>
                  <a:lnTo>
                    <a:pt x="917" y="9166"/>
                  </a:lnTo>
                  <a:lnTo>
                    <a:pt x="477" y="10522"/>
                  </a:lnTo>
                  <a:lnTo>
                    <a:pt x="917" y="10999"/>
                  </a:lnTo>
                  <a:lnTo>
                    <a:pt x="917" y="11439"/>
                  </a:lnTo>
                  <a:lnTo>
                    <a:pt x="917" y="11915"/>
                  </a:lnTo>
                  <a:lnTo>
                    <a:pt x="1834" y="12355"/>
                  </a:lnTo>
                  <a:lnTo>
                    <a:pt x="2750" y="12355"/>
                  </a:lnTo>
                  <a:lnTo>
                    <a:pt x="2750" y="11439"/>
                  </a:lnTo>
                  <a:lnTo>
                    <a:pt x="2750" y="10999"/>
                  </a:lnTo>
                  <a:lnTo>
                    <a:pt x="3227" y="10522"/>
                  </a:lnTo>
                  <a:lnTo>
                    <a:pt x="4583" y="10999"/>
                  </a:lnTo>
                  <a:lnTo>
                    <a:pt x="5060" y="10999"/>
                  </a:lnTo>
                  <a:lnTo>
                    <a:pt x="5500" y="11439"/>
                  </a:lnTo>
                  <a:lnTo>
                    <a:pt x="5976" y="10999"/>
                  </a:lnTo>
                  <a:lnTo>
                    <a:pt x="5976" y="10522"/>
                  </a:lnTo>
                  <a:lnTo>
                    <a:pt x="5976" y="9606"/>
                  </a:lnTo>
                  <a:lnTo>
                    <a:pt x="5500" y="8689"/>
                  </a:lnTo>
                  <a:lnTo>
                    <a:pt x="5976" y="7333"/>
                  </a:lnTo>
                  <a:lnTo>
                    <a:pt x="5976" y="6856"/>
                  </a:lnTo>
                  <a:lnTo>
                    <a:pt x="5976" y="6416"/>
                  </a:lnTo>
                  <a:lnTo>
                    <a:pt x="5976" y="5940"/>
                  </a:lnTo>
                  <a:lnTo>
                    <a:pt x="5976" y="5500"/>
                  </a:lnTo>
                  <a:lnTo>
                    <a:pt x="5976" y="5023"/>
                  </a:lnTo>
                  <a:lnTo>
                    <a:pt x="6416" y="5023"/>
                  </a:lnTo>
                  <a:lnTo>
                    <a:pt x="6893" y="4583"/>
                  </a:lnTo>
                  <a:lnTo>
                    <a:pt x="6893" y="4107"/>
                  </a:lnTo>
                  <a:lnTo>
                    <a:pt x="6416" y="4107"/>
                  </a:lnTo>
                  <a:lnTo>
                    <a:pt x="6893" y="3190"/>
                  </a:lnTo>
                  <a:lnTo>
                    <a:pt x="6893" y="2274"/>
                  </a:lnTo>
                  <a:lnTo>
                    <a:pt x="6416" y="2750"/>
                  </a:lnTo>
                  <a:lnTo>
                    <a:pt x="6416" y="2274"/>
                  </a:lnTo>
                  <a:lnTo>
                    <a:pt x="5976" y="1834"/>
                  </a:lnTo>
                  <a:lnTo>
                    <a:pt x="6416" y="1834"/>
                  </a:lnTo>
                  <a:lnTo>
                    <a:pt x="5500" y="917"/>
                  </a:lnTo>
                  <a:lnTo>
                    <a:pt x="5060" y="917"/>
                  </a:lnTo>
                  <a:lnTo>
                    <a:pt x="506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5" name="Google Shape;2035;p51"/>
            <p:cNvSpPr/>
            <p:nvPr/>
          </p:nvSpPr>
          <p:spPr>
            <a:xfrm>
              <a:off x="5809199" y="4417049"/>
              <a:ext cx="220999" cy="140270"/>
            </a:xfrm>
            <a:custGeom>
              <a:avLst/>
              <a:gdLst/>
              <a:ahLst/>
              <a:cxnLst/>
              <a:rect l="l" t="t" r="r" b="b"/>
              <a:pathLst>
                <a:path w="13748" h="8726" extrusionOk="0">
                  <a:moveTo>
                    <a:pt x="13748" y="0"/>
                  </a:moveTo>
                  <a:lnTo>
                    <a:pt x="12831" y="477"/>
                  </a:lnTo>
                  <a:lnTo>
                    <a:pt x="11438" y="477"/>
                  </a:lnTo>
                  <a:lnTo>
                    <a:pt x="10998" y="1393"/>
                  </a:lnTo>
                  <a:lnTo>
                    <a:pt x="10522" y="917"/>
                  </a:lnTo>
                  <a:lnTo>
                    <a:pt x="10082" y="917"/>
                  </a:lnTo>
                  <a:lnTo>
                    <a:pt x="9605" y="1393"/>
                  </a:lnTo>
                  <a:lnTo>
                    <a:pt x="8249" y="1393"/>
                  </a:lnTo>
                  <a:lnTo>
                    <a:pt x="7332" y="1833"/>
                  </a:lnTo>
                  <a:lnTo>
                    <a:pt x="6416" y="1833"/>
                  </a:lnTo>
                  <a:lnTo>
                    <a:pt x="5499" y="1393"/>
                  </a:lnTo>
                  <a:lnTo>
                    <a:pt x="4106" y="1393"/>
                  </a:lnTo>
                  <a:lnTo>
                    <a:pt x="3666" y="917"/>
                  </a:lnTo>
                  <a:lnTo>
                    <a:pt x="2750" y="917"/>
                  </a:lnTo>
                  <a:lnTo>
                    <a:pt x="1833" y="1393"/>
                  </a:lnTo>
                  <a:lnTo>
                    <a:pt x="1833" y="917"/>
                  </a:lnTo>
                  <a:lnTo>
                    <a:pt x="1356" y="477"/>
                  </a:lnTo>
                  <a:lnTo>
                    <a:pt x="917" y="917"/>
                  </a:lnTo>
                  <a:lnTo>
                    <a:pt x="440" y="917"/>
                  </a:lnTo>
                  <a:lnTo>
                    <a:pt x="440" y="1833"/>
                  </a:lnTo>
                  <a:lnTo>
                    <a:pt x="0" y="2310"/>
                  </a:lnTo>
                  <a:lnTo>
                    <a:pt x="0" y="2750"/>
                  </a:lnTo>
                  <a:lnTo>
                    <a:pt x="440" y="3226"/>
                  </a:lnTo>
                  <a:lnTo>
                    <a:pt x="1356" y="3666"/>
                  </a:lnTo>
                  <a:lnTo>
                    <a:pt x="1833" y="3666"/>
                  </a:lnTo>
                  <a:lnTo>
                    <a:pt x="2750" y="4143"/>
                  </a:lnTo>
                  <a:lnTo>
                    <a:pt x="4106" y="4583"/>
                  </a:lnTo>
                  <a:lnTo>
                    <a:pt x="4583" y="5059"/>
                  </a:lnTo>
                  <a:lnTo>
                    <a:pt x="5022" y="5976"/>
                  </a:lnTo>
                  <a:lnTo>
                    <a:pt x="5939" y="5976"/>
                  </a:lnTo>
                  <a:lnTo>
                    <a:pt x="6416" y="6416"/>
                  </a:lnTo>
                  <a:lnTo>
                    <a:pt x="7772" y="6416"/>
                  </a:lnTo>
                  <a:lnTo>
                    <a:pt x="8689" y="6892"/>
                  </a:lnTo>
                  <a:lnTo>
                    <a:pt x="8689" y="7332"/>
                  </a:lnTo>
                  <a:lnTo>
                    <a:pt x="9165" y="8249"/>
                  </a:lnTo>
                  <a:lnTo>
                    <a:pt x="10082" y="8725"/>
                  </a:lnTo>
                  <a:lnTo>
                    <a:pt x="10522" y="8249"/>
                  </a:lnTo>
                  <a:lnTo>
                    <a:pt x="11915" y="8725"/>
                  </a:lnTo>
                  <a:lnTo>
                    <a:pt x="11438" y="7332"/>
                  </a:lnTo>
                  <a:lnTo>
                    <a:pt x="12831" y="6892"/>
                  </a:lnTo>
                  <a:lnTo>
                    <a:pt x="12355" y="5976"/>
                  </a:lnTo>
                  <a:lnTo>
                    <a:pt x="11915" y="5976"/>
                  </a:lnTo>
                  <a:lnTo>
                    <a:pt x="12355" y="5499"/>
                  </a:lnTo>
                  <a:lnTo>
                    <a:pt x="11915" y="5499"/>
                  </a:lnTo>
                  <a:lnTo>
                    <a:pt x="11915" y="5059"/>
                  </a:lnTo>
                  <a:lnTo>
                    <a:pt x="11915" y="4583"/>
                  </a:lnTo>
                  <a:lnTo>
                    <a:pt x="12355" y="4143"/>
                  </a:lnTo>
                  <a:lnTo>
                    <a:pt x="12355" y="3666"/>
                  </a:lnTo>
                  <a:lnTo>
                    <a:pt x="12355" y="3226"/>
                  </a:lnTo>
                  <a:lnTo>
                    <a:pt x="12355" y="2750"/>
                  </a:lnTo>
                  <a:lnTo>
                    <a:pt x="12831" y="1833"/>
                  </a:lnTo>
                  <a:lnTo>
                    <a:pt x="13271" y="1833"/>
                  </a:lnTo>
                  <a:lnTo>
                    <a:pt x="13748" y="917"/>
                  </a:lnTo>
                  <a:lnTo>
                    <a:pt x="13748" y="477"/>
                  </a:lnTo>
                  <a:lnTo>
                    <a:pt x="13748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6" name="Google Shape;2036;p51"/>
            <p:cNvSpPr/>
            <p:nvPr/>
          </p:nvSpPr>
          <p:spPr>
            <a:xfrm>
              <a:off x="4969425" y="3017430"/>
              <a:ext cx="21814" cy="14741"/>
            </a:xfrm>
            <a:custGeom>
              <a:avLst/>
              <a:gdLst/>
              <a:ahLst/>
              <a:cxnLst/>
              <a:rect l="l" t="t" r="r" b="b"/>
              <a:pathLst>
                <a:path w="1357" h="917" extrusionOk="0">
                  <a:moveTo>
                    <a:pt x="0" y="0"/>
                  </a:moveTo>
                  <a:lnTo>
                    <a:pt x="0" y="917"/>
                  </a:lnTo>
                  <a:lnTo>
                    <a:pt x="917" y="917"/>
                  </a:lnTo>
                  <a:lnTo>
                    <a:pt x="1357" y="477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7" name="Google Shape;2037;p51"/>
            <p:cNvSpPr/>
            <p:nvPr/>
          </p:nvSpPr>
          <p:spPr>
            <a:xfrm>
              <a:off x="5072546" y="3282620"/>
              <a:ext cx="21830" cy="7668"/>
            </a:xfrm>
            <a:custGeom>
              <a:avLst/>
              <a:gdLst/>
              <a:ahLst/>
              <a:cxnLst/>
              <a:rect l="l" t="t" r="r" b="b"/>
              <a:pathLst>
                <a:path w="1358" h="477" extrusionOk="0">
                  <a:moveTo>
                    <a:pt x="1" y="0"/>
                  </a:moveTo>
                  <a:lnTo>
                    <a:pt x="441" y="477"/>
                  </a:lnTo>
                  <a:lnTo>
                    <a:pt x="1357" y="477"/>
                  </a:lnTo>
                  <a:lnTo>
                    <a:pt x="135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8" name="Google Shape;2038;p51"/>
            <p:cNvSpPr/>
            <p:nvPr/>
          </p:nvSpPr>
          <p:spPr>
            <a:xfrm>
              <a:off x="5168016" y="2553635"/>
              <a:ext cx="14757" cy="21830"/>
            </a:xfrm>
            <a:custGeom>
              <a:avLst/>
              <a:gdLst/>
              <a:ahLst/>
              <a:cxnLst/>
              <a:rect l="l" t="t" r="r" b="b"/>
              <a:pathLst>
                <a:path w="918" h="1358" extrusionOk="0">
                  <a:moveTo>
                    <a:pt x="917" y="1"/>
                  </a:moveTo>
                  <a:lnTo>
                    <a:pt x="477" y="441"/>
                  </a:lnTo>
                  <a:lnTo>
                    <a:pt x="1" y="441"/>
                  </a:lnTo>
                  <a:lnTo>
                    <a:pt x="477" y="917"/>
                  </a:lnTo>
                  <a:lnTo>
                    <a:pt x="917" y="1357"/>
                  </a:lnTo>
                  <a:lnTo>
                    <a:pt x="917" y="917"/>
                  </a:lnTo>
                  <a:lnTo>
                    <a:pt x="917" y="441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39" name="Google Shape;2039;p51"/>
            <p:cNvSpPr/>
            <p:nvPr/>
          </p:nvSpPr>
          <p:spPr>
            <a:xfrm>
              <a:off x="5271153" y="2450513"/>
              <a:ext cx="22409" cy="66020"/>
            </a:xfrm>
            <a:custGeom>
              <a:avLst/>
              <a:gdLst/>
              <a:ahLst/>
              <a:cxnLst/>
              <a:rect l="l" t="t" r="r" b="b"/>
              <a:pathLst>
                <a:path w="1394" h="4107" extrusionOk="0">
                  <a:moveTo>
                    <a:pt x="1393" y="0"/>
                  </a:moveTo>
                  <a:lnTo>
                    <a:pt x="917" y="1357"/>
                  </a:lnTo>
                  <a:lnTo>
                    <a:pt x="917" y="1833"/>
                  </a:lnTo>
                  <a:lnTo>
                    <a:pt x="0" y="1833"/>
                  </a:lnTo>
                  <a:lnTo>
                    <a:pt x="0" y="2750"/>
                  </a:lnTo>
                  <a:lnTo>
                    <a:pt x="477" y="3190"/>
                  </a:lnTo>
                  <a:lnTo>
                    <a:pt x="477" y="3629"/>
                  </a:lnTo>
                  <a:lnTo>
                    <a:pt x="917" y="3190"/>
                  </a:lnTo>
                  <a:lnTo>
                    <a:pt x="917" y="2750"/>
                  </a:lnTo>
                  <a:lnTo>
                    <a:pt x="1393" y="2273"/>
                  </a:lnTo>
                  <a:lnTo>
                    <a:pt x="1393" y="1833"/>
                  </a:lnTo>
                  <a:lnTo>
                    <a:pt x="1393" y="1357"/>
                  </a:lnTo>
                  <a:lnTo>
                    <a:pt x="1393" y="917"/>
                  </a:lnTo>
                  <a:lnTo>
                    <a:pt x="1393" y="0"/>
                  </a:lnTo>
                  <a:close/>
                  <a:moveTo>
                    <a:pt x="477" y="3629"/>
                  </a:moveTo>
                  <a:lnTo>
                    <a:pt x="0" y="4106"/>
                  </a:lnTo>
                  <a:lnTo>
                    <a:pt x="0" y="4106"/>
                  </a:lnTo>
                  <a:lnTo>
                    <a:pt x="477" y="3666"/>
                  </a:lnTo>
                  <a:lnTo>
                    <a:pt x="477" y="3629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0" name="Google Shape;2040;p51"/>
            <p:cNvSpPr/>
            <p:nvPr/>
          </p:nvSpPr>
          <p:spPr>
            <a:xfrm>
              <a:off x="4969425" y="2575448"/>
              <a:ext cx="51279" cy="51874"/>
            </a:xfrm>
            <a:custGeom>
              <a:avLst/>
              <a:gdLst/>
              <a:ahLst/>
              <a:cxnLst/>
              <a:rect l="l" t="t" r="r" b="b"/>
              <a:pathLst>
                <a:path w="3190" h="3227" extrusionOk="0">
                  <a:moveTo>
                    <a:pt x="3190" y="0"/>
                  </a:moveTo>
                  <a:lnTo>
                    <a:pt x="2750" y="477"/>
                  </a:lnTo>
                  <a:lnTo>
                    <a:pt x="1357" y="477"/>
                  </a:lnTo>
                  <a:lnTo>
                    <a:pt x="1357" y="1393"/>
                  </a:lnTo>
                  <a:lnTo>
                    <a:pt x="917" y="917"/>
                  </a:lnTo>
                  <a:lnTo>
                    <a:pt x="917" y="477"/>
                  </a:lnTo>
                  <a:lnTo>
                    <a:pt x="440" y="917"/>
                  </a:lnTo>
                  <a:lnTo>
                    <a:pt x="440" y="1393"/>
                  </a:lnTo>
                  <a:lnTo>
                    <a:pt x="0" y="2310"/>
                  </a:lnTo>
                  <a:lnTo>
                    <a:pt x="0" y="3226"/>
                  </a:lnTo>
                  <a:lnTo>
                    <a:pt x="440" y="2310"/>
                  </a:lnTo>
                  <a:lnTo>
                    <a:pt x="917" y="1833"/>
                  </a:lnTo>
                  <a:lnTo>
                    <a:pt x="1357" y="2310"/>
                  </a:lnTo>
                  <a:lnTo>
                    <a:pt x="1357" y="2750"/>
                  </a:lnTo>
                  <a:lnTo>
                    <a:pt x="1833" y="2310"/>
                  </a:lnTo>
                  <a:lnTo>
                    <a:pt x="1833" y="1833"/>
                  </a:lnTo>
                  <a:lnTo>
                    <a:pt x="2273" y="1393"/>
                  </a:lnTo>
                  <a:lnTo>
                    <a:pt x="2750" y="1393"/>
                  </a:lnTo>
                  <a:lnTo>
                    <a:pt x="2750" y="917"/>
                  </a:lnTo>
                  <a:lnTo>
                    <a:pt x="3190" y="477"/>
                  </a:lnTo>
                  <a:lnTo>
                    <a:pt x="319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1" name="Google Shape;2041;p51"/>
            <p:cNvSpPr/>
            <p:nvPr/>
          </p:nvSpPr>
          <p:spPr>
            <a:xfrm>
              <a:off x="4984150" y="2936686"/>
              <a:ext cx="21830" cy="21830"/>
            </a:xfrm>
            <a:custGeom>
              <a:avLst/>
              <a:gdLst/>
              <a:ahLst/>
              <a:cxnLst/>
              <a:rect l="l" t="t" r="r" b="b"/>
              <a:pathLst>
                <a:path w="1358" h="1358" extrusionOk="0">
                  <a:moveTo>
                    <a:pt x="917" y="1"/>
                  </a:moveTo>
                  <a:lnTo>
                    <a:pt x="441" y="441"/>
                  </a:lnTo>
                  <a:lnTo>
                    <a:pt x="1" y="1357"/>
                  </a:lnTo>
                  <a:lnTo>
                    <a:pt x="441" y="1357"/>
                  </a:lnTo>
                  <a:lnTo>
                    <a:pt x="1357" y="917"/>
                  </a:lnTo>
                  <a:lnTo>
                    <a:pt x="1357" y="441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2" name="Google Shape;2042;p51"/>
            <p:cNvSpPr/>
            <p:nvPr/>
          </p:nvSpPr>
          <p:spPr>
            <a:xfrm>
              <a:off x="4976498" y="2649104"/>
              <a:ext cx="22409" cy="22409"/>
            </a:xfrm>
            <a:custGeom>
              <a:avLst/>
              <a:gdLst/>
              <a:ahLst/>
              <a:cxnLst/>
              <a:rect l="l" t="t" r="r" b="b"/>
              <a:pathLst>
                <a:path w="1394" h="1394" extrusionOk="0">
                  <a:moveTo>
                    <a:pt x="1393" y="1"/>
                  </a:moveTo>
                  <a:lnTo>
                    <a:pt x="0" y="477"/>
                  </a:lnTo>
                  <a:lnTo>
                    <a:pt x="477" y="917"/>
                  </a:lnTo>
                  <a:lnTo>
                    <a:pt x="477" y="1394"/>
                  </a:lnTo>
                  <a:lnTo>
                    <a:pt x="1393" y="917"/>
                  </a:lnTo>
                  <a:lnTo>
                    <a:pt x="1393" y="477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3" name="Google Shape;2043;p51"/>
            <p:cNvSpPr/>
            <p:nvPr/>
          </p:nvSpPr>
          <p:spPr>
            <a:xfrm>
              <a:off x="4991223" y="2642031"/>
              <a:ext cx="22409" cy="51295"/>
            </a:xfrm>
            <a:custGeom>
              <a:avLst/>
              <a:gdLst/>
              <a:ahLst/>
              <a:cxnLst/>
              <a:rect l="l" t="t" r="r" b="b"/>
              <a:pathLst>
                <a:path w="1394" h="3191" extrusionOk="0">
                  <a:moveTo>
                    <a:pt x="1394" y="1"/>
                  </a:moveTo>
                  <a:lnTo>
                    <a:pt x="917" y="917"/>
                  </a:lnTo>
                  <a:lnTo>
                    <a:pt x="477" y="1357"/>
                  </a:lnTo>
                  <a:lnTo>
                    <a:pt x="1" y="2274"/>
                  </a:lnTo>
                  <a:lnTo>
                    <a:pt x="477" y="2750"/>
                  </a:lnTo>
                  <a:lnTo>
                    <a:pt x="477" y="3190"/>
                  </a:lnTo>
                  <a:lnTo>
                    <a:pt x="917" y="2274"/>
                  </a:lnTo>
                  <a:lnTo>
                    <a:pt x="917" y="1834"/>
                  </a:lnTo>
                  <a:lnTo>
                    <a:pt x="917" y="1357"/>
                  </a:lnTo>
                  <a:lnTo>
                    <a:pt x="1394" y="917"/>
                  </a:lnTo>
                  <a:lnTo>
                    <a:pt x="1394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4" name="Google Shape;2044;p51"/>
            <p:cNvSpPr/>
            <p:nvPr/>
          </p:nvSpPr>
          <p:spPr>
            <a:xfrm>
              <a:off x="4984150" y="2752241"/>
              <a:ext cx="16" cy="7668"/>
            </a:xfrm>
            <a:custGeom>
              <a:avLst/>
              <a:gdLst/>
              <a:ahLst/>
              <a:cxnLst/>
              <a:rect l="l" t="t" r="r" b="b"/>
              <a:pathLst>
                <a:path w="1" h="477" extrusionOk="0">
                  <a:moveTo>
                    <a:pt x="1" y="477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5" name="Google Shape;2045;p51"/>
            <p:cNvSpPr/>
            <p:nvPr/>
          </p:nvSpPr>
          <p:spPr>
            <a:xfrm>
              <a:off x="4976498" y="2730427"/>
              <a:ext cx="7668" cy="7089"/>
            </a:xfrm>
            <a:custGeom>
              <a:avLst/>
              <a:gdLst/>
              <a:ahLst/>
              <a:cxnLst/>
              <a:rect l="l" t="t" r="r" b="b"/>
              <a:pathLst>
                <a:path w="477" h="441" extrusionOk="0">
                  <a:moveTo>
                    <a:pt x="477" y="1"/>
                  </a:moveTo>
                  <a:lnTo>
                    <a:pt x="0" y="441"/>
                  </a:lnTo>
                  <a:lnTo>
                    <a:pt x="477" y="44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6" name="Google Shape;2046;p51"/>
            <p:cNvSpPr/>
            <p:nvPr/>
          </p:nvSpPr>
          <p:spPr>
            <a:xfrm>
              <a:off x="4976498" y="2737500"/>
              <a:ext cx="22409" cy="14757"/>
            </a:xfrm>
            <a:custGeom>
              <a:avLst/>
              <a:gdLst/>
              <a:ahLst/>
              <a:cxnLst/>
              <a:rect l="l" t="t" r="r" b="b"/>
              <a:pathLst>
                <a:path w="1394" h="918" extrusionOk="0">
                  <a:moveTo>
                    <a:pt x="477" y="1"/>
                  </a:moveTo>
                  <a:lnTo>
                    <a:pt x="477" y="477"/>
                  </a:lnTo>
                  <a:lnTo>
                    <a:pt x="0" y="917"/>
                  </a:lnTo>
                  <a:lnTo>
                    <a:pt x="1393" y="917"/>
                  </a:lnTo>
                  <a:lnTo>
                    <a:pt x="917" y="477"/>
                  </a:lnTo>
                  <a:lnTo>
                    <a:pt x="91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7" name="Google Shape;2047;p51"/>
            <p:cNvSpPr/>
            <p:nvPr/>
          </p:nvSpPr>
          <p:spPr>
            <a:xfrm>
              <a:off x="4829171" y="3267879"/>
              <a:ext cx="14741" cy="16"/>
            </a:xfrm>
            <a:custGeom>
              <a:avLst/>
              <a:gdLst/>
              <a:ahLst/>
              <a:cxnLst/>
              <a:rect l="l" t="t" r="r" b="b"/>
              <a:pathLst>
                <a:path w="917" h="1" extrusionOk="0">
                  <a:moveTo>
                    <a:pt x="0" y="1"/>
                  </a:moveTo>
                  <a:lnTo>
                    <a:pt x="917" y="1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8" name="Google Shape;2048;p51"/>
            <p:cNvSpPr/>
            <p:nvPr/>
          </p:nvSpPr>
          <p:spPr>
            <a:xfrm>
              <a:off x="5057822" y="2973224"/>
              <a:ext cx="7089" cy="14757"/>
            </a:xfrm>
            <a:custGeom>
              <a:avLst/>
              <a:gdLst/>
              <a:ahLst/>
              <a:cxnLst/>
              <a:rect l="l" t="t" r="r" b="b"/>
              <a:pathLst>
                <a:path w="441" h="918" extrusionOk="0">
                  <a:moveTo>
                    <a:pt x="0" y="917"/>
                  </a:moveTo>
                  <a:lnTo>
                    <a:pt x="440" y="1"/>
                  </a:lnTo>
                  <a:lnTo>
                    <a:pt x="44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49" name="Google Shape;2049;p51"/>
            <p:cNvSpPr/>
            <p:nvPr/>
          </p:nvSpPr>
          <p:spPr>
            <a:xfrm>
              <a:off x="4843896" y="2848289"/>
              <a:ext cx="441998" cy="441998"/>
            </a:xfrm>
            <a:custGeom>
              <a:avLst/>
              <a:gdLst/>
              <a:ahLst/>
              <a:cxnLst/>
              <a:rect l="l" t="t" r="r" b="b"/>
              <a:pathLst>
                <a:path w="27496" h="27496" extrusionOk="0">
                  <a:moveTo>
                    <a:pt x="19724" y="1"/>
                  </a:moveTo>
                  <a:lnTo>
                    <a:pt x="19724" y="441"/>
                  </a:lnTo>
                  <a:lnTo>
                    <a:pt x="19247" y="1357"/>
                  </a:lnTo>
                  <a:lnTo>
                    <a:pt x="18807" y="1357"/>
                  </a:lnTo>
                  <a:lnTo>
                    <a:pt x="19247" y="1834"/>
                  </a:lnTo>
                  <a:lnTo>
                    <a:pt x="18807" y="2274"/>
                  </a:lnTo>
                  <a:lnTo>
                    <a:pt x="18331" y="1834"/>
                  </a:lnTo>
                  <a:lnTo>
                    <a:pt x="17891" y="1834"/>
                  </a:lnTo>
                  <a:lnTo>
                    <a:pt x="17891" y="2274"/>
                  </a:lnTo>
                  <a:lnTo>
                    <a:pt x="17414" y="2274"/>
                  </a:lnTo>
                  <a:lnTo>
                    <a:pt x="17414" y="2750"/>
                  </a:lnTo>
                  <a:lnTo>
                    <a:pt x="17414" y="3190"/>
                  </a:lnTo>
                  <a:lnTo>
                    <a:pt x="16974" y="3190"/>
                  </a:lnTo>
                  <a:lnTo>
                    <a:pt x="16498" y="3667"/>
                  </a:lnTo>
                  <a:lnTo>
                    <a:pt x="16058" y="4107"/>
                  </a:lnTo>
                  <a:lnTo>
                    <a:pt x="15581" y="4107"/>
                  </a:lnTo>
                  <a:lnTo>
                    <a:pt x="15581" y="3667"/>
                  </a:lnTo>
                  <a:lnTo>
                    <a:pt x="15141" y="3667"/>
                  </a:lnTo>
                  <a:lnTo>
                    <a:pt x="15141" y="4107"/>
                  </a:lnTo>
                  <a:lnTo>
                    <a:pt x="14225" y="4107"/>
                  </a:lnTo>
                  <a:lnTo>
                    <a:pt x="14665" y="4583"/>
                  </a:lnTo>
                  <a:lnTo>
                    <a:pt x="13748" y="4107"/>
                  </a:lnTo>
                  <a:lnTo>
                    <a:pt x="13308" y="4583"/>
                  </a:lnTo>
                  <a:lnTo>
                    <a:pt x="12832" y="5023"/>
                  </a:lnTo>
                  <a:lnTo>
                    <a:pt x="12832" y="5500"/>
                  </a:lnTo>
                  <a:lnTo>
                    <a:pt x="13308" y="6416"/>
                  </a:lnTo>
                  <a:lnTo>
                    <a:pt x="13308" y="6856"/>
                  </a:lnTo>
                  <a:lnTo>
                    <a:pt x="13748" y="7333"/>
                  </a:lnTo>
                  <a:lnTo>
                    <a:pt x="14225" y="7333"/>
                  </a:lnTo>
                  <a:lnTo>
                    <a:pt x="13748" y="7773"/>
                  </a:lnTo>
                  <a:lnTo>
                    <a:pt x="14225" y="7773"/>
                  </a:lnTo>
                  <a:lnTo>
                    <a:pt x="15141" y="8249"/>
                  </a:lnTo>
                  <a:lnTo>
                    <a:pt x="15141" y="8689"/>
                  </a:lnTo>
                  <a:lnTo>
                    <a:pt x="14225" y="8689"/>
                  </a:lnTo>
                  <a:lnTo>
                    <a:pt x="14225" y="9606"/>
                  </a:lnTo>
                  <a:lnTo>
                    <a:pt x="13748" y="9606"/>
                  </a:lnTo>
                  <a:lnTo>
                    <a:pt x="13748" y="10082"/>
                  </a:lnTo>
                  <a:lnTo>
                    <a:pt x="13748" y="10522"/>
                  </a:lnTo>
                  <a:lnTo>
                    <a:pt x="13308" y="10522"/>
                  </a:lnTo>
                  <a:lnTo>
                    <a:pt x="12832" y="10999"/>
                  </a:lnTo>
                  <a:lnTo>
                    <a:pt x="12832" y="11439"/>
                  </a:lnTo>
                  <a:lnTo>
                    <a:pt x="13308" y="11439"/>
                  </a:lnTo>
                  <a:lnTo>
                    <a:pt x="13308" y="11915"/>
                  </a:lnTo>
                  <a:lnTo>
                    <a:pt x="13748" y="12355"/>
                  </a:lnTo>
                  <a:lnTo>
                    <a:pt x="14225" y="12355"/>
                  </a:lnTo>
                  <a:lnTo>
                    <a:pt x="13748" y="12832"/>
                  </a:lnTo>
                  <a:lnTo>
                    <a:pt x="13308" y="12832"/>
                  </a:lnTo>
                  <a:lnTo>
                    <a:pt x="12832" y="12355"/>
                  </a:lnTo>
                  <a:lnTo>
                    <a:pt x="12832" y="12832"/>
                  </a:lnTo>
                  <a:lnTo>
                    <a:pt x="12832" y="13272"/>
                  </a:lnTo>
                  <a:lnTo>
                    <a:pt x="12832" y="13748"/>
                  </a:lnTo>
                  <a:lnTo>
                    <a:pt x="13308" y="14188"/>
                  </a:lnTo>
                  <a:lnTo>
                    <a:pt x="13308" y="14665"/>
                  </a:lnTo>
                  <a:lnTo>
                    <a:pt x="12832" y="15105"/>
                  </a:lnTo>
                  <a:lnTo>
                    <a:pt x="12392" y="15581"/>
                  </a:lnTo>
                  <a:lnTo>
                    <a:pt x="12392" y="16021"/>
                  </a:lnTo>
                  <a:lnTo>
                    <a:pt x="12392" y="16498"/>
                  </a:lnTo>
                  <a:lnTo>
                    <a:pt x="11915" y="16938"/>
                  </a:lnTo>
                  <a:lnTo>
                    <a:pt x="11475" y="17854"/>
                  </a:lnTo>
                  <a:lnTo>
                    <a:pt x="10999" y="18771"/>
                  </a:lnTo>
                  <a:lnTo>
                    <a:pt x="10999" y="19247"/>
                  </a:lnTo>
                  <a:lnTo>
                    <a:pt x="11475" y="19687"/>
                  </a:lnTo>
                  <a:lnTo>
                    <a:pt x="11915" y="19687"/>
                  </a:lnTo>
                  <a:lnTo>
                    <a:pt x="11915" y="20604"/>
                  </a:lnTo>
                  <a:lnTo>
                    <a:pt x="11475" y="20604"/>
                  </a:lnTo>
                  <a:lnTo>
                    <a:pt x="11475" y="21080"/>
                  </a:lnTo>
                  <a:lnTo>
                    <a:pt x="12832" y="21080"/>
                  </a:lnTo>
                  <a:lnTo>
                    <a:pt x="12392" y="21520"/>
                  </a:lnTo>
                  <a:lnTo>
                    <a:pt x="11915" y="21997"/>
                  </a:lnTo>
                  <a:lnTo>
                    <a:pt x="10559" y="21997"/>
                  </a:lnTo>
                  <a:lnTo>
                    <a:pt x="10082" y="22437"/>
                  </a:lnTo>
                  <a:lnTo>
                    <a:pt x="10559" y="22913"/>
                  </a:lnTo>
                  <a:lnTo>
                    <a:pt x="8249" y="22913"/>
                  </a:lnTo>
                  <a:lnTo>
                    <a:pt x="7809" y="23353"/>
                  </a:lnTo>
                  <a:lnTo>
                    <a:pt x="7333" y="22913"/>
                  </a:lnTo>
                  <a:lnTo>
                    <a:pt x="6893" y="22913"/>
                  </a:lnTo>
                  <a:lnTo>
                    <a:pt x="6893" y="22437"/>
                  </a:lnTo>
                  <a:lnTo>
                    <a:pt x="5500" y="22437"/>
                  </a:lnTo>
                  <a:lnTo>
                    <a:pt x="5976" y="22913"/>
                  </a:lnTo>
                  <a:lnTo>
                    <a:pt x="5500" y="23353"/>
                  </a:lnTo>
                  <a:lnTo>
                    <a:pt x="5060" y="22913"/>
                  </a:lnTo>
                  <a:lnTo>
                    <a:pt x="4583" y="22913"/>
                  </a:lnTo>
                  <a:lnTo>
                    <a:pt x="4583" y="23353"/>
                  </a:lnTo>
                  <a:lnTo>
                    <a:pt x="4143" y="24270"/>
                  </a:lnTo>
                  <a:lnTo>
                    <a:pt x="3227" y="24270"/>
                  </a:lnTo>
                  <a:lnTo>
                    <a:pt x="1394" y="25186"/>
                  </a:lnTo>
                  <a:lnTo>
                    <a:pt x="1834" y="25663"/>
                  </a:lnTo>
                  <a:lnTo>
                    <a:pt x="917" y="25663"/>
                  </a:lnTo>
                  <a:lnTo>
                    <a:pt x="1" y="26103"/>
                  </a:lnTo>
                  <a:lnTo>
                    <a:pt x="477" y="27019"/>
                  </a:lnTo>
                  <a:lnTo>
                    <a:pt x="1394" y="27019"/>
                  </a:lnTo>
                  <a:lnTo>
                    <a:pt x="1394" y="26579"/>
                  </a:lnTo>
                  <a:lnTo>
                    <a:pt x="1834" y="26579"/>
                  </a:lnTo>
                  <a:lnTo>
                    <a:pt x="1834" y="27019"/>
                  </a:lnTo>
                  <a:lnTo>
                    <a:pt x="2310" y="26579"/>
                  </a:lnTo>
                  <a:lnTo>
                    <a:pt x="3227" y="26103"/>
                  </a:lnTo>
                  <a:lnTo>
                    <a:pt x="4143" y="26579"/>
                  </a:lnTo>
                  <a:lnTo>
                    <a:pt x="5060" y="26103"/>
                  </a:lnTo>
                  <a:lnTo>
                    <a:pt x="5060" y="27019"/>
                  </a:lnTo>
                  <a:lnTo>
                    <a:pt x="5500" y="27496"/>
                  </a:lnTo>
                  <a:lnTo>
                    <a:pt x="6893" y="27019"/>
                  </a:lnTo>
                  <a:lnTo>
                    <a:pt x="7333" y="26579"/>
                  </a:lnTo>
                  <a:lnTo>
                    <a:pt x="6893" y="26103"/>
                  </a:lnTo>
                  <a:lnTo>
                    <a:pt x="6893" y="25663"/>
                  </a:lnTo>
                  <a:lnTo>
                    <a:pt x="7333" y="25186"/>
                  </a:lnTo>
                  <a:lnTo>
                    <a:pt x="8249" y="25663"/>
                  </a:lnTo>
                  <a:lnTo>
                    <a:pt x="10082" y="25663"/>
                  </a:lnTo>
                  <a:lnTo>
                    <a:pt x="10559" y="26103"/>
                  </a:lnTo>
                  <a:lnTo>
                    <a:pt x="10999" y="26579"/>
                  </a:lnTo>
                  <a:lnTo>
                    <a:pt x="10999" y="27019"/>
                  </a:lnTo>
                  <a:lnTo>
                    <a:pt x="11475" y="27019"/>
                  </a:lnTo>
                  <a:lnTo>
                    <a:pt x="11915" y="26103"/>
                  </a:lnTo>
                  <a:lnTo>
                    <a:pt x="12832" y="26103"/>
                  </a:lnTo>
                  <a:lnTo>
                    <a:pt x="13748" y="26579"/>
                  </a:lnTo>
                  <a:lnTo>
                    <a:pt x="14665" y="26579"/>
                  </a:lnTo>
                  <a:lnTo>
                    <a:pt x="14665" y="26103"/>
                  </a:lnTo>
                  <a:lnTo>
                    <a:pt x="15141" y="25663"/>
                  </a:lnTo>
                  <a:lnTo>
                    <a:pt x="15581" y="26103"/>
                  </a:lnTo>
                  <a:lnTo>
                    <a:pt x="16058" y="26579"/>
                  </a:lnTo>
                  <a:lnTo>
                    <a:pt x="16974" y="26579"/>
                  </a:lnTo>
                  <a:lnTo>
                    <a:pt x="16974" y="27019"/>
                  </a:lnTo>
                  <a:lnTo>
                    <a:pt x="18331" y="27019"/>
                  </a:lnTo>
                  <a:lnTo>
                    <a:pt x="19247" y="26579"/>
                  </a:lnTo>
                  <a:lnTo>
                    <a:pt x="19724" y="26579"/>
                  </a:lnTo>
                  <a:lnTo>
                    <a:pt x="20164" y="27019"/>
                  </a:lnTo>
                  <a:lnTo>
                    <a:pt x="20640" y="27019"/>
                  </a:lnTo>
                  <a:lnTo>
                    <a:pt x="21080" y="27496"/>
                  </a:lnTo>
                  <a:lnTo>
                    <a:pt x="21997" y="27019"/>
                  </a:lnTo>
                  <a:lnTo>
                    <a:pt x="22473" y="27019"/>
                  </a:lnTo>
                  <a:lnTo>
                    <a:pt x="22913" y="27496"/>
                  </a:lnTo>
                  <a:lnTo>
                    <a:pt x="23390" y="27019"/>
                  </a:lnTo>
                  <a:lnTo>
                    <a:pt x="23830" y="26579"/>
                  </a:lnTo>
                  <a:lnTo>
                    <a:pt x="24306" y="26579"/>
                  </a:lnTo>
                  <a:lnTo>
                    <a:pt x="24746" y="26103"/>
                  </a:lnTo>
                  <a:lnTo>
                    <a:pt x="25223" y="25186"/>
                  </a:lnTo>
                  <a:lnTo>
                    <a:pt x="24746" y="24746"/>
                  </a:lnTo>
                  <a:lnTo>
                    <a:pt x="24306" y="24746"/>
                  </a:lnTo>
                  <a:lnTo>
                    <a:pt x="23830" y="25663"/>
                  </a:lnTo>
                  <a:lnTo>
                    <a:pt x="23390" y="25186"/>
                  </a:lnTo>
                  <a:lnTo>
                    <a:pt x="22913" y="25186"/>
                  </a:lnTo>
                  <a:lnTo>
                    <a:pt x="22473" y="24746"/>
                  </a:lnTo>
                  <a:lnTo>
                    <a:pt x="21997" y="24270"/>
                  </a:lnTo>
                  <a:lnTo>
                    <a:pt x="21997" y="23830"/>
                  </a:lnTo>
                  <a:lnTo>
                    <a:pt x="23390" y="23830"/>
                  </a:lnTo>
                  <a:lnTo>
                    <a:pt x="23830" y="23353"/>
                  </a:lnTo>
                  <a:lnTo>
                    <a:pt x="23830" y="22913"/>
                  </a:lnTo>
                  <a:lnTo>
                    <a:pt x="23390" y="22913"/>
                  </a:lnTo>
                  <a:lnTo>
                    <a:pt x="23830" y="22437"/>
                  </a:lnTo>
                  <a:lnTo>
                    <a:pt x="25223" y="22437"/>
                  </a:lnTo>
                  <a:lnTo>
                    <a:pt x="25223" y="21997"/>
                  </a:lnTo>
                  <a:lnTo>
                    <a:pt x="26139" y="21997"/>
                  </a:lnTo>
                  <a:lnTo>
                    <a:pt x="26579" y="21520"/>
                  </a:lnTo>
                  <a:lnTo>
                    <a:pt x="27056" y="21080"/>
                  </a:lnTo>
                  <a:lnTo>
                    <a:pt x="27056" y="20164"/>
                  </a:lnTo>
                  <a:lnTo>
                    <a:pt x="27496" y="19247"/>
                  </a:lnTo>
                  <a:lnTo>
                    <a:pt x="27496" y="18771"/>
                  </a:lnTo>
                  <a:lnTo>
                    <a:pt x="27496" y="17854"/>
                  </a:lnTo>
                  <a:lnTo>
                    <a:pt x="26579" y="17414"/>
                  </a:lnTo>
                  <a:lnTo>
                    <a:pt x="25663" y="16938"/>
                  </a:lnTo>
                  <a:lnTo>
                    <a:pt x="24746" y="16938"/>
                  </a:lnTo>
                  <a:lnTo>
                    <a:pt x="24306" y="16498"/>
                  </a:lnTo>
                  <a:lnTo>
                    <a:pt x="23830" y="16938"/>
                  </a:lnTo>
                  <a:lnTo>
                    <a:pt x="23390" y="16938"/>
                  </a:lnTo>
                  <a:lnTo>
                    <a:pt x="22913" y="17854"/>
                  </a:lnTo>
                  <a:lnTo>
                    <a:pt x="22473" y="17414"/>
                  </a:lnTo>
                  <a:lnTo>
                    <a:pt x="22473" y="16938"/>
                  </a:lnTo>
                  <a:lnTo>
                    <a:pt x="21997" y="16021"/>
                  </a:lnTo>
                  <a:lnTo>
                    <a:pt x="22913" y="16021"/>
                  </a:lnTo>
                  <a:lnTo>
                    <a:pt x="23390" y="15581"/>
                  </a:lnTo>
                  <a:lnTo>
                    <a:pt x="23830" y="15105"/>
                  </a:lnTo>
                  <a:lnTo>
                    <a:pt x="23830" y="14665"/>
                  </a:lnTo>
                  <a:lnTo>
                    <a:pt x="23390" y="14188"/>
                  </a:lnTo>
                  <a:lnTo>
                    <a:pt x="23390" y="13748"/>
                  </a:lnTo>
                  <a:lnTo>
                    <a:pt x="22913" y="13272"/>
                  </a:lnTo>
                  <a:lnTo>
                    <a:pt x="22913" y="12832"/>
                  </a:lnTo>
                  <a:lnTo>
                    <a:pt x="21997" y="12355"/>
                  </a:lnTo>
                  <a:lnTo>
                    <a:pt x="21557" y="12355"/>
                  </a:lnTo>
                  <a:lnTo>
                    <a:pt x="21557" y="11915"/>
                  </a:lnTo>
                  <a:lnTo>
                    <a:pt x="22473" y="11915"/>
                  </a:lnTo>
                  <a:lnTo>
                    <a:pt x="22913" y="12355"/>
                  </a:lnTo>
                  <a:lnTo>
                    <a:pt x="22913" y="9606"/>
                  </a:lnTo>
                  <a:lnTo>
                    <a:pt x="22913" y="9166"/>
                  </a:lnTo>
                  <a:lnTo>
                    <a:pt x="22473" y="8689"/>
                  </a:lnTo>
                  <a:lnTo>
                    <a:pt x="22473" y="8249"/>
                  </a:lnTo>
                  <a:lnTo>
                    <a:pt x="21997" y="7773"/>
                  </a:lnTo>
                  <a:lnTo>
                    <a:pt x="21997" y="7333"/>
                  </a:lnTo>
                  <a:lnTo>
                    <a:pt x="21557" y="7333"/>
                  </a:lnTo>
                  <a:lnTo>
                    <a:pt x="21080" y="6856"/>
                  </a:lnTo>
                  <a:lnTo>
                    <a:pt x="20640" y="6856"/>
                  </a:lnTo>
                  <a:lnTo>
                    <a:pt x="20640" y="6416"/>
                  </a:lnTo>
                  <a:lnTo>
                    <a:pt x="20640" y="5500"/>
                  </a:lnTo>
                  <a:lnTo>
                    <a:pt x="20640" y="5023"/>
                  </a:lnTo>
                  <a:lnTo>
                    <a:pt x="21080" y="4583"/>
                  </a:lnTo>
                  <a:lnTo>
                    <a:pt x="21080" y="4107"/>
                  </a:lnTo>
                  <a:lnTo>
                    <a:pt x="20164" y="3667"/>
                  </a:lnTo>
                  <a:lnTo>
                    <a:pt x="20164" y="3190"/>
                  </a:lnTo>
                  <a:lnTo>
                    <a:pt x="20164" y="2750"/>
                  </a:lnTo>
                  <a:lnTo>
                    <a:pt x="20640" y="1357"/>
                  </a:lnTo>
                  <a:lnTo>
                    <a:pt x="20164" y="1357"/>
                  </a:lnTo>
                  <a:lnTo>
                    <a:pt x="19724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0" name="Google Shape;2050;p51"/>
            <p:cNvSpPr/>
            <p:nvPr/>
          </p:nvSpPr>
          <p:spPr>
            <a:xfrm>
              <a:off x="4895753" y="3039823"/>
              <a:ext cx="162084" cy="154416"/>
            </a:xfrm>
            <a:custGeom>
              <a:avLst/>
              <a:gdLst/>
              <a:ahLst/>
              <a:cxnLst/>
              <a:rect l="l" t="t" r="r" b="b"/>
              <a:pathLst>
                <a:path w="10083" h="9606" extrusionOk="0">
                  <a:moveTo>
                    <a:pt x="7773" y="0"/>
                  </a:moveTo>
                  <a:lnTo>
                    <a:pt x="6416" y="440"/>
                  </a:lnTo>
                  <a:lnTo>
                    <a:pt x="5940" y="440"/>
                  </a:lnTo>
                  <a:lnTo>
                    <a:pt x="5500" y="917"/>
                  </a:lnTo>
                  <a:lnTo>
                    <a:pt x="4583" y="917"/>
                  </a:lnTo>
                  <a:lnTo>
                    <a:pt x="4107" y="1357"/>
                  </a:lnTo>
                  <a:lnTo>
                    <a:pt x="3667" y="1357"/>
                  </a:lnTo>
                  <a:lnTo>
                    <a:pt x="3667" y="2273"/>
                  </a:lnTo>
                  <a:lnTo>
                    <a:pt x="4107" y="1833"/>
                  </a:lnTo>
                  <a:lnTo>
                    <a:pt x="4583" y="1357"/>
                  </a:lnTo>
                  <a:lnTo>
                    <a:pt x="5023" y="1833"/>
                  </a:lnTo>
                  <a:lnTo>
                    <a:pt x="5500" y="1357"/>
                  </a:lnTo>
                  <a:lnTo>
                    <a:pt x="5940" y="1357"/>
                  </a:lnTo>
                  <a:lnTo>
                    <a:pt x="5940" y="1833"/>
                  </a:lnTo>
                  <a:lnTo>
                    <a:pt x="5500" y="2273"/>
                  </a:lnTo>
                  <a:lnTo>
                    <a:pt x="5500" y="2750"/>
                  </a:lnTo>
                  <a:lnTo>
                    <a:pt x="5940" y="3190"/>
                  </a:lnTo>
                  <a:lnTo>
                    <a:pt x="5500" y="3190"/>
                  </a:lnTo>
                  <a:lnTo>
                    <a:pt x="5940" y="3666"/>
                  </a:lnTo>
                  <a:lnTo>
                    <a:pt x="5500" y="4583"/>
                  </a:lnTo>
                  <a:lnTo>
                    <a:pt x="5023" y="4583"/>
                  </a:lnTo>
                  <a:lnTo>
                    <a:pt x="4583" y="5023"/>
                  </a:lnTo>
                  <a:lnTo>
                    <a:pt x="4107" y="5499"/>
                  </a:lnTo>
                  <a:lnTo>
                    <a:pt x="3190" y="5023"/>
                  </a:lnTo>
                  <a:lnTo>
                    <a:pt x="2750" y="5499"/>
                  </a:lnTo>
                  <a:lnTo>
                    <a:pt x="1357" y="5499"/>
                  </a:lnTo>
                  <a:lnTo>
                    <a:pt x="917" y="5023"/>
                  </a:lnTo>
                  <a:lnTo>
                    <a:pt x="441" y="5939"/>
                  </a:lnTo>
                  <a:lnTo>
                    <a:pt x="441" y="6416"/>
                  </a:lnTo>
                  <a:lnTo>
                    <a:pt x="1" y="6856"/>
                  </a:lnTo>
                  <a:lnTo>
                    <a:pt x="917" y="6856"/>
                  </a:lnTo>
                  <a:lnTo>
                    <a:pt x="1357" y="6416"/>
                  </a:lnTo>
                  <a:lnTo>
                    <a:pt x="1357" y="7332"/>
                  </a:lnTo>
                  <a:lnTo>
                    <a:pt x="917" y="7332"/>
                  </a:lnTo>
                  <a:lnTo>
                    <a:pt x="917" y="7772"/>
                  </a:lnTo>
                  <a:lnTo>
                    <a:pt x="2274" y="7772"/>
                  </a:lnTo>
                  <a:lnTo>
                    <a:pt x="2750" y="6856"/>
                  </a:lnTo>
                  <a:lnTo>
                    <a:pt x="3667" y="6856"/>
                  </a:lnTo>
                  <a:lnTo>
                    <a:pt x="3667" y="7332"/>
                  </a:lnTo>
                  <a:lnTo>
                    <a:pt x="3667" y="7772"/>
                  </a:lnTo>
                  <a:lnTo>
                    <a:pt x="3667" y="8249"/>
                  </a:lnTo>
                  <a:lnTo>
                    <a:pt x="5023" y="8249"/>
                  </a:lnTo>
                  <a:lnTo>
                    <a:pt x="4583" y="8689"/>
                  </a:lnTo>
                  <a:lnTo>
                    <a:pt x="5023" y="9165"/>
                  </a:lnTo>
                  <a:lnTo>
                    <a:pt x="5940" y="9605"/>
                  </a:lnTo>
                  <a:lnTo>
                    <a:pt x="7773" y="9605"/>
                  </a:lnTo>
                  <a:lnTo>
                    <a:pt x="8249" y="9165"/>
                  </a:lnTo>
                  <a:lnTo>
                    <a:pt x="8249" y="8689"/>
                  </a:lnTo>
                  <a:lnTo>
                    <a:pt x="8689" y="8689"/>
                  </a:lnTo>
                  <a:lnTo>
                    <a:pt x="8689" y="7772"/>
                  </a:lnTo>
                  <a:lnTo>
                    <a:pt x="8249" y="7772"/>
                  </a:lnTo>
                  <a:lnTo>
                    <a:pt x="7773" y="7332"/>
                  </a:lnTo>
                  <a:lnTo>
                    <a:pt x="7773" y="6856"/>
                  </a:lnTo>
                  <a:lnTo>
                    <a:pt x="8249" y="5939"/>
                  </a:lnTo>
                  <a:lnTo>
                    <a:pt x="8689" y="5023"/>
                  </a:lnTo>
                  <a:lnTo>
                    <a:pt x="9166" y="4583"/>
                  </a:lnTo>
                  <a:lnTo>
                    <a:pt x="9166" y="4106"/>
                  </a:lnTo>
                  <a:lnTo>
                    <a:pt x="9166" y="3666"/>
                  </a:lnTo>
                  <a:lnTo>
                    <a:pt x="9606" y="3190"/>
                  </a:lnTo>
                  <a:lnTo>
                    <a:pt x="10082" y="2750"/>
                  </a:lnTo>
                  <a:lnTo>
                    <a:pt x="10082" y="2273"/>
                  </a:lnTo>
                  <a:lnTo>
                    <a:pt x="9606" y="1833"/>
                  </a:lnTo>
                  <a:lnTo>
                    <a:pt x="9606" y="1357"/>
                  </a:lnTo>
                  <a:lnTo>
                    <a:pt x="9606" y="917"/>
                  </a:lnTo>
                  <a:lnTo>
                    <a:pt x="9166" y="917"/>
                  </a:lnTo>
                  <a:lnTo>
                    <a:pt x="9166" y="0"/>
                  </a:lnTo>
                  <a:lnTo>
                    <a:pt x="8689" y="0"/>
                  </a:lnTo>
                  <a:lnTo>
                    <a:pt x="8249" y="440"/>
                  </a:lnTo>
                  <a:lnTo>
                    <a:pt x="7773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1" name="Google Shape;2051;p51"/>
            <p:cNvSpPr/>
            <p:nvPr/>
          </p:nvSpPr>
          <p:spPr>
            <a:xfrm>
              <a:off x="5094360" y="2686237"/>
              <a:ext cx="7668" cy="16"/>
            </a:xfrm>
            <a:custGeom>
              <a:avLst/>
              <a:gdLst/>
              <a:ahLst/>
              <a:cxnLst/>
              <a:rect l="l" t="t" r="r" b="b"/>
              <a:pathLst>
                <a:path w="477" h="1" extrusionOk="0">
                  <a:moveTo>
                    <a:pt x="0" y="0"/>
                  </a:move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2" name="Google Shape;2052;p51"/>
            <p:cNvSpPr/>
            <p:nvPr/>
          </p:nvSpPr>
          <p:spPr>
            <a:xfrm>
              <a:off x="5020688" y="2671496"/>
              <a:ext cx="7684" cy="16"/>
            </a:xfrm>
            <a:custGeom>
              <a:avLst/>
              <a:gdLst/>
              <a:ahLst/>
              <a:cxnLst/>
              <a:rect l="l" t="t" r="r" b="b"/>
              <a:pathLst>
                <a:path w="478" h="1" extrusionOk="0">
                  <a:moveTo>
                    <a:pt x="477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3" name="Google Shape;2053;p51"/>
            <p:cNvSpPr/>
            <p:nvPr/>
          </p:nvSpPr>
          <p:spPr>
            <a:xfrm>
              <a:off x="4984150" y="2590173"/>
              <a:ext cx="221015" cy="331804"/>
            </a:xfrm>
            <a:custGeom>
              <a:avLst/>
              <a:gdLst/>
              <a:ahLst/>
              <a:cxnLst/>
              <a:rect l="l" t="t" r="r" b="b"/>
              <a:pathLst>
                <a:path w="13749" h="20641" extrusionOk="0">
                  <a:moveTo>
                    <a:pt x="6416" y="1"/>
                  </a:moveTo>
                  <a:lnTo>
                    <a:pt x="6416" y="477"/>
                  </a:lnTo>
                  <a:lnTo>
                    <a:pt x="5940" y="1394"/>
                  </a:lnTo>
                  <a:lnTo>
                    <a:pt x="6416" y="1394"/>
                  </a:lnTo>
                  <a:lnTo>
                    <a:pt x="5940" y="1834"/>
                  </a:lnTo>
                  <a:lnTo>
                    <a:pt x="5023" y="1394"/>
                  </a:lnTo>
                  <a:lnTo>
                    <a:pt x="5023" y="1394"/>
                  </a:lnTo>
                  <a:lnTo>
                    <a:pt x="5500" y="1834"/>
                  </a:lnTo>
                  <a:lnTo>
                    <a:pt x="5023" y="2310"/>
                  </a:lnTo>
                  <a:lnTo>
                    <a:pt x="4583" y="2750"/>
                  </a:lnTo>
                  <a:lnTo>
                    <a:pt x="5023" y="3227"/>
                  </a:lnTo>
                  <a:lnTo>
                    <a:pt x="5023" y="3667"/>
                  </a:lnTo>
                  <a:lnTo>
                    <a:pt x="5023" y="4143"/>
                  </a:lnTo>
                  <a:lnTo>
                    <a:pt x="4583" y="3667"/>
                  </a:lnTo>
                  <a:lnTo>
                    <a:pt x="4107" y="3667"/>
                  </a:lnTo>
                  <a:lnTo>
                    <a:pt x="4107" y="3227"/>
                  </a:lnTo>
                  <a:lnTo>
                    <a:pt x="3190" y="3227"/>
                  </a:lnTo>
                  <a:lnTo>
                    <a:pt x="2750" y="3667"/>
                  </a:lnTo>
                  <a:lnTo>
                    <a:pt x="2750" y="4143"/>
                  </a:lnTo>
                  <a:lnTo>
                    <a:pt x="2750" y="4583"/>
                  </a:lnTo>
                  <a:lnTo>
                    <a:pt x="2750" y="5060"/>
                  </a:lnTo>
                  <a:lnTo>
                    <a:pt x="3190" y="5500"/>
                  </a:lnTo>
                  <a:lnTo>
                    <a:pt x="3190" y="5976"/>
                  </a:lnTo>
                  <a:lnTo>
                    <a:pt x="2274" y="5976"/>
                  </a:lnTo>
                  <a:lnTo>
                    <a:pt x="2274" y="6893"/>
                  </a:lnTo>
                  <a:lnTo>
                    <a:pt x="2274" y="7333"/>
                  </a:lnTo>
                  <a:lnTo>
                    <a:pt x="1834" y="7333"/>
                  </a:lnTo>
                  <a:lnTo>
                    <a:pt x="1357" y="7809"/>
                  </a:lnTo>
                  <a:lnTo>
                    <a:pt x="1357" y="8249"/>
                  </a:lnTo>
                  <a:lnTo>
                    <a:pt x="1357" y="8726"/>
                  </a:lnTo>
                  <a:lnTo>
                    <a:pt x="441" y="9166"/>
                  </a:lnTo>
                  <a:lnTo>
                    <a:pt x="441" y="9642"/>
                  </a:lnTo>
                  <a:lnTo>
                    <a:pt x="917" y="9642"/>
                  </a:lnTo>
                  <a:lnTo>
                    <a:pt x="1357" y="10082"/>
                  </a:lnTo>
                  <a:lnTo>
                    <a:pt x="1834" y="9166"/>
                  </a:lnTo>
                  <a:lnTo>
                    <a:pt x="2274" y="9166"/>
                  </a:lnTo>
                  <a:lnTo>
                    <a:pt x="2750" y="8726"/>
                  </a:lnTo>
                  <a:lnTo>
                    <a:pt x="3190" y="8726"/>
                  </a:lnTo>
                  <a:lnTo>
                    <a:pt x="2750" y="9166"/>
                  </a:lnTo>
                  <a:lnTo>
                    <a:pt x="2274" y="9642"/>
                  </a:lnTo>
                  <a:lnTo>
                    <a:pt x="1834" y="10082"/>
                  </a:lnTo>
                  <a:lnTo>
                    <a:pt x="2750" y="10082"/>
                  </a:lnTo>
                  <a:lnTo>
                    <a:pt x="2750" y="10559"/>
                  </a:lnTo>
                  <a:lnTo>
                    <a:pt x="1357" y="10559"/>
                  </a:lnTo>
                  <a:lnTo>
                    <a:pt x="917" y="10999"/>
                  </a:lnTo>
                  <a:lnTo>
                    <a:pt x="917" y="12392"/>
                  </a:lnTo>
                  <a:lnTo>
                    <a:pt x="917" y="12832"/>
                  </a:lnTo>
                  <a:lnTo>
                    <a:pt x="917" y="13308"/>
                  </a:lnTo>
                  <a:lnTo>
                    <a:pt x="1357" y="12832"/>
                  </a:lnTo>
                  <a:lnTo>
                    <a:pt x="1834" y="11475"/>
                  </a:lnTo>
                  <a:lnTo>
                    <a:pt x="2274" y="11475"/>
                  </a:lnTo>
                  <a:lnTo>
                    <a:pt x="2750" y="11915"/>
                  </a:lnTo>
                  <a:lnTo>
                    <a:pt x="2750" y="12392"/>
                  </a:lnTo>
                  <a:lnTo>
                    <a:pt x="2274" y="12832"/>
                  </a:lnTo>
                  <a:lnTo>
                    <a:pt x="1834" y="13308"/>
                  </a:lnTo>
                  <a:lnTo>
                    <a:pt x="1834" y="13748"/>
                  </a:lnTo>
                  <a:lnTo>
                    <a:pt x="2274" y="13748"/>
                  </a:lnTo>
                  <a:lnTo>
                    <a:pt x="2750" y="13308"/>
                  </a:lnTo>
                  <a:lnTo>
                    <a:pt x="3190" y="14225"/>
                  </a:lnTo>
                  <a:lnTo>
                    <a:pt x="3667" y="13748"/>
                  </a:lnTo>
                  <a:lnTo>
                    <a:pt x="3667" y="14225"/>
                  </a:lnTo>
                  <a:lnTo>
                    <a:pt x="3190" y="14665"/>
                  </a:lnTo>
                  <a:lnTo>
                    <a:pt x="3190" y="15141"/>
                  </a:lnTo>
                  <a:lnTo>
                    <a:pt x="2750" y="15581"/>
                  </a:lnTo>
                  <a:lnTo>
                    <a:pt x="2274" y="16058"/>
                  </a:lnTo>
                  <a:lnTo>
                    <a:pt x="1834" y="16498"/>
                  </a:lnTo>
                  <a:lnTo>
                    <a:pt x="1357" y="16498"/>
                  </a:lnTo>
                  <a:lnTo>
                    <a:pt x="1357" y="16974"/>
                  </a:lnTo>
                  <a:lnTo>
                    <a:pt x="917" y="17414"/>
                  </a:lnTo>
                  <a:lnTo>
                    <a:pt x="441" y="17414"/>
                  </a:lnTo>
                  <a:lnTo>
                    <a:pt x="441" y="18331"/>
                  </a:lnTo>
                  <a:lnTo>
                    <a:pt x="1" y="18331"/>
                  </a:lnTo>
                  <a:lnTo>
                    <a:pt x="1" y="18807"/>
                  </a:lnTo>
                  <a:lnTo>
                    <a:pt x="1" y="19724"/>
                  </a:lnTo>
                  <a:lnTo>
                    <a:pt x="441" y="20164"/>
                  </a:lnTo>
                  <a:lnTo>
                    <a:pt x="917" y="20164"/>
                  </a:lnTo>
                  <a:lnTo>
                    <a:pt x="917" y="19724"/>
                  </a:lnTo>
                  <a:lnTo>
                    <a:pt x="441" y="19247"/>
                  </a:lnTo>
                  <a:lnTo>
                    <a:pt x="1357" y="19247"/>
                  </a:lnTo>
                  <a:lnTo>
                    <a:pt x="1834" y="19724"/>
                  </a:lnTo>
                  <a:lnTo>
                    <a:pt x="1834" y="20164"/>
                  </a:lnTo>
                  <a:lnTo>
                    <a:pt x="2274" y="20640"/>
                  </a:lnTo>
                  <a:lnTo>
                    <a:pt x="2274" y="20164"/>
                  </a:lnTo>
                  <a:lnTo>
                    <a:pt x="2274" y="19724"/>
                  </a:lnTo>
                  <a:lnTo>
                    <a:pt x="2750" y="18807"/>
                  </a:lnTo>
                  <a:lnTo>
                    <a:pt x="3190" y="19247"/>
                  </a:lnTo>
                  <a:lnTo>
                    <a:pt x="3190" y="19724"/>
                  </a:lnTo>
                  <a:lnTo>
                    <a:pt x="4107" y="19247"/>
                  </a:lnTo>
                  <a:lnTo>
                    <a:pt x="4107" y="19724"/>
                  </a:lnTo>
                  <a:lnTo>
                    <a:pt x="4583" y="19724"/>
                  </a:lnTo>
                  <a:lnTo>
                    <a:pt x="4583" y="19247"/>
                  </a:lnTo>
                  <a:lnTo>
                    <a:pt x="5023" y="19247"/>
                  </a:lnTo>
                  <a:lnTo>
                    <a:pt x="5500" y="19724"/>
                  </a:lnTo>
                  <a:lnTo>
                    <a:pt x="5940" y="19724"/>
                  </a:lnTo>
                  <a:lnTo>
                    <a:pt x="6416" y="19247"/>
                  </a:lnTo>
                  <a:lnTo>
                    <a:pt x="6416" y="19724"/>
                  </a:lnTo>
                  <a:lnTo>
                    <a:pt x="6856" y="19724"/>
                  </a:lnTo>
                  <a:lnTo>
                    <a:pt x="6856" y="20164"/>
                  </a:lnTo>
                  <a:lnTo>
                    <a:pt x="7333" y="20164"/>
                  </a:lnTo>
                  <a:lnTo>
                    <a:pt x="7773" y="19724"/>
                  </a:lnTo>
                  <a:lnTo>
                    <a:pt x="8249" y="19247"/>
                  </a:lnTo>
                  <a:lnTo>
                    <a:pt x="8689" y="19247"/>
                  </a:lnTo>
                  <a:lnTo>
                    <a:pt x="8689" y="18807"/>
                  </a:lnTo>
                  <a:lnTo>
                    <a:pt x="8689" y="18331"/>
                  </a:lnTo>
                  <a:lnTo>
                    <a:pt x="9166" y="18331"/>
                  </a:lnTo>
                  <a:lnTo>
                    <a:pt x="9166" y="17891"/>
                  </a:lnTo>
                  <a:lnTo>
                    <a:pt x="9606" y="17891"/>
                  </a:lnTo>
                  <a:lnTo>
                    <a:pt x="10082" y="18331"/>
                  </a:lnTo>
                  <a:lnTo>
                    <a:pt x="10522" y="17891"/>
                  </a:lnTo>
                  <a:lnTo>
                    <a:pt x="10082" y="17414"/>
                  </a:lnTo>
                  <a:lnTo>
                    <a:pt x="10522" y="17414"/>
                  </a:lnTo>
                  <a:lnTo>
                    <a:pt x="10999" y="16498"/>
                  </a:lnTo>
                  <a:lnTo>
                    <a:pt x="10522" y="15581"/>
                  </a:lnTo>
                  <a:lnTo>
                    <a:pt x="9606" y="15141"/>
                  </a:lnTo>
                  <a:lnTo>
                    <a:pt x="9166" y="14665"/>
                  </a:lnTo>
                  <a:lnTo>
                    <a:pt x="7333" y="14665"/>
                  </a:lnTo>
                  <a:lnTo>
                    <a:pt x="6856" y="14225"/>
                  </a:lnTo>
                  <a:lnTo>
                    <a:pt x="6416" y="14225"/>
                  </a:lnTo>
                  <a:lnTo>
                    <a:pt x="6416" y="13748"/>
                  </a:lnTo>
                  <a:lnTo>
                    <a:pt x="6856" y="13748"/>
                  </a:lnTo>
                  <a:lnTo>
                    <a:pt x="7333" y="14225"/>
                  </a:lnTo>
                  <a:lnTo>
                    <a:pt x="8249" y="14225"/>
                  </a:lnTo>
                  <a:lnTo>
                    <a:pt x="8249" y="13748"/>
                  </a:lnTo>
                  <a:lnTo>
                    <a:pt x="9166" y="13748"/>
                  </a:lnTo>
                  <a:lnTo>
                    <a:pt x="9606" y="12832"/>
                  </a:lnTo>
                  <a:lnTo>
                    <a:pt x="9166" y="12832"/>
                  </a:lnTo>
                  <a:lnTo>
                    <a:pt x="8689" y="12392"/>
                  </a:lnTo>
                  <a:lnTo>
                    <a:pt x="8249" y="12832"/>
                  </a:lnTo>
                  <a:lnTo>
                    <a:pt x="8249" y="12392"/>
                  </a:lnTo>
                  <a:lnTo>
                    <a:pt x="9166" y="11915"/>
                  </a:lnTo>
                  <a:lnTo>
                    <a:pt x="9606" y="11915"/>
                  </a:lnTo>
                  <a:lnTo>
                    <a:pt x="10082" y="12392"/>
                  </a:lnTo>
                  <a:lnTo>
                    <a:pt x="10522" y="11915"/>
                  </a:lnTo>
                  <a:lnTo>
                    <a:pt x="10999" y="11915"/>
                  </a:lnTo>
                  <a:lnTo>
                    <a:pt x="10999" y="11475"/>
                  </a:lnTo>
                  <a:lnTo>
                    <a:pt x="11915" y="10999"/>
                  </a:lnTo>
                  <a:lnTo>
                    <a:pt x="12355" y="10559"/>
                  </a:lnTo>
                  <a:lnTo>
                    <a:pt x="12355" y="10082"/>
                  </a:lnTo>
                  <a:lnTo>
                    <a:pt x="11915" y="9642"/>
                  </a:lnTo>
                  <a:lnTo>
                    <a:pt x="12355" y="8726"/>
                  </a:lnTo>
                  <a:lnTo>
                    <a:pt x="12832" y="8726"/>
                  </a:lnTo>
                  <a:lnTo>
                    <a:pt x="12832" y="8249"/>
                  </a:lnTo>
                  <a:lnTo>
                    <a:pt x="13272" y="8249"/>
                  </a:lnTo>
                  <a:lnTo>
                    <a:pt x="13748" y="7809"/>
                  </a:lnTo>
                  <a:lnTo>
                    <a:pt x="13748" y="7333"/>
                  </a:lnTo>
                  <a:lnTo>
                    <a:pt x="13748" y="6893"/>
                  </a:lnTo>
                  <a:lnTo>
                    <a:pt x="12355" y="6893"/>
                  </a:lnTo>
                  <a:lnTo>
                    <a:pt x="12355" y="6416"/>
                  </a:lnTo>
                  <a:lnTo>
                    <a:pt x="11439" y="5976"/>
                  </a:lnTo>
                  <a:lnTo>
                    <a:pt x="9606" y="5976"/>
                  </a:lnTo>
                  <a:lnTo>
                    <a:pt x="8689" y="6416"/>
                  </a:lnTo>
                  <a:lnTo>
                    <a:pt x="8249" y="6416"/>
                  </a:lnTo>
                  <a:lnTo>
                    <a:pt x="7333" y="6893"/>
                  </a:lnTo>
                  <a:lnTo>
                    <a:pt x="6856" y="6893"/>
                  </a:lnTo>
                  <a:lnTo>
                    <a:pt x="6856" y="6416"/>
                  </a:lnTo>
                  <a:lnTo>
                    <a:pt x="6856" y="5976"/>
                  </a:lnTo>
                  <a:lnTo>
                    <a:pt x="6856" y="5500"/>
                  </a:lnTo>
                  <a:lnTo>
                    <a:pt x="7773" y="4583"/>
                  </a:lnTo>
                  <a:lnTo>
                    <a:pt x="8249" y="4583"/>
                  </a:lnTo>
                  <a:lnTo>
                    <a:pt x="8249" y="4143"/>
                  </a:lnTo>
                  <a:lnTo>
                    <a:pt x="8689" y="3667"/>
                  </a:lnTo>
                  <a:lnTo>
                    <a:pt x="9606" y="3667"/>
                  </a:lnTo>
                  <a:lnTo>
                    <a:pt x="10082" y="3227"/>
                  </a:lnTo>
                  <a:lnTo>
                    <a:pt x="10522" y="2750"/>
                  </a:lnTo>
                  <a:lnTo>
                    <a:pt x="11439" y="2750"/>
                  </a:lnTo>
                  <a:lnTo>
                    <a:pt x="11439" y="1834"/>
                  </a:lnTo>
                  <a:lnTo>
                    <a:pt x="11915" y="1394"/>
                  </a:lnTo>
                  <a:lnTo>
                    <a:pt x="11439" y="917"/>
                  </a:lnTo>
                  <a:lnTo>
                    <a:pt x="10999" y="917"/>
                  </a:lnTo>
                  <a:lnTo>
                    <a:pt x="10082" y="1394"/>
                  </a:lnTo>
                  <a:lnTo>
                    <a:pt x="10082" y="917"/>
                  </a:lnTo>
                  <a:lnTo>
                    <a:pt x="9166" y="1394"/>
                  </a:lnTo>
                  <a:lnTo>
                    <a:pt x="8249" y="917"/>
                  </a:lnTo>
                  <a:lnTo>
                    <a:pt x="8249" y="477"/>
                  </a:lnTo>
                  <a:lnTo>
                    <a:pt x="7773" y="917"/>
                  </a:lnTo>
                  <a:lnTo>
                    <a:pt x="7333" y="477"/>
                  </a:lnTo>
                  <a:lnTo>
                    <a:pt x="7773" y="477"/>
                  </a:lnTo>
                  <a:lnTo>
                    <a:pt x="6856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4" name="Google Shape;2054;p51"/>
            <p:cNvSpPr/>
            <p:nvPr/>
          </p:nvSpPr>
          <p:spPr>
            <a:xfrm>
              <a:off x="5447946" y="3688063"/>
              <a:ext cx="780859" cy="758467"/>
            </a:xfrm>
            <a:custGeom>
              <a:avLst/>
              <a:gdLst/>
              <a:ahLst/>
              <a:cxnLst/>
              <a:rect l="l" t="t" r="r" b="b"/>
              <a:pathLst>
                <a:path w="48576" h="47183" extrusionOk="0">
                  <a:moveTo>
                    <a:pt x="16497" y="1"/>
                  </a:moveTo>
                  <a:lnTo>
                    <a:pt x="16497" y="441"/>
                  </a:lnTo>
                  <a:lnTo>
                    <a:pt x="16497" y="1357"/>
                  </a:lnTo>
                  <a:lnTo>
                    <a:pt x="16497" y="1834"/>
                  </a:lnTo>
                  <a:lnTo>
                    <a:pt x="16058" y="1834"/>
                  </a:lnTo>
                  <a:lnTo>
                    <a:pt x="15581" y="1357"/>
                  </a:lnTo>
                  <a:lnTo>
                    <a:pt x="15141" y="1834"/>
                  </a:lnTo>
                  <a:lnTo>
                    <a:pt x="14664" y="2274"/>
                  </a:lnTo>
                  <a:lnTo>
                    <a:pt x="15141" y="2750"/>
                  </a:lnTo>
                  <a:lnTo>
                    <a:pt x="14664" y="3190"/>
                  </a:lnTo>
                  <a:lnTo>
                    <a:pt x="14225" y="2750"/>
                  </a:lnTo>
                  <a:lnTo>
                    <a:pt x="12831" y="2750"/>
                  </a:lnTo>
                  <a:lnTo>
                    <a:pt x="12391" y="2274"/>
                  </a:lnTo>
                  <a:lnTo>
                    <a:pt x="12391" y="1834"/>
                  </a:lnTo>
                  <a:lnTo>
                    <a:pt x="11475" y="1834"/>
                  </a:lnTo>
                  <a:lnTo>
                    <a:pt x="11915" y="2274"/>
                  </a:lnTo>
                  <a:lnTo>
                    <a:pt x="11915" y="3190"/>
                  </a:lnTo>
                  <a:lnTo>
                    <a:pt x="11475" y="3667"/>
                  </a:lnTo>
                  <a:lnTo>
                    <a:pt x="10998" y="4107"/>
                  </a:lnTo>
                  <a:lnTo>
                    <a:pt x="10082" y="4583"/>
                  </a:lnTo>
                  <a:lnTo>
                    <a:pt x="10558" y="5023"/>
                  </a:lnTo>
                  <a:lnTo>
                    <a:pt x="9642" y="4583"/>
                  </a:lnTo>
                  <a:lnTo>
                    <a:pt x="9165" y="4107"/>
                  </a:lnTo>
                  <a:lnTo>
                    <a:pt x="8725" y="3667"/>
                  </a:lnTo>
                  <a:lnTo>
                    <a:pt x="8725" y="3190"/>
                  </a:lnTo>
                  <a:lnTo>
                    <a:pt x="8725" y="2750"/>
                  </a:lnTo>
                  <a:lnTo>
                    <a:pt x="8249" y="2274"/>
                  </a:lnTo>
                  <a:lnTo>
                    <a:pt x="7809" y="2274"/>
                  </a:lnTo>
                  <a:lnTo>
                    <a:pt x="7332" y="2750"/>
                  </a:lnTo>
                  <a:lnTo>
                    <a:pt x="7332" y="3190"/>
                  </a:lnTo>
                  <a:lnTo>
                    <a:pt x="6892" y="4107"/>
                  </a:lnTo>
                  <a:lnTo>
                    <a:pt x="6416" y="4107"/>
                  </a:lnTo>
                  <a:lnTo>
                    <a:pt x="5499" y="4583"/>
                  </a:lnTo>
                  <a:lnTo>
                    <a:pt x="5059" y="4107"/>
                  </a:lnTo>
                  <a:lnTo>
                    <a:pt x="2750" y="4583"/>
                  </a:lnTo>
                  <a:lnTo>
                    <a:pt x="2310" y="4583"/>
                  </a:lnTo>
                  <a:lnTo>
                    <a:pt x="2310" y="5023"/>
                  </a:lnTo>
                  <a:lnTo>
                    <a:pt x="1833" y="5023"/>
                  </a:lnTo>
                  <a:lnTo>
                    <a:pt x="1833" y="5500"/>
                  </a:lnTo>
                  <a:lnTo>
                    <a:pt x="2310" y="5940"/>
                  </a:lnTo>
                  <a:lnTo>
                    <a:pt x="2310" y="6416"/>
                  </a:lnTo>
                  <a:lnTo>
                    <a:pt x="3226" y="6856"/>
                  </a:lnTo>
                  <a:lnTo>
                    <a:pt x="2750" y="7333"/>
                  </a:lnTo>
                  <a:lnTo>
                    <a:pt x="2310" y="7773"/>
                  </a:lnTo>
                  <a:lnTo>
                    <a:pt x="1833" y="8689"/>
                  </a:lnTo>
                  <a:lnTo>
                    <a:pt x="0" y="8689"/>
                  </a:lnTo>
                  <a:lnTo>
                    <a:pt x="0" y="9166"/>
                  </a:lnTo>
                  <a:lnTo>
                    <a:pt x="477" y="9166"/>
                  </a:lnTo>
                  <a:lnTo>
                    <a:pt x="917" y="9606"/>
                  </a:lnTo>
                  <a:lnTo>
                    <a:pt x="1393" y="9606"/>
                  </a:lnTo>
                  <a:lnTo>
                    <a:pt x="1833" y="10082"/>
                  </a:lnTo>
                  <a:lnTo>
                    <a:pt x="1833" y="10522"/>
                  </a:lnTo>
                  <a:lnTo>
                    <a:pt x="1833" y="10999"/>
                  </a:lnTo>
                  <a:lnTo>
                    <a:pt x="1393" y="11439"/>
                  </a:lnTo>
                  <a:lnTo>
                    <a:pt x="1393" y="11915"/>
                  </a:lnTo>
                  <a:lnTo>
                    <a:pt x="1393" y="12832"/>
                  </a:lnTo>
                  <a:lnTo>
                    <a:pt x="1393" y="13272"/>
                  </a:lnTo>
                  <a:lnTo>
                    <a:pt x="1833" y="14188"/>
                  </a:lnTo>
                  <a:lnTo>
                    <a:pt x="3666" y="14188"/>
                  </a:lnTo>
                  <a:lnTo>
                    <a:pt x="4143" y="14665"/>
                  </a:lnTo>
                  <a:lnTo>
                    <a:pt x="3666" y="15105"/>
                  </a:lnTo>
                  <a:lnTo>
                    <a:pt x="3666" y="15581"/>
                  </a:lnTo>
                  <a:lnTo>
                    <a:pt x="3226" y="16498"/>
                  </a:lnTo>
                  <a:lnTo>
                    <a:pt x="3226" y="16498"/>
                  </a:lnTo>
                  <a:lnTo>
                    <a:pt x="3666" y="16021"/>
                  </a:lnTo>
                  <a:lnTo>
                    <a:pt x="4143" y="15581"/>
                  </a:lnTo>
                  <a:lnTo>
                    <a:pt x="5059" y="15581"/>
                  </a:lnTo>
                  <a:lnTo>
                    <a:pt x="5976" y="15105"/>
                  </a:lnTo>
                  <a:lnTo>
                    <a:pt x="6416" y="14665"/>
                  </a:lnTo>
                  <a:lnTo>
                    <a:pt x="6416" y="14188"/>
                  </a:lnTo>
                  <a:lnTo>
                    <a:pt x="6892" y="13748"/>
                  </a:lnTo>
                  <a:lnTo>
                    <a:pt x="7332" y="12832"/>
                  </a:lnTo>
                  <a:lnTo>
                    <a:pt x="8725" y="12832"/>
                  </a:lnTo>
                  <a:lnTo>
                    <a:pt x="10082" y="13748"/>
                  </a:lnTo>
                  <a:lnTo>
                    <a:pt x="10558" y="13272"/>
                  </a:lnTo>
                  <a:lnTo>
                    <a:pt x="11915" y="14188"/>
                  </a:lnTo>
                  <a:lnTo>
                    <a:pt x="11915" y="13748"/>
                  </a:lnTo>
                  <a:lnTo>
                    <a:pt x="12391" y="13272"/>
                  </a:lnTo>
                  <a:lnTo>
                    <a:pt x="13308" y="13272"/>
                  </a:lnTo>
                  <a:lnTo>
                    <a:pt x="12831" y="13748"/>
                  </a:lnTo>
                  <a:lnTo>
                    <a:pt x="12831" y="14188"/>
                  </a:lnTo>
                  <a:lnTo>
                    <a:pt x="13308" y="14665"/>
                  </a:lnTo>
                  <a:lnTo>
                    <a:pt x="12831" y="15105"/>
                  </a:lnTo>
                  <a:lnTo>
                    <a:pt x="14225" y="16021"/>
                  </a:lnTo>
                  <a:lnTo>
                    <a:pt x="14664" y="17854"/>
                  </a:lnTo>
                  <a:lnTo>
                    <a:pt x="15141" y="19687"/>
                  </a:lnTo>
                  <a:lnTo>
                    <a:pt x="16058" y="20164"/>
                  </a:lnTo>
                  <a:lnTo>
                    <a:pt x="16974" y="22437"/>
                  </a:lnTo>
                  <a:lnTo>
                    <a:pt x="17414" y="22437"/>
                  </a:lnTo>
                  <a:lnTo>
                    <a:pt x="18330" y="23353"/>
                  </a:lnTo>
                  <a:lnTo>
                    <a:pt x="19247" y="24746"/>
                  </a:lnTo>
                  <a:lnTo>
                    <a:pt x="19724" y="24746"/>
                  </a:lnTo>
                  <a:lnTo>
                    <a:pt x="20163" y="25186"/>
                  </a:lnTo>
                  <a:lnTo>
                    <a:pt x="21557" y="26579"/>
                  </a:lnTo>
                  <a:lnTo>
                    <a:pt x="24746" y="29329"/>
                  </a:lnTo>
                  <a:lnTo>
                    <a:pt x="25223" y="29329"/>
                  </a:lnTo>
                  <a:lnTo>
                    <a:pt x="26139" y="30245"/>
                  </a:lnTo>
                  <a:lnTo>
                    <a:pt x="27056" y="30245"/>
                  </a:lnTo>
                  <a:lnTo>
                    <a:pt x="27495" y="31162"/>
                  </a:lnTo>
                  <a:lnTo>
                    <a:pt x="27972" y="30685"/>
                  </a:lnTo>
                  <a:lnTo>
                    <a:pt x="29328" y="32078"/>
                  </a:lnTo>
                  <a:lnTo>
                    <a:pt x="30245" y="32518"/>
                  </a:lnTo>
                  <a:lnTo>
                    <a:pt x="30722" y="32995"/>
                  </a:lnTo>
                  <a:lnTo>
                    <a:pt x="31162" y="32995"/>
                  </a:lnTo>
                  <a:lnTo>
                    <a:pt x="32078" y="33911"/>
                  </a:lnTo>
                  <a:lnTo>
                    <a:pt x="32555" y="33911"/>
                  </a:lnTo>
                  <a:lnTo>
                    <a:pt x="32995" y="34351"/>
                  </a:lnTo>
                  <a:lnTo>
                    <a:pt x="32995" y="35268"/>
                  </a:lnTo>
                  <a:lnTo>
                    <a:pt x="33471" y="35744"/>
                  </a:lnTo>
                  <a:lnTo>
                    <a:pt x="33471" y="36184"/>
                  </a:lnTo>
                  <a:lnTo>
                    <a:pt x="34388" y="36661"/>
                  </a:lnTo>
                  <a:lnTo>
                    <a:pt x="35304" y="36661"/>
                  </a:lnTo>
                  <a:lnTo>
                    <a:pt x="36221" y="37101"/>
                  </a:lnTo>
                  <a:lnTo>
                    <a:pt x="36661" y="37577"/>
                  </a:lnTo>
                  <a:lnTo>
                    <a:pt x="36661" y="38017"/>
                  </a:lnTo>
                  <a:lnTo>
                    <a:pt x="37577" y="38494"/>
                  </a:lnTo>
                  <a:lnTo>
                    <a:pt x="38054" y="39850"/>
                  </a:lnTo>
                  <a:lnTo>
                    <a:pt x="38494" y="41243"/>
                  </a:lnTo>
                  <a:lnTo>
                    <a:pt x="38494" y="42600"/>
                  </a:lnTo>
                  <a:lnTo>
                    <a:pt x="38054" y="43516"/>
                  </a:lnTo>
                  <a:lnTo>
                    <a:pt x="37137" y="43516"/>
                  </a:lnTo>
                  <a:lnTo>
                    <a:pt x="37137" y="43993"/>
                  </a:lnTo>
                  <a:lnTo>
                    <a:pt x="37137" y="44433"/>
                  </a:lnTo>
                  <a:lnTo>
                    <a:pt x="37137" y="44909"/>
                  </a:lnTo>
                  <a:lnTo>
                    <a:pt x="37577" y="45349"/>
                  </a:lnTo>
                  <a:lnTo>
                    <a:pt x="37137" y="45826"/>
                  </a:lnTo>
                  <a:lnTo>
                    <a:pt x="36661" y="46266"/>
                  </a:lnTo>
                  <a:lnTo>
                    <a:pt x="36661" y="46742"/>
                  </a:lnTo>
                  <a:lnTo>
                    <a:pt x="37137" y="47182"/>
                  </a:lnTo>
                  <a:lnTo>
                    <a:pt x="38494" y="47182"/>
                  </a:lnTo>
                  <a:lnTo>
                    <a:pt x="38970" y="46742"/>
                  </a:lnTo>
                  <a:lnTo>
                    <a:pt x="39410" y="46742"/>
                  </a:lnTo>
                  <a:lnTo>
                    <a:pt x="39410" y="46266"/>
                  </a:lnTo>
                  <a:lnTo>
                    <a:pt x="40327" y="45826"/>
                  </a:lnTo>
                  <a:lnTo>
                    <a:pt x="40327" y="44909"/>
                  </a:lnTo>
                  <a:lnTo>
                    <a:pt x="40327" y="43993"/>
                  </a:lnTo>
                  <a:lnTo>
                    <a:pt x="40803" y="43516"/>
                  </a:lnTo>
                  <a:lnTo>
                    <a:pt x="41243" y="43076"/>
                  </a:lnTo>
                  <a:lnTo>
                    <a:pt x="41720" y="42600"/>
                  </a:lnTo>
                  <a:lnTo>
                    <a:pt x="43076" y="42600"/>
                  </a:lnTo>
                  <a:lnTo>
                    <a:pt x="43076" y="42160"/>
                  </a:lnTo>
                  <a:lnTo>
                    <a:pt x="43076" y="41683"/>
                  </a:lnTo>
                  <a:lnTo>
                    <a:pt x="43076" y="41243"/>
                  </a:lnTo>
                  <a:lnTo>
                    <a:pt x="43076" y="39850"/>
                  </a:lnTo>
                  <a:lnTo>
                    <a:pt x="43076" y="39410"/>
                  </a:lnTo>
                  <a:lnTo>
                    <a:pt x="43076" y="38934"/>
                  </a:lnTo>
                  <a:lnTo>
                    <a:pt x="42160" y="38494"/>
                  </a:lnTo>
                  <a:lnTo>
                    <a:pt x="41243" y="38934"/>
                  </a:lnTo>
                  <a:lnTo>
                    <a:pt x="40803" y="38494"/>
                  </a:lnTo>
                  <a:lnTo>
                    <a:pt x="40803" y="37101"/>
                  </a:lnTo>
                  <a:lnTo>
                    <a:pt x="40803" y="36184"/>
                  </a:lnTo>
                  <a:lnTo>
                    <a:pt x="41243" y="36184"/>
                  </a:lnTo>
                  <a:lnTo>
                    <a:pt x="41243" y="35744"/>
                  </a:lnTo>
                  <a:lnTo>
                    <a:pt x="41720" y="35268"/>
                  </a:lnTo>
                  <a:lnTo>
                    <a:pt x="41243" y="35268"/>
                  </a:lnTo>
                  <a:lnTo>
                    <a:pt x="41720" y="34828"/>
                  </a:lnTo>
                  <a:lnTo>
                    <a:pt x="42160" y="34351"/>
                  </a:lnTo>
                  <a:lnTo>
                    <a:pt x="43076" y="34351"/>
                  </a:lnTo>
                  <a:lnTo>
                    <a:pt x="43076" y="34828"/>
                  </a:lnTo>
                  <a:lnTo>
                    <a:pt x="43993" y="35268"/>
                  </a:lnTo>
                  <a:lnTo>
                    <a:pt x="44469" y="34828"/>
                  </a:lnTo>
                  <a:lnTo>
                    <a:pt x="46302" y="34828"/>
                  </a:lnTo>
                  <a:lnTo>
                    <a:pt x="46302" y="35268"/>
                  </a:lnTo>
                  <a:lnTo>
                    <a:pt x="46302" y="35744"/>
                  </a:lnTo>
                  <a:lnTo>
                    <a:pt x="46742" y="36184"/>
                  </a:lnTo>
                  <a:lnTo>
                    <a:pt x="46742" y="36661"/>
                  </a:lnTo>
                  <a:lnTo>
                    <a:pt x="47219" y="37101"/>
                  </a:lnTo>
                  <a:lnTo>
                    <a:pt x="48135" y="37101"/>
                  </a:lnTo>
                  <a:lnTo>
                    <a:pt x="48575" y="36661"/>
                  </a:lnTo>
                  <a:lnTo>
                    <a:pt x="48575" y="35744"/>
                  </a:lnTo>
                  <a:lnTo>
                    <a:pt x="48575" y="34828"/>
                  </a:lnTo>
                  <a:lnTo>
                    <a:pt x="48575" y="34351"/>
                  </a:lnTo>
                  <a:lnTo>
                    <a:pt x="47219" y="33911"/>
                  </a:lnTo>
                  <a:lnTo>
                    <a:pt x="46742" y="32995"/>
                  </a:lnTo>
                  <a:lnTo>
                    <a:pt x="46302" y="32518"/>
                  </a:lnTo>
                  <a:lnTo>
                    <a:pt x="45386" y="32078"/>
                  </a:lnTo>
                  <a:lnTo>
                    <a:pt x="44469" y="32078"/>
                  </a:lnTo>
                  <a:lnTo>
                    <a:pt x="43993" y="31602"/>
                  </a:lnTo>
                  <a:lnTo>
                    <a:pt x="43553" y="31162"/>
                  </a:lnTo>
                  <a:lnTo>
                    <a:pt x="41720" y="30685"/>
                  </a:lnTo>
                  <a:lnTo>
                    <a:pt x="41243" y="30245"/>
                  </a:lnTo>
                  <a:lnTo>
                    <a:pt x="40803" y="29769"/>
                  </a:lnTo>
                  <a:lnTo>
                    <a:pt x="39410" y="29769"/>
                  </a:lnTo>
                  <a:lnTo>
                    <a:pt x="38970" y="29329"/>
                  </a:lnTo>
                  <a:lnTo>
                    <a:pt x="37137" y="29329"/>
                  </a:lnTo>
                  <a:lnTo>
                    <a:pt x="37577" y="28412"/>
                  </a:lnTo>
                  <a:lnTo>
                    <a:pt x="38054" y="28412"/>
                  </a:lnTo>
                  <a:lnTo>
                    <a:pt x="38494" y="27936"/>
                  </a:lnTo>
                  <a:lnTo>
                    <a:pt x="38494" y="27019"/>
                  </a:lnTo>
                  <a:lnTo>
                    <a:pt x="37137" y="26579"/>
                  </a:lnTo>
                  <a:lnTo>
                    <a:pt x="36661" y="26579"/>
                  </a:lnTo>
                  <a:lnTo>
                    <a:pt x="35304" y="27019"/>
                  </a:lnTo>
                  <a:lnTo>
                    <a:pt x="33911" y="27019"/>
                  </a:lnTo>
                  <a:lnTo>
                    <a:pt x="32995" y="26579"/>
                  </a:lnTo>
                  <a:lnTo>
                    <a:pt x="32555" y="25663"/>
                  </a:lnTo>
                  <a:lnTo>
                    <a:pt x="32078" y="25186"/>
                  </a:lnTo>
                  <a:lnTo>
                    <a:pt x="31162" y="24270"/>
                  </a:lnTo>
                  <a:lnTo>
                    <a:pt x="30245" y="23353"/>
                  </a:lnTo>
                  <a:lnTo>
                    <a:pt x="29328" y="22437"/>
                  </a:lnTo>
                  <a:lnTo>
                    <a:pt x="29328" y="21080"/>
                  </a:lnTo>
                  <a:lnTo>
                    <a:pt x="29805" y="20604"/>
                  </a:lnTo>
                  <a:lnTo>
                    <a:pt x="29328" y="19687"/>
                  </a:lnTo>
                  <a:lnTo>
                    <a:pt x="28412" y="18771"/>
                  </a:lnTo>
                  <a:lnTo>
                    <a:pt x="28412" y="18331"/>
                  </a:lnTo>
                  <a:lnTo>
                    <a:pt x="27972" y="17854"/>
                  </a:lnTo>
                  <a:lnTo>
                    <a:pt x="27972" y="16938"/>
                  </a:lnTo>
                  <a:lnTo>
                    <a:pt x="27495" y="16938"/>
                  </a:lnTo>
                  <a:lnTo>
                    <a:pt x="26579" y="16498"/>
                  </a:lnTo>
                  <a:lnTo>
                    <a:pt x="25223" y="16021"/>
                  </a:lnTo>
                  <a:lnTo>
                    <a:pt x="24746" y="16021"/>
                  </a:lnTo>
                  <a:lnTo>
                    <a:pt x="23829" y="15581"/>
                  </a:lnTo>
                  <a:lnTo>
                    <a:pt x="23829" y="15105"/>
                  </a:lnTo>
                  <a:lnTo>
                    <a:pt x="23390" y="14665"/>
                  </a:lnTo>
                  <a:lnTo>
                    <a:pt x="23390" y="14188"/>
                  </a:lnTo>
                  <a:lnTo>
                    <a:pt x="22913" y="13272"/>
                  </a:lnTo>
                  <a:lnTo>
                    <a:pt x="23390" y="12832"/>
                  </a:lnTo>
                  <a:lnTo>
                    <a:pt x="23390" y="12355"/>
                  </a:lnTo>
                  <a:lnTo>
                    <a:pt x="23390" y="11915"/>
                  </a:lnTo>
                  <a:lnTo>
                    <a:pt x="23390" y="11439"/>
                  </a:lnTo>
                  <a:lnTo>
                    <a:pt x="24306" y="10999"/>
                  </a:lnTo>
                  <a:lnTo>
                    <a:pt x="23829" y="10522"/>
                  </a:lnTo>
                  <a:lnTo>
                    <a:pt x="23390" y="10522"/>
                  </a:lnTo>
                  <a:lnTo>
                    <a:pt x="22913" y="10082"/>
                  </a:lnTo>
                  <a:lnTo>
                    <a:pt x="22913" y="9606"/>
                  </a:lnTo>
                  <a:lnTo>
                    <a:pt x="22473" y="9606"/>
                  </a:lnTo>
                  <a:lnTo>
                    <a:pt x="22913" y="8689"/>
                  </a:lnTo>
                  <a:lnTo>
                    <a:pt x="23390" y="8689"/>
                  </a:lnTo>
                  <a:lnTo>
                    <a:pt x="23390" y="7773"/>
                  </a:lnTo>
                  <a:lnTo>
                    <a:pt x="25662" y="7773"/>
                  </a:lnTo>
                  <a:lnTo>
                    <a:pt x="26139" y="7333"/>
                  </a:lnTo>
                  <a:lnTo>
                    <a:pt x="26579" y="7333"/>
                  </a:lnTo>
                  <a:lnTo>
                    <a:pt x="26579" y="6856"/>
                  </a:lnTo>
                  <a:lnTo>
                    <a:pt x="27495" y="6856"/>
                  </a:lnTo>
                  <a:lnTo>
                    <a:pt x="27972" y="7333"/>
                  </a:lnTo>
                  <a:lnTo>
                    <a:pt x="28412" y="7773"/>
                  </a:lnTo>
                  <a:lnTo>
                    <a:pt x="28412" y="6416"/>
                  </a:lnTo>
                  <a:lnTo>
                    <a:pt x="28889" y="6416"/>
                  </a:lnTo>
                  <a:lnTo>
                    <a:pt x="28889" y="5500"/>
                  </a:lnTo>
                  <a:lnTo>
                    <a:pt x="27972" y="5023"/>
                  </a:lnTo>
                  <a:lnTo>
                    <a:pt x="28412" y="4583"/>
                  </a:lnTo>
                  <a:lnTo>
                    <a:pt x="28889" y="4583"/>
                  </a:lnTo>
                  <a:lnTo>
                    <a:pt x="28889" y="4107"/>
                  </a:lnTo>
                  <a:lnTo>
                    <a:pt x="28412" y="3667"/>
                  </a:lnTo>
                  <a:lnTo>
                    <a:pt x="28412" y="3190"/>
                  </a:lnTo>
                  <a:lnTo>
                    <a:pt x="28412" y="2750"/>
                  </a:lnTo>
                  <a:lnTo>
                    <a:pt x="27972" y="2750"/>
                  </a:lnTo>
                  <a:lnTo>
                    <a:pt x="27495" y="2274"/>
                  </a:lnTo>
                  <a:lnTo>
                    <a:pt x="24746" y="2274"/>
                  </a:lnTo>
                  <a:lnTo>
                    <a:pt x="24306" y="1834"/>
                  </a:lnTo>
                  <a:lnTo>
                    <a:pt x="23829" y="1357"/>
                  </a:lnTo>
                  <a:lnTo>
                    <a:pt x="23829" y="917"/>
                  </a:lnTo>
                  <a:lnTo>
                    <a:pt x="23390" y="441"/>
                  </a:lnTo>
                  <a:lnTo>
                    <a:pt x="22913" y="1"/>
                  </a:lnTo>
                  <a:lnTo>
                    <a:pt x="21996" y="1"/>
                  </a:lnTo>
                  <a:lnTo>
                    <a:pt x="21557" y="441"/>
                  </a:lnTo>
                  <a:lnTo>
                    <a:pt x="20640" y="441"/>
                  </a:lnTo>
                  <a:lnTo>
                    <a:pt x="19724" y="1"/>
                  </a:lnTo>
                  <a:lnTo>
                    <a:pt x="19247" y="1"/>
                  </a:lnTo>
                  <a:lnTo>
                    <a:pt x="19247" y="441"/>
                  </a:lnTo>
                  <a:lnTo>
                    <a:pt x="18330" y="917"/>
                  </a:lnTo>
                  <a:lnTo>
                    <a:pt x="17414" y="917"/>
                  </a:lnTo>
                  <a:lnTo>
                    <a:pt x="17414" y="441"/>
                  </a:lnTo>
                  <a:lnTo>
                    <a:pt x="17414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5" name="Google Shape;2055;p51"/>
            <p:cNvSpPr/>
            <p:nvPr/>
          </p:nvSpPr>
          <p:spPr>
            <a:xfrm>
              <a:off x="5433205" y="3621481"/>
              <a:ext cx="279946" cy="147343"/>
            </a:xfrm>
            <a:custGeom>
              <a:avLst/>
              <a:gdLst/>
              <a:ahLst/>
              <a:cxnLst/>
              <a:rect l="l" t="t" r="r" b="b"/>
              <a:pathLst>
                <a:path w="17415" h="9166" extrusionOk="0">
                  <a:moveTo>
                    <a:pt x="6416" y="0"/>
                  </a:moveTo>
                  <a:lnTo>
                    <a:pt x="5976" y="917"/>
                  </a:lnTo>
                  <a:lnTo>
                    <a:pt x="5976" y="1393"/>
                  </a:lnTo>
                  <a:lnTo>
                    <a:pt x="5060" y="917"/>
                  </a:lnTo>
                  <a:lnTo>
                    <a:pt x="4583" y="477"/>
                  </a:lnTo>
                  <a:lnTo>
                    <a:pt x="4143" y="917"/>
                  </a:lnTo>
                  <a:lnTo>
                    <a:pt x="4143" y="1393"/>
                  </a:lnTo>
                  <a:lnTo>
                    <a:pt x="3667" y="2310"/>
                  </a:lnTo>
                  <a:lnTo>
                    <a:pt x="2750" y="2750"/>
                  </a:lnTo>
                  <a:lnTo>
                    <a:pt x="1834" y="2750"/>
                  </a:lnTo>
                  <a:lnTo>
                    <a:pt x="1394" y="3666"/>
                  </a:lnTo>
                  <a:lnTo>
                    <a:pt x="1394" y="4143"/>
                  </a:lnTo>
                  <a:lnTo>
                    <a:pt x="477" y="5059"/>
                  </a:lnTo>
                  <a:lnTo>
                    <a:pt x="1" y="5976"/>
                  </a:lnTo>
                  <a:lnTo>
                    <a:pt x="917" y="6892"/>
                  </a:lnTo>
                  <a:lnTo>
                    <a:pt x="1834" y="6416"/>
                  </a:lnTo>
                  <a:lnTo>
                    <a:pt x="2310" y="5499"/>
                  </a:lnTo>
                  <a:lnTo>
                    <a:pt x="2750" y="5499"/>
                  </a:lnTo>
                  <a:lnTo>
                    <a:pt x="2750" y="5059"/>
                  </a:lnTo>
                  <a:lnTo>
                    <a:pt x="3227" y="4583"/>
                  </a:lnTo>
                  <a:lnTo>
                    <a:pt x="3667" y="5499"/>
                  </a:lnTo>
                  <a:lnTo>
                    <a:pt x="3667" y="6416"/>
                  </a:lnTo>
                  <a:lnTo>
                    <a:pt x="2750" y="6416"/>
                  </a:lnTo>
                  <a:lnTo>
                    <a:pt x="2750" y="6892"/>
                  </a:lnTo>
                  <a:lnTo>
                    <a:pt x="3227" y="7332"/>
                  </a:lnTo>
                  <a:lnTo>
                    <a:pt x="2750" y="7332"/>
                  </a:lnTo>
                  <a:lnTo>
                    <a:pt x="2750" y="7809"/>
                  </a:lnTo>
                  <a:lnTo>
                    <a:pt x="3227" y="8249"/>
                  </a:lnTo>
                  <a:lnTo>
                    <a:pt x="3667" y="8725"/>
                  </a:lnTo>
                  <a:lnTo>
                    <a:pt x="5976" y="8249"/>
                  </a:lnTo>
                  <a:lnTo>
                    <a:pt x="6416" y="8725"/>
                  </a:lnTo>
                  <a:lnTo>
                    <a:pt x="7333" y="8249"/>
                  </a:lnTo>
                  <a:lnTo>
                    <a:pt x="7809" y="8249"/>
                  </a:lnTo>
                  <a:lnTo>
                    <a:pt x="8249" y="7332"/>
                  </a:lnTo>
                  <a:lnTo>
                    <a:pt x="8249" y="6892"/>
                  </a:lnTo>
                  <a:lnTo>
                    <a:pt x="8726" y="6416"/>
                  </a:lnTo>
                  <a:lnTo>
                    <a:pt x="9166" y="6416"/>
                  </a:lnTo>
                  <a:lnTo>
                    <a:pt x="9642" y="6892"/>
                  </a:lnTo>
                  <a:lnTo>
                    <a:pt x="9642" y="7332"/>
                  </a:lnTo>
                  <a:lnTo>
                    <a:pt x="9642" y="7809"/>
                  </a:lnTo>
                  <a:lnTo>
                    <a:pt x="10082" y="8249"/>
                  </a:lnTo>
                  <a:lnTo>
                    <a:pt x="10559" y="8725"/>
                  </a:lnTo>
                  <a:lnTo>
                    <a:pt x="11475" y="9165"/>
                  </a:lnTo>
                  <a:lnTo>
                    <a:pt x="10999" y="8725"/>
                  </a:lnTo>
                  <a:lnTo>
                    <a:pt x="11915" y="8249"/>
                  </a:lnTo>
                  <a:lnTo>
                    <a:pt x="12392" y="7809"/>
                  </a:lnTo>
                  <a:lnTo>
                    <a:pt x="12832" y="7332"/>
                  </a:lnTo>
                  <a:lnTo>
                    <a:pt x="12832" y="6416"/>
                  </a:lnTo>
                  <a:lnTo>
                    <a:pt x="12392" y="5976"/>
                  </a:lnTo>
                  <a:lnTo>
                    <a:pt x="13308" y="5976"/>
                  </a:lnTo>
                  <a:lnTo>
                    <a:pt x="13308" y="6416"/>
                  </a:lnTo>
                  <a:lnTo>
                    <a:pt x="13748" y="6416"/>
                  </a:lnTo>
                  <a:lnTo>
                    <a:pt x="13748" y="6892"/>
                  </a:lnTo>
                  <a:lnTo>
                    <a:pt x="15142" y="6892"/>
                  </a:lnTo>
                  <a:lnTo>
                    <a:pt x="15581" y="7332"/>
                  </a:lnTo>
                  <a:lnTo>
                    <a:pt x="16058" y="6892"/>
                  </a:lnTo>
                  <a:lnTo>
                    <a:pt x="15581" y="6416"/>
                  </a:lnTo>
                  <a:lnTo>
                    <a:pt x="16058" y="5976"/>
                  </a:lnTo>
                  <a:lnTo>
                    <a:pt x="16498" y="5499"/>
                  </a:lnTo>
                  <a:lnTo>
                    <a:pt x="16975" y="5976"/>
                  </a:lnTo>
                  <a:lnTo>
                    <a:pt x="17414" y="5976"/>
                  </a:lnTo>
                  <a:lnTo>
                    <a:pt x="17414" y="5499"/>
                  </a:lnTo>
                  <a:lnTo>
                    <a:pt x="17414" y="4583"/>
                  </a:lnTo>
                  <a:lnTo>
                    <a:pt x="17414" y="4143"/>
                  </a:lnTo>
                  <a:lnTo>
                    <a:pt x="16058" y="4583"/>
                  </a:lnTo>
                  <a:lnTo>
                    <a:pt x="15581" y="4143"/>
                  </a:lnTo>
                  <a:lnTo>
                    <a:pt x="15142" y="3666"/>
                  </a:lnTo>
                  <a:lnTo>
                    <a:pt x="14225" y="3666"/>
                  </a:lnTo>
                  <a:lnTo>
                    <a:pt x="13748" y="3226"/>
                  </a:lnTo>
                  <a:lnTo>
                    <a:pt x="13748" y="2310"/>
                  </a:lnTo>
                  <a:lnTo>
                    <a:pt x="14225" y="1833"/>
                  </a:lnTo>
                  <a:lnTo>
                    <a:pt x="14225" y="1393"/>
                  </a:lnTo>
                  <a:lnTo>
                    <a:pt x="13308" y="1393"/>
                  </a:lnTo>
                  <a:lnTo>
                    <a:pt x="13308" y="917"/>
                  </a:lnTo>
                  <a:lnTo>
                    <a:pt x="12392" y="917"/>
                  </a:lnTo>
                  <a:lnTo>
                    <a:pt x="12392" y="477"/>
                  </a:lnTo>
                  <a:lnTo>
                    <a:pt x="8249" y="477"/>
                  </a:lnTo>
                  <a:lnTo>
                    <a:pt x="7333" y="0"/>
                  </a:lnTo>
                  <a:lnTo>
                    <a:pt x="7333" y="477"/>
                  </a:lnTo>
                  <a:lnTo>
                    <a:pt x="6893" y="0"/>
                  </a:lnTo>
                  <a:lnTo>
                    <a:pt x="6893" y="477"/>
                  </a:lnTo>
                  <a:lnTo>
                    <a:pt x="641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6" name="Google Shape;2056;p51"/>
            <p:cNvSpPr/>
            <p:nvPr/>
          </p:nvSpPr>
          <p:spPr>
            <a:xfrm>
              <a:off x="5654204" y="3526011"/>
              <a:ext cx="456739" cy="213347"/>
            </a:xfrm>
            <a:custGeom>
              <a:avLst/>
              <a:gdLst/>
              <a:ahLst/>
              <a:cxnLst/>
              <a:rect l="l" t="t" r="r" b="b"/>
              <a:pathLst>
                <a:path w="28413" h="13272" extrusionOk="0">
                  <a:moveTo>
                    <a:pt x="477" y="7772"/>
                  </a:moveTo>
                  <a:lnTo>
                    <a:pt x="0" y="8249"/>
                  </a:lnTo>
                  <a:lnTo>
                    <a:pt x="477" y="8249"/>
                  </a:lnTo>
                  <a:lnTo>
                    <a:pt x="477" y="7772"/>
                  </a:lnTo>
                  <a:close/>
                  <a:moveTo>
                    <a:pt x="20640" y="0"/>
                  </a:moveTo>
                  <a:lnTo>
                    <a:pt x="20640" y="440"/>
                  </a:lnTo>
                  <a:lnTo>
                    <a:pt x="20640" y="917"/>
                  </a:lnTo>
                  <a:lnTo>
                    <a:pt x="20640" y="1356"/>
                  </a:lnTo>
                  <a:lnTo>
                    <a:pt x="20164" y="1833"/>
                  </a:lnTo>
                  <a:lnTo>
                    <a:pt x="17891" y="1833"/>
                  </a:lnTo>
                  <a:lnTo>
                    <a:pt x="17414" y="1356"/>
                  </a:lnTo>
                  <a:lnTo>
                    <a:pt x="16974" y="1356"/>
                  </a:lnTo>
                  <a:lnTo>
                    <a:pt x="16974" y="1833"/>
                  </a:lnTo>
                  <a:lnTo>
                    <a:pt x="16058" y="1833"/>
                  </a:lnTo>
                  <a:lnTo>
                    <a:pt x="15581" y="2273"/>
                  </a:lnTo>
                  <a:lnTo>
                    <a:pt x="15581" y="2750"/>
                  </a:lnTo>
                  <a:lnTo>
                    <a:pt x="15141" y="3189"/>
                  </a:lnTo>
                  <a:lnTo>
                    <a:pt x="14664" y="3666"/>
                  </a:lnTo>
                  <a:lnTo>
                    <a:pt x="13308" y="3666"/>
                  </a:lnTo>
                  <a:lnTo>
                    <a:pt x="13308" y="4583"/>
                  </a:lnTo>
                  <a:lnTo>
                    <a:pt x="13308" y="5022"/>
                  </a:lnTo>
                  <a:lnTo>
                    <a:pt x="13748" y="5499"/>
                  </a:lnTo>
                  <a:lnTo>
                    <a:pt x="13748" y="5939"/>
                  </a:lnTo>
                  <a:lnTo>
                    <a:pt x="13748" y="6416"/>
                  </a:lnTo>
                  <a:lnTo>
                    <a:pt x="14225" y="6856"/>
                  </a:lnTo>
                  <a:lnTo>
                    <a:pt x="14225" y="7332"/>
                  </a:lnTo>
                  <a:lnTo>
                    <a:pt x="14225" y="8249"/>
                  </a:lnTo>
                  <a:lnTo>
                    <a:pt x="13748" y="8249"/>
                  </a:lnTo>
                  <a:lnTo>
                    <a:pt x="14225" y="8689"/>
                  </a:lnTo>
                  <a:lnTo>
                    <a:pt x="13748" y="8689"/>
                  </a:lnTo>
                  <a:lnTo>
                    <a:pt x="13748" y="8249"/>
                  </a:lnTo>
                  <a:lnTo>
                    <a:pt x="13308" y="8249"/>
                  </a:lnTo>
                  <a:lnTo>
                    <a:pt x="13308" y="7332"/>
                  </a:lnTo>
                  <a:lnTo>
                    <a:pt x="12392" y="6856"/>
                  </a:lnTo>
                  <a:lnTo>
                    <a:pt x="11915" y="6856"/>
                  </a:lnTo>
                  <a:lnTo>
                    <a:pt x="11915" y="7332"/>
                  </a:lnTo>
                  <a:lnTo>
                    <a:pt x="11475" y="6856"/>
                  </a:lnTo>
                  <a:lnTo>
                    <a:pt x="9642" y="6856"/>
                  </a:lnTo>
                  <a:lnTo>
                    <a:pt x="9165" y="7332"/>
                  </a:lnTo>
                  <a:lnTo>
                    <a:pt x="7809" y="7332"/>
                  </a:lnTo>
                  <a:lnTo>
                    <a:pt x="7332" y="6856"/>
                  </a:lnTo>
                  <a:lnTo>
                    <a:pt x="6893" y="7772"/>
                  </a:lnTo>
                  <a:lnTo>
                    <a:pt x="5976" y="7772"/>
                  </a:lnTo>
                  <a:lnTo>
                    <a:pt x="5976" y="7332"/>
                  </a:lnTo>
                  <a:lnTo>
                    <a:pt x="5060" y="6856"/>
                  </a:lnTo>
                  <a:lnTo>
                    <a:pt x="4583" y="7772"/>
                  </a:lnTo>
                  <a:lnTo>
                    <a:pt x="4143" y="7772"/>
                  </a:lnTo>
                  <a:lnTo>
                    <a:pt x="3666" y="8249"/>
                  </a:lnTo>
                  <a:lnTo>
                    <a:pt x="3227" y="8249"/>
                  </a:lnTo>
                  <a:lnTo>
                    <a:pt x="3227" y="7772"/>
                  </a:lnTo>
                  <a:lnTo>
                    <a:pt x="2310" y="7772"/>
                  </a:lnTo>
                  <a:lnTo>
                    <a:pt x="1833" y="7332"/>
                  </a:lnTo>
                  <a:lnTo>
                    <a:pt x="1394" y="6856"/>
                  </a:lnTo>
                  <a:lnTo>
                    <a:pt x="917" y="6856"/>
                  </a:lnTo>
                  <a:lnTo>
                    <a:pt x="477" y="7772"/>
                  </a:lnTo>
                  <a:lnTo>
                    <a:pt x="1394" y="8249"/>
                  </a:lnTo>
                  <a:lnTo>
                    <a:pt x="1394" y="9165"/>
                  </a:lnTo>
                  <a:lnTo>
                    <a:pt x="1394" y="9605"/>
                  </a:lnTo>
                  <a:lnTo>
                    <a:pt x="2310" y="10082"/>
                  </a:lnTo>
                  <a:lnTo>
                    <a:pt x="4583" y="10082"/>
                  </a:lnTo>
                  <a:lnTo>
                    <a:pt x="4583" y="10522"/>
                  </a:lnTo>
                  <a:lnTo>
                    <a:pt x="4583" y="10998"/>
                  </a:lnTo>
                  <a:lnTo>
                    <a:pt x="5499" y="10998"/>
                  </a:lnTo>
                  <a:lnTo>
                    <a:pt x="6416" y="10522"/>
                  </a:lnTo>
                  <a:lnTo>
                    <a:pt x="6416" y="10082"/>
                  </a:lnTo>
                  <a:lnTo>
                    <a:pt x="6893" y="10082"/>
                  </a:lnTo>
                  <a:lnTo>
                    <a:pt x="7809" y="10522"/>
                  </a:lnTo>
                  <a:lnTo>
                    <a:pt x="8726" y="10522"/>
                  </a:lnTo>
                  <a:lnTo>
                    <a:pt x="9165" y="10082"/>
                  </a:lnTo>
                  <a:lnTo>
                    <a:pt x="10082" y="10082"/>
                  </a:lnTo>
                  <a:lnTo>
                    <a:pt x="10559" y="10522"/>
                  </a:lnTo>
                  <a:lnTo>
                    <a:pt x="10998" y="10998"/>
                  </a:lnTo>
                  <a:lnTo>
                    <a:pt x="10998" y="11438"/>
                  </a:lnTo>
                  <a:lnTo>
                    <a:pt x="11475" y="11915"/>
                  </a:lnTo>
                  <a:lnTo>
                    <a:pt x="11915" y="12355"/>
                  </a:lnTo>
                  <a:lnTo>
                    <a:pt x="14664" y="12355"/>
                  </a:lnTo>
                  <a:lnTo>
                    <a:pt x="15141" y="12831"/>
                  </a:lnTo>
                  <a:lnTo>
                    <a:pt x="15581" y="12831"/>
                  </a:lnTo>
                  <a:lnTo>
                    <a:pt x="16497" y="12355"/>
                  </a:lnTo>
                  <a:lnTo>
                    <a:pt x="16974" y="12355"/>
                  </a:lnTo>
                  <a:lnTo>
                    <a:pt x="17414" y="13271"/>
                  </a:lnTo>
                  <a:lnTo>
                    <a:pt x="18331" y="13271"/>
                  </a:lnTo>
                  <a:lnTo>
                    <a:pt x="18807" y="12831"/>
                  </a:lnTo>
                  <a:lnTo>
                    <a:pt x="19247" y="13271"/>
                  </a:lnTo>
                  <a:lnTo>
                    <a:pt x="19247" y="12831"/>
                  </a:lnTo>
                  <a:lnTo>
                    <a:pt x="20640" y="12831"/>
                  </a:lnTo>
                  <a:lnTo>
                    <a:pt x="21080" y="11915"/>
                  </a:lnTo>
                  <a:lnTo>
                    <a:pt x="23390" y="11915"/>
                  </a:lnTo>
                  <a:lnTo>
                    <a:pt x="23830" y="11438"/>
                  </a:lnTo>
                  <a:lnTo>
                    <a:pt x="24746" y="11438"/>
                  </a:lnTo>
                  <a:lnTo>
                    <a:pt x="25663" y="10998"/>
                  </a:lnTo>
                  <a:lnTo>
                    <a:pt x="25663" y="10082"/>
                  </a:lnTo>
                  <a:lnTo>
                    <a:pt x="26139" y="10082"/>
                  </a:lnTo>
                  <a:lnTo>
                    <a:pt x="26579" y="9165"/>
                  </a:lnTo>
                  <a:lnTo>
                    <a:pt x="26579" y="8249"/>
                  </a:lnTo>
                  <a:lnTo>
                    <a:pt x="27056" y="8249"/>
                  </a:lnTo>
                  <a:lnTo>
                    <a:pt x="27056" y="7772"/>
                  </a:lnTo>
                  <a:lnTo>
                    <a:pt x="27056" y="7332"/>
                  </a:lnTo>
                  <a:lnTo>
                    <a:pt x="26579" y="6856"/>
                  </a:lnTo>
                  <a:lnTo>
                    <a:pt x="26579" y="5939"/>
                  </a:lnTo>
                  <a:lnTo>
                    <a:pt x="27496" y="5939"/>
                  </a:lnTo>
                  <a:lnTo>
                    <a:pt x="27496" y="6416"/>
                  </a:lnTo>
                  <a:lnTo>
                    <a:pt x="27972" y="6416"/>
                  </a:lnTo>
                  <a:lnTo>
                    <a:pt x="27972" y="5939"/>
                  </a:lnTo>
                  <a:lnTo>
                    <a:pt x="28412" y="5499"/>
                  </a:lnTo>
                  <a:lnTo>
                    <a:pt x="27972" y="4583"/>
                  </a:lnTo>
                  <a:lnTo>
                    <a:pt x="27972" y="4106"/>
                  </a:lnTo>
                  <a:lnTo>
                    <a:pt x="27496" y="3666"/>
                  </a:lnTo>
                  <a:lnTo>
                    <a:pt x="27972" y="3666"/>
                  </a:lnTo>
                  <a:lnTo>
                    <a:pt x="28412" y="3189"/>
                  </a:lnTo>
                  <a:lnTo>
                    <a:pt x="27496" y="2750"/>
                  </a:lnTo>
                  <a:lnTo>
                    <a:pt x="27972" y="2273"/>
                  </a:lnTo>
                  <a:lnTo>
                    <a:pt x="27496" y="1833"/>
                  </a:lnTo>
                  <a:lnTo>
                    <a:pt x="26579" y="1833"/>
                  </a:lnTo>
                  <a:lnTo>
                    <a:pt x="25663" y="1356"/>
                  </a:lnTo>
                  <a:lnTo>
                    <a:pt x="25223" y="1356"/>
                  </a:lnTo>
                  <a:lnTo>
                    <a:pt x="25223" y="917"/>
                  </a:lnTo>
                  <a:lnTo>
                    <a:pt x="24746" y="440"/>
                  </a:lnTo>
                  <a:lnTo>
                    <a:pt x="23390" y="440"/>
                  </a:lnTo>
                  <a:lnTo>
                    <a:pt x="22913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7" name="Google Shape;2057;p51"/>
            <p:cNvSpPr/>
            <p:nvPr/>
          </p:nvSpPr>
          <p:spPr>
            <a:xfrm>
              <a:off x="5654204" y="3658598"/>
              <a:ext cx="16" cy="14757"/>
            </a:xfrm>
            <a:custGeom>
              <a:avLst/>
              <a:gdLst/>
              <a:ahLst/>
              <a:cxnLst/>
              <a:rect l="l" t="t" r="r" b="b"/>
              <a:pathLst>
                <a:path w="1" h="918" extrusionOk="0">
                  <a:moveTo>
                    <a:pt x="0" y="917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8" name="Google Shape;2058;p51"/>
            <p:cNvSpPr/>
            <p:nvPr/>
          </p:nvSpPr>
          <p:spPr>
            <a:xfrm>
              <a:off x="5477411" y="3002690"/>
              <a:ext cx="508597" cy="662997"/>
            </a:xfrm>
            <a:custGeom>
              <a:avLst/>
              <a:gdLst/>
              <a:ahLst/>
              <a:cxnLst/>
              <a:rect l="l" t="t" r="r" b="b"/>
              <a:pathLst>
                <a:path w="31639" h="41244" extrusionOk="0">
                  <a:moveTo>
                    <a:pt x="12392" y="1"/>
                  </a:moveTo>
                  <a:lnTo>
                    <a:pt x="12392" y="917"/>
                  </a:lnTo>
                  <a:lnTo>
                    <a:pt x="12392" y="1834"/>
                  </a:lnTo>
                  <a:lnTo>
                    <a:pt x="12831" y="1834"/>
                  </a:lnTo>
                  <a:lnTo>
                    <a:pt x="12831" y="2750"/>
                  </a:lnTo>
                  <a:lnTo>
                    <a:pt x="11915" y="3227"/>
                  </a:lnTo>
                  <a:lnTo>
                    <a:pt x="11475" y="3227"/>
                  </a:lnTo>
                  <a:lnTo>
                    <a:pt x="11475" y="3667"/>
                  </a:lnTo>
                  <a:lnTo>
                    <a:pt x="11915" y="3667"/>
                  </a:lnTo>
                  <a:lnTo>
                    <a:pt x="11915" y="4143"/>
                  </a:lnTo>
                  <a:lnTo>
                    <a:pt x="11915" y="4583"/>
                  </a:lnTo>
                  <a:lnTo>
                    <a:pt x="12831" y="5060"/>
                  </a:lnTo>
                  <a:lnTo>
                    <a:pt x="12392" y="5500"/>
                  </a:lnTo>
                  <a:lnTo>
                    <a:pt x="13308" y="5976"/>
                  </a:lnTo>
                  <a:lnTo>
                    <a:pt x="14225" y="6416"/>
                  </a:lnTo>
                  <a:lnTo>
                    <a:pt x="14225" y="7333"/>
                  </a:lnTo>
                  <a:lnTo>
                    <a:pt x="13748" y="6416"/>
                  </a:lnTo>
                  <a:lnTo>
                    <a:pt x="13308" y="5976"/>
                  </a:lnTo>
                  <a:lnTo>
                    <a:pt x="10998" y="5976"/>
                  </a:lnTo>
                  <a:lnTo>
                    <a:pt x="10998" y="6416"/>
                  </a:lnTo>
                  <a:lnTo>
                    <a:pt x="11475" y="7809"/>
                  </a:lnTo>
                  <a:lnTo>
                    <a:pt x="11475" y="8249"/>
                  </a:lnTo>
                  <a:lnTo>
                    <a:pt x="10998" y="8726"/>
                  </a:lnTo>
                  <a:lnTo>
                    <a:pt x="10998" y="9166"/>
                  </a:lnTo>
                  <a:lnTo>
                    <a:pt x="10082" y="8249"/>
                  </a:lnTo>
                  <a:lnTo>
                    <a:pt x="10082" y="7809"/>
                  </a:lnTo>
                  <a:lnTo>
                    <a:pt x="10082" y="7333"/>
                  </a:lnTo>
                  <a:lnTo>
                    <a:pt x="9642" y="7333"/>
                  </a:lnTo>
                  <a:lnTo>
                    <a:pt x="9642" y="7809"/>
                  </a:lnTo>
                  <a:lnTo>
                    <a:pt x="9165" y="7809"/>
                  </a:lnTo>
                  <a:lnTo>
                    <a:pt x="9165" y="7333"/>
                  </a:lnTo>
                  <a:lnTo>
                    <a:pt x="9642" y="6893"/>
                  </a:lnTo>
                  <a:lnTo>
                    <a:pt x="8725" y="6416"/>
                  </a:lnTo>
                  <a:lnTo>
                    <a:pt x="6416" y="6416"/>
                  </a:lnTo>
                  <a:lnTo>
                    <a:pt x="6416" y="6893"/>
                  </a:lnTo>
                  <a:lnTo>
                    <a:pt x="5976" y="7333"/>
                  </a:lnTo>
                  <a:lnTo>
                    <a:pt x="5976" y="7809"/>
                  </a:lnTo>
                  <a:lnTo>
                    <a:pt x="6416" y="7809"/>
                  </a:lnTo>
                  <a:lnTo>
                    <a:pt x="6416" y="8249"/>
                  </a:lnTo>
                  <a:lnTo>
                    <a:pt x="6892" y="8726"/>
                  </a:lnTo>
                  <a:lnTo>
                    <a:pt x="6892" y="9166"/>
                  </a:lnTo>
                  <a:lnTo>
                    <a:pt x="6416" y="9642"/>
                  </a:lnTo>
                  <a:lnTo>
                    <a:pt x="6416" y="10082"/>
                  </a:lnTo>
                  <a:lnTo>
                    <a:pt x="6416" y="10559"/>
                  </a:lnTo>
                  <a:lnTo>
                    <a:pt x="6416" y="10999"/>
                  </a:lnTo>
                  <a:lnTo>
                    <a:pt x="5976" y="10999"/>
                  </a:lnTo>
                  <a:lnTo>
                    <a:pt x="5976" y="11475"/>
                  </a:lnTo>
                  <a:lnTo>
                    <a:pt x="5976" y="12392"/>
                  </a:lnTo>
                  <a:lnTo>
                    <a:pt x="5976" y="12832"/>
                  </a:lnTo>
                  <a:lnTo>
                    <a:pt x="5499" y="13308"/>
                  </a:lnTo>
                  <a:lnTo>
                    <a:pt x="6416" y="13748"/>
                  </a:lnTo>
                  <a:lnTo>
                    <a:pt x="6416" y="14225"/>
                  </a:lnTo>
                  <a:lnTo>
                    <a:pt x="5976" y="16058"/>
                  </a:lnTo>
                  <a:lnTo>
                    <a:pt x="3666" y="16058"/>
                  </a:lnTo>
                  <a:lnTo>
                    <a:pt x="3226" y="15581"/>
                  </a:lnTo>
                  <a:lnTo>
                    <a:pt x="1833" y="16058"/>
                  </a:lnTo>
                  <a:lnTo>
                    <a:pt x="917" y="16974"/>
                  </a:lnTo>
                  <a:lnTo>
                    <a:pt x="917" y="17414"/>
                  </a:lnTo>
                  <a:lnTo>
                    <a:pt x="917" y="17891"/>
                  </a:lnTo>
                  <a:lnTo>
                    <a:pt x="917" y="18807"/>
                  </a:lnTo>
                  <a:lnTo>
                    <a:pt x="1393" y="19247"/>
                  </a:lnTo>
                  <a:lnTo>
                    <a:pt x="917" y="19247"/>
                  </a:lnTo>
                  <a:lnTo>
                    <a:pt x="0" y="19724"/>
                  </a:lnTo>
                  <a:lnTo>
                    <a:pt x="477" y="20164"/>
                  </a:lnTo>
                  <a:lnTo>
                    <a:pt x="477" y="20640"/>
                  </a:lnTo>
                  <a:lnTo>
                    <a:pt x="477" y="21080"/>
                  </a:lnTo>
                  <a:lnTo>
                    <a:pt x="0" y="21997"/>
                  </a:lnTo>
                  <a:lnTo>
                    <a:pt x="477" y="21997"/>
                  </a:lnTo>
                  <a:lnTo>
                    <a:pt x="477" y="22473"/>
                  </a:lnTo>
                  <a:lnTo>
                    <a:pt x="477" y="23390"/>
                  </a:lnTo>
                  <a:lnTo>
                    <a:pt x="0" y="23390"/>
                  </a:lnTo>
                  <a:lnTo>
                    <a:pt x="0" y="23830"/>
                  </a:lnTo>
                  <a:lnTo>
                    <a:pt x="0" y="24306"/>
                  </a:lnTo>
                  <a:lnTo>
                    <a:pt x="0" y="24746"/>
                  </a:lnTo>
                  <a:lnTo>
                    <a:pt x="0" y="25223"/>
                  </a:lnTo>
                  <a:lnTo>
                    <a:pt x="477" y="25663"/>
                  </a:lnTo>
                  <a:lnTo>
                    <a:pt x="1393" y="26139"/>
                  </a:lnTo>
                  <a:lnTo>
                    <a:pt x="1393" y="26579"/>
                  </a:lnTo>
                  <a:lnTo>
                    <a:pt x="1393" y="27056"/>
                  </a:lnTo>
                  <a:lnTo>
                    <a:pt x="1393" y="27496"/>
                  </a:lnTo>
                  <a:lnTo>
                    <a:pt x="1393" y="27973"/>
                  </a:lnTo>
                  <a:lnTo>
                    <a:pt x="917" y="27973"/>
                  </a:lnTo>
                  <a:lnTo>
                    <a:pt x="917" y="28412"/>
                  </a:lnTo>
                  <a:lnTo>
                    <a:pt x="1393" y="28889"/>
                  </a:lnTo>
                  <a:lnTo>
                    <a:pt x="1833" y="29806"/>
                  </a:lnTo>
                  <a:lnTo>
                    <a:pt x="2310" y="30245"/>
                  </a:lnTo>
                  <a:lnTo>
                    <a:pt x="3666" y="30722"/>
                  </a:lnTo>
                  <a:lnTo>
                    <a:pt x="4583" y="30722"/>
                  </a:lnTo>
                  <a:lnTo>
                    <a:pt x="5059" y="31162"/>
                  </a:lnTo>
                  <a:lnTo>
                    <a:pt x="5976" y="31162"/>
                  </a:lnTo>
                  <a:lnTo>
                    <a:pt x="6416" y="31639"/>
                  </a:lnTo>
                  <a:lnTo>
                    <a:pt x="5499" y="32555"/>
                  </a:lnTo>
                  <a:lnTo>
                    <a:pt x="5059" y="32995"/>
                  </a:lnTo>
                  <a:lnTo>
                    <a:pt x="4583" y="34388"/>
                  </a:lnTo>
                  <a:lnTo>
                    <a:pt x="4583" y="34828"/>
                  </a:lnTo>
                  <a:lnTo>
                    <a:pt x="4143" y="35305"/>
                  </a:lnTo>
                  <a:lnTo>
                    <a:pt x="4143" y="35744"/>
                  </a:lnTo>
                  <a:lnTo>
                    <a:pt x="4583" y="36661"/>
                  </a:lnTo>
                  <a:lnTo>
                    <a:pt x="4583" y="37138"/>
                  </a:lnTo>
                  <a:lnTo>
                    <a:pt x="4143" y="37577"/>
                  </a:lnTo>
                  <a:lnTo>
                    <a:pt x="4143" y="38054"/>
                  </a:lnTo>
                  <a:lnTo>
                    <a:pt x="4143" y="38494"/>
                  </a:lnTo>
                  <a:lnTo>
                    <a:pt x="4583" y="38971"/>
                  </a:lnTo>
                  <a:lnTo>
                    <a:pt x="4583" y="38494"/>
                  </a:lnTo>
                  <a:lnTo>
                    <a:pt x="5499" y="38971"/>
                  </a:lnTo>
                  <a:lnTo>
                    <a:pt x="9642" y="38971"/>
                  </a:lnTo>
                  <a:lnTo>
                    <a:pt x="9642" y="39411"/>
                  </a:lnTo>
                  <a:lnTo>
                    <a:pt x="10558" y="39411"/>
                  </a:lnTo>
                  <a:lnTo>
                    <a:pt x="10558" y="39887"/>
                  </a:lnTo>
                  <a:lnTo>
                    <a:pt x="11475" y="39887"/>
                  </a:lnTo>
                  <a:lnTo>
                    <a:pt x="11475" y="40327"/>
                  </a:lnTo>
                  <a:lnTo>
                    <a:pt x="11915" y="39411"/>
                  </a:lnTo>
                  <a:lnTo>
                    <a:pt x="12392" y="39411"/>
                  </a:lnTo>
                  <a:lnTo>
                    <a:pt x="12831" y="39887"/>
                  </a:lnTo>
                  <a:lnTo>
                    <a:pt x="13308" y="40327"/>
                  </a:lnTo>
                  <a:lnTo>
                    <a:pt x="14225" y="40327"/>
                  </a:lnTo>
                  <a:lnTo>
                    <a:pt x="14225" y="40804"/>
                  </a:lnTo>
                  <a:lnTo>
                    <a:pt x="14664" y="40804"/>
                  </a:lnTo>
                  <a:lnTo>
                    <a:pt x="15141" y="40327"/>
                  </a:lnTo>
                  <a:lnTo>
                    <a:pt x="15581" y="40327"/>
                  </a:lnTo>
                  <a:lnTo>
                    <a:pt x="16058" y="39411"/>
                  </a:lnTo>
                  <a:lnTo>
                    <a:pt x="16974" y="39887"/>
                  </a:lnTo>
                  <a:lnTo>
                    <a:pt x="16974" y="40327"/>
                  </a:lnTo>
                  <a:lnTo>
                    <a:pt x="17891" y="40327"/>
                  </a:lnTo>
                  <a:lnTo>
                    <a:pt x="18330" y="39411"/>
                  </a:lnTo>
                  <a:lnTo>
                    <a:pt x="18807" y="39887"/>
                  </a:lnTo>
                  <a:lnTo>
                    <a:pt x="20163" y="39887"/>
                  </a:lnTo>
                  <a:lnTo>
                    <a:pt x="20640" y="39411"/>
                  </a:lnTo>
                  <a:lnTo>
                    <a:pt x="22473" y="39411"/>
                  </a:lnTo>
                  <a:lnTo>
                    <a:pt x="22913" y="39887"/>
                  </a:lnTo>
                  <a:lnTo>
                    <a:pt x="22913" y="39411"/>
                  </a:lnTo>
                  <a:lnTo>
                    <a:pt x="23390" y="39411"/>
                  </a:lnTo>
                  <a:lnTo>
                    <a:pt x="24306" y="39887"/>
                  </a:lnTo>
                  <a:lnTo>
                    <a:pt x="24306" y="40327"/>
                  </a:lnTo>
                  <a:lnTo>
                    <a:pt x="24306" y="40804"/>
                  </a:lnTo>
                  <a:lnTo>
                    <a:pt x="25223" y="40804"/>
                  </a:lnTo>
                  <a:lnTo>
                    <a:pt x="25223" y="39887"/>
                  </a:lnTo>
                  <a:lnTo>
                    <a:pt x="25223" y="39411"/>
                  </a:lnTo>
                  <a:lnTo>
                    <a:pt x="24746" y="38971"/>
                  </a:lnTo>
                  <a:lnTo>
                    <a:pt x="24746" y="38494"/>
                  </a:lnTo>
                  <a:lnTo>
                    <a:pt x="24746" y="38054"/>
                  </a:lnTo>
                  <a:lnTo>
                    <a:pt x="24306" y="37577"/>
                  </a:lnTo>
                  <a:lnTo>
                    <a:pt x="24306" y="37138"/>
                  </a:lnTo>
                  <a:lnTo>
                    <a:pt x="24306" y="36221"/>
                  </a:lnTo>
                  <a:lnTo>
                    <a:pt x="25662" y="36221"/>
                  </a:lnTo>
                  <a:lnTo>
                    <a:pt x="26139" y="35744"/>
                  </a:lnTo>
                  <a:lnTo>
                    <a:pt x="26579" y="35305"/>
                  </a:lnTo>
                  <a:lnTo>
                    <a:pt x="26579" y="34828"/>
                  </a:lnTo>
                  <a:lnTo>
                    <a:pt x="27056" y="34388"/>
                  </a:lnTo>
                  <a:lnTo>
                    <a:pt x="27972" y="34388"/>
                  </a:lnTo>
                  <a:lnTo>
                    <a:pt x="27972" y="33911"/>
                  </a:lnTo>
                  <a:lnTo>
                    <a:pt x="27495" y="33472"/>
                  </a:lnTo>
                  <a:lnTo>
                    <a:pt x="27056" y="32995"/>
                  </a:lnTo>
                  <a:lnTo>
                    <a:pt x="26579" y="32555"/>
                  </a:lnTo>
                  <a:lnTo>
                    <a:pt x="26579" y="32078"/>
                  </a:lnTo>
                  <a:lnTo>
                    <a:pt x="25662" y="32078"/>
                  </a:lnTo>
                  <a:lnTo>
                    <a:pt x="25223" y="31639"/>
                  </a:lnTo>
                  <a:lnTo>
                    <a:pt x="24746" y="30722"/>
                  </a:lnTo>
                  <a:lnTo>
                    <a:pt x="24306" y="29806"/>
                  </a:lnTo>
                  <a:lnTo>
                    <a:pt x="23829" y="29329"/>
                  </a:lnTo>
                  <a:lnTo>
                    <a:pt x="23829" y="28889"/>
                  </a:lnTo>
                  <a:lnTo>
                    <a:pt x="23390" y="27973"/>
                  </a:lnTo>
                  <a:lnTo>
                    <a:pt x="22913" y="27496"/>
                  </a:lnTo>
                  <a:lnTo>
                    <a:pt x="22473" y="27056"/>
                  </a:lnTo>
                  <a:lnTo>
                    <a:pt x="22473" y="26139"/>
                  </a:lnTo>
                  <a:lnTo>
                    <a:pt x="21996" y="26139"/>
                  </a:lnTo>
                  <a:lnTo>
                    <a:pt x="21557" y="25223"/>
                  </a:lnTo>
                  <a:lnTo>
                    <a:pt x="21080" y="24306"/>
                  </a:lnTo>
                  <a:lnTo>
                    <a:pt x="21557" y="24306"/>
                  </a:lnTo>
                  <a:lnTo>
                    <a:pt x="21996" y="24746"/>
                  </a:lnTo>
                  <a:lnTo>
                    <a:pt x="21996" y="25223"/>
                  </a:lnTo>
                  <a:lnTo>
                    <a:pt x="22913" y="24746"/>
                  </a:lnTo>
                  <a:lnTo>
                    <a:pt x="22913" y="24306"/>
                  </a:lnTo>
                  <a:lnTo>
                    <a:pt x="23390" y="25223"/>
                  </a:lnTo>
                  <a:lnTo>
                    <a:pt x="24306" y="24746"/>
                  </a:lnTo>
                  <a:lnTo>
                    <a:pt x="25223" y="24306"/>
                  </a:lnTo>
                  <a:lnTo>
                    <a:pt x="25662" y="24306"/>
                  </a:lnTo>
                  <a:lnTo>
                    <a:pt x="26139" y="23830"/>
                  </a:lnTo>
                  <a:lnTo>
                    <a:pt x="26579" y="23830"/>
                  </a:lnTo>
                  <a:lnTo>
                    <a:pt x="27972" y="22473"/>
                  </a:lnTo>
                  <a:lnTo>
                    <a:pt x="28412" y="21997"/>
                  </a:lnTo>
                  <a:lnTo>
                    <a:pt x="28889" y="21557"/>
                  </a:lnTo>
                  <a:lnTo>
                    <a:pt x="29805" y="21080"/>
                  </a:lnTo>
                  <a:lnTo>
                    <a:pt x="30245" y="21080"/>
                  </a:lnTo>
                  <a:lnTo>
                    <a:pt x="30722" y="21557"/>
                  </a:lnTo>
                  <a:lnTo>
                    <a:pt x="30722" y="21997"/>
                  </a:lnTo>
                  <a:lnTo>
                    <a:pt x="31162" y="21997"/>
                  </a:lnTo>
                  <a:lnTo>
                    <a:pt x="31638" y="21557"/>
                  </a:lnTo>
                  <a:lnTo>
                    <a:pt x="31638" y="21080"/>
                  </a:lnTo>
                  <a:lnTo>
                    <a:pt x="31162" y="19724"/>
                  </a:lnTo>
                  <a:lnTo>
                    <a:pt x="31638" y="18807"/>
                  </a:lnTo>
                  <a:lnTo>
                    <a:pt x="31162" y="18807"/>
                  </a:lnTo>
                  <a:lnTo>
                    <a:pt x="31162" y="18331"/>
                  </a:lnTo>
                  <a:lnTo>
                    <a:pt x="31162" y="17891"/>
                  </a:lnTo>
                  <a:lnTo>
                    <a:pt x="31162" y="16498"/>
                  </a:lnTo>
                  <a:lnTo>
                    <a:pt x="31162" y="16058"/>
                  </a:lnTo>
                  <a:lnTo>
                    <a:pt x="30722" y="15141"/>
                  </a:lnTo>
                  <a:lnTo>
                    <a:pt x="30722" y="14665"/>
                  </a:lnTo>
                  <a:lnTo>
                    <a:pt x="30245" y="14225"/>
                  </a:lnTo>
                  <a:lnTo>
                    <a:pt x="31162" y="13748"/>
                  </a:lnTo>
                  <a:lnTo>
                    <a:pt x="30245" y="13748"/>
                  </a:lnTo>
                  <a:lnTo>
                    <a:pt x="29805" y="13308"/>
                  </a:lnTo>
                  <a:lnTo>
                    <a:pt x="29805" y="12832"/>
                  </a:lnTo>
                  <a:lnTo>
                    <a:pt x="29329" y="12392"/>
                  </a:lnTo>
                  <a:lnTo>
                    <a:pt x="28889" y="11475"/>
                  </a:lnTo>
                  <a:lnTo>
                    <a:pt x="29329" y="10999"/>
                  </a:lnTo>
                  <a:lnTo>
                    <a:pt x="29805" y="10082"/>
                  </a:lnTo>
                  <a:lnTo>
                    <a:pt x="29805" y="9642"/>
                  </a:lnTo>
                  <a:lnTo>
                    <a:pt x="29805" y="9166"/>
                  </a:lnTo>
                  <a:lnTo>
                    <a:pt x="29805" y="8726"/>
                  </a:lnTo>
                  <a:lnTo>
                    <a:pt x="29805" y="8249"/>
                  </a:lnTo>
                  <a:lnTo>
                    <a:pt x="29805" y="7809"/>
                  </a:lnTo>
                  <a:lnTo>
                    <a:pt x="29329" y="6893"/>
                  </a:lnTo>
                  <a:lnTo>
                    <a:pt x="27972" y="6893"/>
                  </a:lnTo>
                  <a:lnTo>
                    <a:pt x="27972" y="5976"/>
                  </a:lnTo>
                  <a:lnTo>
                    <a:pt x="27972" y="5060"/>
                  </a:lnTo>
                  <a:lnTo>
                    <a:pt x="26579" y="5060"/>
                  </a:lnTo>
                  <a:lnTo>
                    <a:pt x="26139" y="4583"/>
                  </a:lnTo>
                  <a:lnTo>
                    <a:pt x="25662" y="4143"/>
                  </a:lnTo>
                  <a:lnTo>
                    <a:pt x="25662" y="3667"/>
                  </a:lnTo>
                  <a:lnTo>
                    <a:pt x="25223" y="3667"/>
                  </a:lnTo>
                  <a:lnTo>
                    <a:pt x="24746" y="4143"/>
                  </a:lnTo>
                  <a:lnTo>
                    <a:pt x="23829" y="4143"/>
                  </a:lnTo>
                  <a:lnTo>
                    <a:pt x="22913" y="4583"/>
                  </a:lnTo>
                  <a:lnTo>
                    <a:pt x="21996" y="5500"/>
                  </a:lnTo>
                  <a:lnTo>
                    <a:pt x="21557" y="5060"/>
                  </a:lnTo>
                  <a:lnTo>
                    <a:pt x="21557" y="5500"/>
                  </a:lnTo>
                  <a:lnTo>
                    <a:pt x="19724" y="5500"/>
                  </a:lnTo>
                  <a:lnTo>
                    <a:pt x="18330" y="5060"/>
                  </a:lnTo>
                  <a:lnTo>
                    <a:pt x="18807" y="5060"/>
                  </a:lnTo>
                  <a:lnTo>
                    <a:pt x="18807" y="4583"/>
                  </a:lnTo>
                  <a:lnTo>
                    <a:pt x="19247" y="4583"/>
                  </a:lnTo>
                  <a:lnTo>
                    <a:pt x="19247" y="4143"/>
                  </a:lnTo>
                  <a:lnTo>
                    <a:pt x="19247" y="3667"/>
                  </a:lnTo>
                  <a:lnTo>
                    <a:pt x="18330" y="3667"/>
                  </a:lnTo>
                  <a:lnTo>
                    <a:pt x="17891" y="4143"/>
                  </a:lnTo>
                  <a:lnTo>
                    <a:pt x="17414" y="3227"/>
                  </a:lnTo>
                  <a:lnTo>
                    <a:pt x="16497" y="3227"/>
                  </a:lnTo>
                  <a:lnTo>
                    <a:pt x="16497" y="2750"/>
                  </a:lnTo>
                  <a:lnTo>
                    <a:pt x="15141" y="2750"/>
                  </a:lnTo>
                  <a:lnTo>
                    <a:pt x="15141" y="2310"/>
                  </a:lnTo>
                  <a:lnTo>
                    <a:pt x="15581" y="1834"/>
                  </a:lnTo>
                  <a:lnTo>
                    <a:pt x="15141" y="1394"/>
                  </a:lnTo>
                  <a:lnTo>
                    <a:pt x="14664" y="917"/>
                  </a:lnTo>
                  <a:lnTo>
                    <a:pt x="14225" y="477"/>
                  </a:lnTo>
                  <a:lnTo>
                    <a:pt x="13308" y="477"/>
                  </a:lnTo>
                  <a:lnTo>
                    <a:pt x="12831" y="1"/>
                  </a:lnTo>
                  <a:close/>
                  <a:moveTo>
                    <a:pt x="24746" y="40804"/>
                  </a:moveTo>
                  <a:lnTo>
                    <a:pt x="24746" y="41244"/>
                  </a:lnTo>
                  <a:lnTo>
                    <a:pt x="25223" y="41244"/>
                  </a:lnTo>
                  <a:lnTo>
                    <a:pt x="24746" y="40804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59" name="Google Shape;2059;p51"/>
            <p:cNvSpPr/>
            <p:nvPr/>
          </p:nvSpPr>
          <p:spPr>
            <a:xfrm>
              <a:off x="5647131" y="2833565"/>
              <a:ext cx="139676" cy="183882"/>
            </a:xfrm>
            <a:custGeom>
              <a:avLst/>
              <a:gdLst/>
              <a:ahLst/>
              <a:cxnLst/>
              <a:rect l="l" t="t" r="r" b="b"/>
              <a:pathLst>
                <a:path w="8689" h="11439" extrusionOk="0">
                  <a:moveTo>
                    <a:pt x="5939" y="0"/>
                  </a:moveTo>
                  <a:lnTo>
                    <a:pt x="5939" y="440"/>
                  </a:lnTo>
                  <a:lnTo>
                    <a:pt x="5023" y="440"/>
                  </a:lnTo>
                  <a:lnTo>
                    <a:pt x="4583" y="917"/>
                  </a:lnTo>
                  <a:lnTo>
                    <a:pt x="4106" y="1357"/>
                  </a:lnTo>
                  <a:lnTo>
                    <a:pt x="4583" y="1833"/>
                  </a:lnTo>
                  <a:lnTo>
                    <a:pt x="4583" y="2273"/>
                  </a:lnTo>
                  <a:lnTo>
                    <a:pt x="4106" y="1833"/>
                  </a:lnTo>
                  <a:lnTo>
                    <a:pt x="3667" y="2273"/>
                  </a:lnTo>
                  <a:lnTo>
                    <a:pt x="3667" y="1833"/>
                  </a:lnTo>
                  <a:lnTo>
                    <a:pt x="3667" y="1357"/>
                  </a:lnTo>
                  <a:lnTo>
                    <a:pt x="3190" y="1357"/>
                  </a:lnTo>
                  <a:lnTo>
                    <a:pt x="2750" y="1833"/>
                  </a:lnTo>
                  <a:lnTo>
                    <a:pt x="2750" y="2273"/>
                  </a:lnTo>
                  <a:lnTo>
                    <a:pt x="2273" y="2273"/>
                  </a:lnTo>
                  <a:lnTo>
                    <a:pt x="1834" y="1833"/>
                  </a:lnTo>
                  <a:lnTo>
                    <a:pt x="1357" y="1833"/>
                  </a:lnTo>
                  <a:lnTo>
                    <a:pt x="1357" y="1357"/>
                  </a:lnTo>
                  <a:lnTo>
                    <a:pt x="440" y="1357"/>
                  </a:lnTo>
                  <a:lnTo>
                    <a:pt x="917" y="1833"/>
                  </a:lnTo>
                  <a:lnTo>
                    <a:pt x="440" y="2273"/>
                  </a:lnTo>
                  <a:lnTo>
                    <a:pt x="440" y="2750"/>
                  </a:lnTo>
                  <a:lnTo>
                    <a:pt x="440" y="4106"/>
                  </a:lnTo>
                  <a:lnTo>
                    <a:pt x="440" y="4583"/>
                  </a:lnTo>
                  <a:lnTo>
                    <a:pt x="440" y="5023"/>
                  </a:lnTo>
                  <a:lnTo>
                    <a:pt x="440" y="5499"/>
                  </a:lnTo>
                  <a:lnTo>
                    <a:pt x="440" y="5939"/>
                  </a:lnTo>
                  <a:lnTo>
                    <a:pt x="440" y="6416"/>
                  </a:lnTo>
                  <a:lnTo>
                    <a:pt x="0" y="6856"/>
                  </a:lnTo>
                  <a:lnTo>
                    <a:pt x="440" y="7332"/>
                  </a:lnTo>
                  <a:lnTo>
                    <a:pt x="917" y="7332"/>
                  </a:lnTo>
                  <a:lnTo>
                    <a:pt x="917" y="7772"/>
                  </a:lnTo>
                  <a:lnTo>
                    <a:pt x="1834" y="8249"/>
                  </a:lnTo>
                  <a:lnTo>
                    <a:pt x="1834" y="8689"/>
                  </a:lnTo>
                  <a:lnTo>
                    <a:pt x="1834" y="9165"/>
                  </a:lnTo>
                  <a:lnTo>
                    <a:pt x="1834" y="10082"/>
                  </a:lnTo>
                  <a:lnTo>
                    <a:pt x="1834" y="10522"/>
                  </a:lnTo>
                  <a:lnTo>
                    <a:pt x="2273" y="10522"/>
                  </a:lnTo>
                  <a:lnTo>
                    <a:pt x="2750" y="10998"/>
                  </a:lnTo>
                  <a:lnTo>
                    <a:pt x="3667" y="10998"/>
                  </a:lnTo>
                  <a:lnTo>
                    <a:pt x="4106" y="11438"/>
                  </a:lnTo>
                  <a:lnTo>
                    <a:pt x="4106" y="10998"/>
                  </a:lnTo>
                  <a:lnTo>
                    <a:pt x="4583" y="10998"/>
                  </a:lnTo>
                  <a:lnTo>
                    <a:pt x="4106" y="10522"/>
                  </a:lnTo>
                  <a:lnTo>
                    <a:pt x="3667" y="10082"/>
                  </a:lnTo>
                  <a:lnTo>
                    <a:pt x="4106" y="9605"/>
                  </a:lnTo>
                  <a:lnTo>
                    <a:pt x="4583" y="9605"/>
                  </a:lnTo>
                  <a:lnTo>
                    <a:pt x="4106" y="9165"/>
                  </a:lnTo>
                  <a:lnTo>
                    <a:pt x="4106" y="8689"/>
                  </a:lnTo>
                  <a:lnTo>
                    <a:pt x="4583" y="8689"/>
                  </a:lnTo>
                  <a:lnTo>
                    <a:pt x="4583" y="8249"/>
                  </a:lnTo>
                  <a:lnTo>
                    <a:pt x="4583" y="7772"/>
                  </a:lnTo>
                  <a:lnTo>
                    <a:pt x="5023" y="7772"/>
                  </a:lnTo>
                  <a:lnTo>
                    <a:pt x="5500" y="6856"/>
                  </a:lnTo>
                  <a:lnTo>
                    <a:pt x="5939" y="6856"/>
                  </a:lnTo>
                  <a:lnTo>
                    <a:pt x="5939" y="6416"/>
                  </a:lnTo>
                  <a:lnTo>
                    <a:pt x="6856" y="5939"/>
                  </a:lnTo>
                  <a:lnTo>
                    <a:pt x="7333" y="5023"/>
                  </a:lnTo>
                  <a:lnTo>
                    <a:pt x="6856" y="4583"/>
                  </a:lnTo>
                  <a:lnTo>
                    <a:pt x="7333" y="4106"/>
                  </a:lnTo>
                  <a:lnTo>
                    <a:pt x="7772" y="4106"/>
                  </a:lnTo>
                  <a:lnTo>
                    <a:pt x="7772" y="4583"/>
                  </a:lnTo>
                  <a:lnTo>
                    <a:pt x="8249" y="4583"/>
                  </a:lnTo>
                  <a:lnTo>
                    <a:pt x="8689" y="3666"/>
                  </a:lnTo>
                  <a:lnTo>
                    <a:pt x="8689" y="3190"/>
                  </a:lnTo>
                  <a:lnTo>
                    <a:pt x="8689" y="2750"/>
                  </a:lnTo>
                  <a:lnTo>
                    <a:pt x="8249" y="2273"/>
                  </a:lnTo>
                  <a:lnTo>
                    <a:pt x="7333" y="2273"/>
                  </a:lnTo>
                  <a:lnTo>
                    <a:pt x="7333" y="1833"/>
                  </a:lnTo>
                  <a:lnTo>
                    <a:pt x="6416" y="1833"/>
                  </a:lnTo>
                  <a:lnTo>
                    <a:pt x="6416" y="1357"/>
                  </a:lnTo>
                  <a:lnTo>
                    <a:pt x="6856" y="917"/>
                  </a:lnTo>
                  <a:lnTo>
                    <a:pt x="7333" y="917"/>
                  </a:lnTo>
                  <a:lnTo>
                    <a:pt x="6856" y="440"/>
                  </a:lnTo>
                  <a:lnTo>
                    <a:pt x="685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0" name="Google Shape;2060;p51"/>
            <p:cNvSpPr/>
            <p:nvPr/>
          </p:nvSpPr>
          <p:spPr>
            <a:xfrm>
              <a:off x="5706062" y="3017430"/>
              <a:ext cx="7089" cy="16"/>
            </a:xfrm>
            <a:custGeom>
              <a:avLst/>
              <a:gdLst/>
              <a:ahLst/>
              <a:cxnLst/>
              <a:rect l="l" t="t" r="r" b="b"/>
              <a:pathLst>
                <a:path w="441" h="1" extrusionOk="0">
                  <a:moveTo>
                    <a:pt x="1" y="0"/>
                  </a:moveTo>
                  <a:lnTo>
                    <a:pt x="440" y="0"/>
                  </a:lnTo>
                  <a:lnTo>
                    <a:pt x="440" y="0"/>
                  </a:lnTo>
                  <a:lnTo>
                    <a:pt x="440" y="0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1" name="Google Shape;2061;p51"/>
            <p:cNvSpPr/>
            <p:nvPr/>
          </p:nvSpPr>
          <p:spPr>
            <a:xfrm>
              <a:off x="5676597" y="3002690"/>
              <a:ext cx="16" cy="7684"/>
            </a:xfrm>
            <a:custGeom>
              <a:avLst/>
              <a:gdLst/>
              <a:ahLst/>
              <a:cxnLst/>
              <a:rect l="l" t="t" r="r" b="b"/>
              <a:pathLst>
                <a:path w="1" h="478" extrusionOk="0">
                  <a:moveTo>
                    <a:pt x="1" y="477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2" name="Google Shape;2062;p51"/>
            <p:cNvSpPr/>
            <p:nvPr/>
          </p:nvSpPr>
          <p:spPr>
            <a:xfrm>
              <a:off x="5293545" y="3275547"/>
              <a:ext cx="191534" cy="183882"/>
            </a:xfrm>
            <a:custGeom>
              <a:avLst/>
              <a:gdLst/>
              <a:ahLst/>
              <a:cxnLst/>
              <a:rect l="l" t="t" r="r" b="b"/>
              <a:pathLst>
                <a:path w="11915" h="11439" extrusionOk="0">
                  <a:moveTo>
                    <a:pt x="917" y="0"/>
                  </a:moveTo>
                  <a:lnTo>
                    <a:pt x="917" y="440"/>
                  </a:lnTo>
                  <a:lnTo>
                    <a:pt x="0" y="1357"/>
                  </a:lnTo>
                  <a:lnTo>
                    <a:pt x="440" y="1833"/>
                  </a:lnTo>
                  <a:lnTo>
                    <a:pt x="440" y="2273"/>
                  </a:lnTo>
                  <a:lnTo>
                    <a:pt x="440" y="2750"/>
                  </a:lnTo>
                  <a:lnTo>
                    <a:pt x="917" y="3190"/>
                  </a:lnTo>
                  <a:lnTo>
                    <a:pt x="917" y="3666"/>
                  </a:lnTo>
                  <a:lnTo>
                    <a:pt x="1833" y="3666"/>
                  </a:lnTo>
                  <a:lnTo>
                    <a:pt x="1833" y="4106"/>
                  </a:lnTo>
                  <a:lnTo>
                    <a:pt x="1833" y="4583"/>
                  </a:lnTo>
                  <a:lnTo>
                    <a:pt x="2750" y="4583"/>
                  </a:lnTo>
                  <a:lnTo>
                    <a:pt x="2750" y="5023"/>
                  </a:lnTo>
                  <a:lnTo>
                    <a:pt x="3666" y="5939"/>
                  </a:lnTo>
                  <a:lnTo>
                    <a:pt x="5023" y="5939"/>
                  </a:lnTo>
                  <a:lnTo>
                    <a:pt x="5023" y="6856"/>
                  </a:lnTo>
                  <a:lnTo>
                    <a:pt x="5023" y="7332"/>
                  </a:lnTo>
                  <a:lnTo>
                    <a:pt x="4583" y="7772"/>
                  </a:lnTo>
                  <a:lnTo>
                    <a:pt x="5023" y="8249"/>
                  </a:lnTo>
                  <a:lnTo>
                    <a:pt x="5939" y="8249"/>
                  </a:lnTo>
                  <a:lnTo>
                    <a:pt x="5939" y="7772"/>
                  </a:lnTo>
                  <a:lnTo>
                    <a:pt x="6416" y="7772"/>
                  </a:lnTo>
                  <a:lnTo>
                    <a:pt x="6416" y="8249"/>
                  </a:lnTo>
                  <a:lnTo>
                    <a:pt x="7332" y="8689"/>
                  </a:lnTo>
                  <a:lnTo>
                    <a:pt x="7332" y="9165"/>
                  </a:lnTo>
                  <a:lnTo>
                    <a:pt x="7772" y="9605"/>
                  </a:lnTo>
                  <a:lnTo>
                    <a:pt x="7772" y="10082"/>
                  </a:lnTo>
                  <a:lnTo>
                    <a:pt x="8249" y="10082"/>
                  </a:lnTo>
                  <a:lnTo>
                    <a:pt x="8689" y="10522"/>
                  </a:lnTo>
                  <a:lnTo>
                    <a:pt x="9165" y="10999"/>
                  </a:lnTo>
                  <a:lnTo>
                    <a:pt x="9165" y="11438"/>
                  </a:lnTo>
                  <a:lnTo>
                    <a:pt x="9605" y="10999"/>
                  </a:lnTo>
                  <a:lnTo>
                    <a:pt x="10082" y="10999"/>
                  </a:lnTo>
                  <a:lnTo>
                    <a:pt x="10522" y="10522"/>
                  </a:lnTo>
                  <a:lnTo>
                    <a:pt x="10522" y="10082"/>
                  </a:lnTo>
                  <a:lnTo>
                    <a:pt x="10082" y="9165"/>
                  </a:lnTo>
                  <a:lnTo>
                    <a:pt x="10082" y="8689"/>
                  </a:lnTo>
                  <a:lnTo>
                    <a:pt x="10082" y="8249"/>
                  </a:lnTo>
                  <a:lnTo>
                    <a:pt x="10522" y="7772"/>
                  </a:lnTo>
                  <a:lnTo>
                    <a:pt x="10998" y="7332"/>
                  </a:lnTo>
                  <a:lnTo>
                    <a:pt x="11438" y="7332"/>
                  </a:lnTo>
                  <a:lnTo>
                    <a:pt x="11438" y="6856"/>
                  </a:lnTo>
                  <a:lnTo>
                    <a:pt x="11438" y="6416"/>
                  </a:lnTo>
                  <a:lnTo>
                    <a:pt x="11915" y="6416"/>
                  </a:lnTo>
                  <a:lnTo>
                    <a:pt x="11915" y="5939"/>
                  </a:lnTo>
                  <a:lnTo>
                    <a:pt x="11915" y="5023"/>
                  </a:lnTo>
                  <a:lnTo>
                    <a:pt x="11438" y="5499"/>
                  </a:lnTo>
                  <a:lnTo>
                    <a:pt x="11438" y="5023"/>
                  </a:lnTo>
                  <a:lnTo>
                    <a:pt x="11915" y="4106"/>
                  </a:lnTo>
                  <a:lnTo>
                    <a:pt x="11915" y="3666"/>
                  </a:lnTo>
                  <a:lnTo>
                    <a:pt x="11915" y="3190"/>
                  </a:lnTo>
                  <a:lnTo>
                    <a:pt x="11438" y="2750"/>
                  </a:lnTo>
                  <a:lnTo>
                    <a:pt x="11438" y="2273"/>
                  </a:lnTo>
                  <a:lnTo>
                    <a:pt x="10522" y="1357"/>
                  </a:lnTo>
                  <a:lnTo>
                    <a:pt x="10082" y="917"/>
                  </a:lnTo>
                  <a:lnTo>
                    <a:pt x="9605" y="440"/>
                  </a:lnTo>
                  <a:lnTo>
                    <a:pt x="9165" y="440"/>
                  </a:lnTo>
                  <a:lnTo>
                    <a:pt x="8689" y="917"/>
                  </a:lnTo>
                  <a:lnTo>
                    <a:pt x="8249" y="917"/>
                  </a:lnTo>
                  <a:lnTo>
                    <a:pt x="7772" y="440"/>
                  </a:lnTo>
                  <a:lnTo>
                    <a:pt x="5939" y="440"/>
                  </a:lnTo>
                  <a:lnTo>
                    <a:pt x="5499" y="917"/>
                  </a:lnTo>
                  <a:lnTo>
                    <a:pt x="5499" y="1357"/>
                  </a:lnTo>
                  <a:lnTo>
                    <a:pt x="3666" y="1357"/>
                  </a:lnTo>
                  <a:lnTo>
                    <a:pt x="3666" y="917"/>
                  </a:lnTo>
                  <a:lnTo>
                    <a:pt x="3190" y="440"/>
                  </a:lnTo>
                  <a:lnTo>
                    <a:pt x="2750" y="440"/>
                  </a:lnTo>
                  <a:lnTo>
                    <a:pt x="2750" y="0"/>
                  </a:lnTo>
                  <a:lnTo>
                    <a:pt x="2273" y="0"/>
                  </a:lnTo>
                  <a:lnTo>
                    <a:pt x="1833" y="44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3" name="Google Shape;2063;p51"/>
            <p:cNvSpPr/>
            <p:nvPr/>
          </p:nvSpPr>
          <p:spPr>
            <a:xfrm>
              <a:off x="5455597" y="3393409"/>
              <a:ext cx="44222" cy="58947"/>
            </a:xfrm>
            <a:custGeom>
              <a:avLst/>
              <a:gdLst/>
              <a:ahLst/>
              <a:cxnLst/>
              <a:rect l="l" t="t" r="r" b="b"/>
              <a:pathLst>
                <a:path w="2751" h="3667" extrusionOk="0">
                  <a:moveTo>
                    <a:pt x="917" y="0"/>
                  </a:moveTo>
                  <a:lnTo>
                    <a:pt x="441" y="440"/>
                  </a:lnTo>
                  <a:lnTo>
                    <a:pt x="1" y="917"/>
                  </a:lnTo>
                  <a:lnTo>
                    <a:pt x="1" y="1357"/>
                  </a:lnTo>
                  <a:lnTo>
                    <a:pt x="1" y="1833"/>
                  </a:lnTo>
                  <a:lnTo>
                    <a:pt x="441" y="2750"/>
                  </a:lnTo>
                  <a:lnTo>
                    <a:pt x="441" y="3190"/>
                  </a:lnTo>
                  <a:lnTo>
                    <a:pt x="917" y="3667"/>
                  </a:lnTo>
                  <a:lnTo>
                    <a:pt x="2750" y="3667"/>
                  </a:lnTo>
                  <a:lnTo>
                    <a:pt x="2750" y="3190"/>
                  </a:lnTo>
                  <a:lnTo>
                    <a:pt x="2750" y="2750"/>
                  </a:lnTo>
                  <a:lnTo>
                    <a:pt x="2750" y="2273"/>
                  </a:lnTo>
                  <a:lnTo>
                    <a:pt x="2750" y="1833"/>
                  </a:lnTo>
                  <a:lnTo>
                    <a:pt x="1834" y="1357"/>
                  </a:lnTo>
                  <a:lnTo>
                    <a:pt x="1357" y="917"/>
                  </a:lnTo>
                  <a:lnTo>
                    <a:pt x="1357" y="440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4" name="Google Shape;2064;p51"/>
            <p:cNvSpPr/>
            <p:nvPr/>
          </p:nvSpPr>
          <p:spPr>
            <a:xfrm>
              <a:off x="5433205" y="3150017"/>
              <a:ext cx="7684" cy="7684"/>
            </a:xfrm>
            <a:custGeom>
              <a:avLst/>
              <a:gdLst/>
              <a:ahLst/>
              <a:cxnLst/>
              <a:rect l="l" t="t" r="r" b="b"/>
              <a:pathLst>
                <a:path w="478" h="478" extrusionOk="0">
                  <a:moveTo>
                    <a:pt x="477" y="477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5" name="Google Shape;2065;p51"/>
            <p:cNvSpPr/>
            <p:nvPr/>
          </p:nvSpPr>
          <p:spPr>
            <a:xfrm>
              <a:off x="5381942" y="3120552"/>
              <a:ext cx="206274" cy="199201"/>
            </a:xfrm>
            <a:custGeom>
              <a:avLst/>
              <a:gdLst/>
              <a:ahLst/>
              <a:cxnLst/>
              <a:rect l="l" t="t" r="r" b="b"/>
              <a:pathLst>
                <a:path w="12832" h="12392" extrusionOk="0">
                  <a:moveTo>
                    <a:pt x="8689" y="1"/>
                  </a:moveTo>
                  <a:lnTo>
                    <a:pt x="8249" y="477"/>
                  </a:lnTo>
                  <a:lnTo>
                    <a:pt x="7332" y="477"/>
                  </a:lnTo>
                  <a:lnTo>
                    <a:pt x="6416" y="917"/>
                  </a:lnTo>
                  <a:lnTo>
                    <a:pt x="5939" y="1834"/>
                  </a:lnTo>
                  <a:lnTo>
                    <a:pt x="5939" y="2310"/>
                  </a:lnTo>
                  <a:lnTo>
                    <a:pt x="5939" y="2750"/>
                  </a:lnTo>
                  <a:lnTo>
                    <a:pt x="5939" y="3227"/>
                  </a:lnTo>
                  <a:lnTo>
                    <a:pt x="5939" y="3667"/>
                  </a:lnTo>
                  <a:lnTo>
                    <a:pt x="5939" y="4583"/>
                  </a:lnTo>
                  <a:lnTo>
                    <a:pt x="5023" y="5500"/>
                  </a:lnTo>
                  <a:lnTo>
                    <a:pt x="4106" y="5500"/>
                  </a:lnTo>
                  <a:lnTo>
                    <a:pt x="4106" y="4583"/>
                  </a:lnTo>
                  <a:lnTo>
                    <a:pt x="4583" y="4143"/>
                  </a:lnTo>
                  <a:lnTo>
                    <a:pt x="4106" y="4143"/>
                  </a:lnTo>
                  <a:lnTo>
                    <a:pt x="4583" y="3667"/>
                  </a:lnTo>
                  <a:lnTo>
                    <a:pt x="5023" y="3227"/>
                  </a:lnTo>
                  <a:lnTo>
                    <a:pt x="5023" y="2750"/>
                  </a:lnTo>
                  <a:lnTo>
                    <a:pt x="4583" y="2310"/>
                  </a:lnTo>
                  <a:lnTo>
                    <a:pt x="3666" y="2310"/>
                  </a:lnTo>
                  <a:lnTo>
                    <a:pt x="3190" y="3227"/>
                  </a:lnTo>
                  <a:lnTo>
                    <a:pt x="3190" y="4143"/>
                  </a:lnTo>
                  <a:lnTo>
                    <a:pt x="2750" y="5060"/>
                  </a:lnTo>
                  <a:lnTo>
                    <a:pt x="2750" y="5500"/>
                  </a:lnTo>
                  <a:lnTo>
                    <a:pt x="2273" y="5500"/>
                  </a:lnTo>
                  <a:lnTo>
                    <a:pt x="2273" y="5976"/>
                  </a:lnTo>
                  <a:lnTo>
                    <a:pt x="1833" y="6416"/>
                  </a:lnTo>
                  <a:lnTo>
                    <a:pt x="917" y="6416"/>
                  </a:lnTo>
                  <a:lnTo>
                    <a:pt x="917" y="7333"/>
                  </a:lnTo>
                  <a:lnTo>
                    <a:pt x="1357" y="7333"/>
                  </a:lnTo>
                  <a:lnTo>
                    <a:pt x="1357" y="7809"/>
                  </a:lnTo>
                  <a:lnTo>
                    <a:pt x="440" y="8249"/>
                  </a:lnTo>
                  <a:lnTo>
                    <a:pt x="440" y="7333"/>
                  </a:lnTo>
                  <a:lnTo>
                    <a:pt x="0" y="7333"/>
                  </a:lnTo>
                  <a:lnTo>
                    <a:pt x="0" y="7809"/>
                  </a:lnTo>
                  <a:lnTo>
                    <a:pt x="0" y="8249"/>
                  </a:lnTo>
                  <a:lnTo>
                    <a:pt x="0" y="9642"/>
                  </a:lnTo>
                  <a:lnTo>
                    <a:pt x="440" y="9642"/>
                  </a:lnTo>
                  <a:lnTo>
                    <a:pt x="917" y="10082"/>
                  </a:lnTo>
                  <a:lnTo>
                    <a:pt x="2273" y="10082"/>
                  </a:lnTo>
                  <a:lnTo>
                    <a:pt x="2750" y="10559"/>
                  </a:lnTo>
                  <a:lnTo>
                    <a:pt x="3190" y="10559"/>
                  </a:lnTo>
                  <a:lnTo>
                    <a:pt x="3666" y="10082"/>
                  </a:lnTo>
                  <a:lnTo>
                    <a:pt x="4106" y="10082"/>
                  </a:lnTo>
                  <a:lnTo>
                    <a:pt x="4583" y="10559"/>
                  </a:lnTo>
                  <a:lnTo>
                    <a:pt x="5023" y="10999"/>
                  </a:lnTo>
                  <a:lnTo>
                    <a:pt x="5939" y="11915"/>
                  </a:lnTo>
                  <a:lnTo>
                    <a:pt x="5939" y="12392"/>
                  </a:lnTo>
                  <a:lnTo>
                    <a:pt x="6856" y="11915"/>
                  </a:lnTo>
                  <a:lnTo>
                    <a:pt x="6856" y="11475"/>
                  </a:lnTo>
                  <a:lnTo>
                    <a:pt x="6856" y="10559"/>
                  </a:lnTo>
                  <a:lnTo>
                    <a:pt x="6856" y="10082"/>
                  </a:lnTo>
                  <a:lnTo>
                    <a:pt x="6856" y="9642"/>
                  </a:lnTo>
                  <a:lnTo>
                    <a:pt x="7772" y="8726"/>
                  </a:lnTo>
                  <a:lnTo>
                    <a:pt x="9165" y="8249"/>
                  </a:lnTo>
                  <a:lnTo>
                    <a:pt x="9605" y="8726"/>
                  </a:lnTo>
                  <a:lnTo>
                    <a:pt x="11915" y="8726"/>
                  </a:lnTo>
                  <a:lnTo>
                    <a:pt x="12355" y="7333"/>
                  </a:lnTo>
                  <a:lnTo>
                    <a:pt x="11915" y="6893"/>
                  </a:lnTo>
                  <a:lnTo>
                    <a:pt x="11438" y="5976"/>
                  </a:lnTo>
                  <a:lnTo>
                    <a:pt x="11915" y="5500"/>
                  </a:lnTo>
                  <a:lnTo>
                    <a:pt x="11915" y="5060"/>
                  </a:lnTo>
                  <a:lnTo>
                    <a:pt x="11915" y="4143"/>
                  </a:lnTo>
                  <a:lnTo>
                    <a:pt x="11915" y="3667"/>
                  </a:lnTo>
                  <a:lnTo>
                    <a:pt x="12355" y="3667"/>
                  </a:lnTo>
                  <a:lnTo>
                    <a:pt x="12355" y="3227"/>
                  </a:lnTo>
                  <a:lnTo>
                    <a:pt x="12355" y="2750"/>
                  </a:lnTo>
                  <a:lnTo>
                    <a:pt x="12355" y="2310"/>
                  </a:lnTo>
                  <a:lnTo>
                    <a:pt x="12831" y="1834"/>
                  </a:lnTo>
                  <a:lnTo>
                    <a:pt x="12355" y="1394"/>
                  </a:lnTo>
                  <a:lnTo>
                    <a:pt x="11915" y="1834"/>
                  </a:lnTo>
                  <a:lnTo>
                    <a:pt x="11438" y="1834"/>
                  </a:lnTo>
                  <a:lnTo>
                    <a:pt x="10998" y="1"/>
                  </a:lnTo>
                  <a:lnTo>
                    <a:pt x="10082" y="1"/>
                  </a:lnTo>
                  <a:lnTo>
                    <a:pt x="9605" y="477"/>
                  </a:lnTo>
                  <a:lnTo>
                    <a:pt x="8689" y="917"/>
                  </a:lnTo>
                  <a:lnTo>
                    <a:pt x="8689" y="477"/>
                  </a:lnTo>
                  <a:lnTo>
                    <a:pt x="8689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6" name="Google Shape;2066;p51"/>
            <p:cNvSpPr/>
            <p:nvPr/>
          </p:nvSpPr>
          <p:spPr>
            <a:xfrm>
              <a:off x="5668929" y="2766966"/>
              <a:ext cx="125546" cy="81340"/>
            </a:xfrm>
            <a:custGeom>
              <a:avLst/>
              <a:gdLst/>
              <a:ahLst/>
              <a:cxnLst/>
              <a:rect l="l" t="t" r="r" b="b"/>
              <a:pathLst>
                <a:path w="7810" h="5060" extrusionOk="0">
                  <a:moveTo>
                    <a:pt x="7333" y="1"/>
                  </a:moveTo>
                  <a:lnTo>
                    <a:pt x="6893" y="477"/>
                  </a:lnTo>
                  <a:lnTo>
                    <a:pt x="5977" y="477"/>
                  </a:lnTo>
                  <a:lnTo>
                    <a:pt x="5500" y="917"/>
                  </a:lnTo>
                  <a:lnTo>
                    <a:pt x="5060" y="917"/>
                  </a:lnTo>
                  <a:lnTo>
                    <a:pt x="4583" y="1394"/>
                  </a:lnTo>
                  <a:lnTo>
                    <a:pt x="4144" y="2310"/>
                  </a:lnTo>
                  <a:lnTo>
                    <a:pt x="4144" y="2750"/>
                  </a:lnTo>
                  <a:lnTo>
                    <a:pt x="3667" y="3227"/>
                  </a:lnTo>
                  <a:lnTo>
                    <a:pt x="478" y="3227"/>
                  </a:lnTo>
                  <a:lnTo>
                    <a:pt x="1" y="3667"/>
                  </a:lnTo>
                  <a:lnTo>
                    <a:pt x="1" y="4143"/>
                  </a:lnTo>
                  <a:lnTo>
                    <a:pt x="917" y="5060"/>
                  </a:lnTo>
                  <a:lnTo>
                    <a:pt x="917" y="4583"/>
                  </a:lnTo>
                  <a:lnTo>
                    <a:pt x="917" y="4143"/>
                  </a:lnTo>
                  <a:lnTo>
                    <a:pt x="1394" y="3667"/>
                  </a:lnTo>
                  <a:lnTo>
                    <a:pt x="3667" y="3667"/>
                  </a:lnTo>
                  <a:lnTo>
                    <a:pt x="4144" y="3227"/>
                  </a:lnTo>
                  <a:lnTo>
                    <a:pt x="4583" y="3227"/>
                  </a:lnTo>
                  <a:lnTo>
                    <a:pt x="5500" y="2750"/>
                  </a:lnTo>
                  <a:lnTo>
                    <a:pt x="5977" y="3227"/>
                  </a:lnTo>
                  <a:lnTo>
                    <a:pt x="6416" y="3667"/>
                  </a:lnTo>
                  <a:lnTo>
                    <a:pt x="6416" y="3227"/>
                  </a:lnTo>
                  <a:lnTo>
                    <a:pt x="6893" y="2750"/>
                  </a:lnTo>
                  <a:lnTo>
                    <a:pt x="7333" y="2310"/>
                  </a:lnTo>
                  <a:lnTo>
                    <a:pt x="7333" y="1394"/>
                  </a:lnTo>
                  <a:lnTo>
                    <a:pt x="6893" y="1394"/>
                  </a:lnTo>
                  <a:lnTo>
                    <a:pt x="6893" y="917"/>
                  </a:lnTo>
                  <a:lnTo>
                    <a:pt x="7333" y="477"/>
                  </a:lnTo>
                  <a:lnTo>
                    <a:pt x="781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7" name="Google Shape;2067;p51"/>
            <p:cNvSpPr/>
            <p:nvPr/>
          </p:nvSpPr>
          <p:spPr>
            <a:xfrm>
              <a:off x="5735528" y="2958499"/>
              <a:ext cx="44222" cy="37133"/>
            </a:xfrm>
            <a:custGeom>
              <a:avLst/>
              <a:gdLst/>
              <a:ahLst/>
              <a:cxnLst/>
              <a:rect l="l" t="t" r="r" b="b"/>
              <a:pathLst>
                <a:path w="2751" h="2310" extrusionOk="0">
                  <a:moveTo>
                    <a:pt x="440" y="0"/>
                  </a:moveTo>
                  <a:lnTo>
                    <a:pt x="440" y="477"/>
                  </a:lnTo>
                  <a:lnTo>
                    <a:pt x="1" y="477"/>
                  </a:lnTo>
                  <a:lnTo>
                    <a:pt x="1" y="917"/>
                  </a:lnTo>
                  <a:lnTo>
                    <a:pt x="1" y="1833"/>
                  </a:lnTo>
                  <a:lnTo>
                    <a:pt x="1357" y="1833"/>
                  </a:lnTo>
                  <a:lnTo>
                    <a:pt x="1357" y="2310"/>
                  </a:lnTo>
                  <a:lnTo>
                    <a:pt x="2750" y="2310"/>
                  </a:lnTo>
                  <a:lnTo>
                    <a:pt x="2750" y="1833"/>
                  </a:lnTo>
                  <a:lnTo>
                    <a:pt x="2750" y="1393"/>
                  </a:lnTo>
                  <a:lnTo>
                    <a:pt x="2750" y="917"/>
                  </a:lnTo>
                  <a:lnTo>
                    <a:pt x="2750" y="477"/>
                  </a:lnTo>
                  <a:lnTo>
                    <a:pt x="2273" y="477"/>
                  </a:lnTo>
                  <a:lnTo>
                    <a:pt x="1357" y="0"/>
                  </a:lnTo>
                  <a:lnTo>
                    <a:pt x="917" y="477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8" name="Google Shape;2068;p51"/>
            <p:cNvSpPr/>
            <p:nvPr/>
          </p:nvSpPr>
          <p:spPr>
            <a:xfrm>
              <a:off x="5786791" y="2907220"/>
              <a:ext cx="81356" cy="103153"/>
            </a:xfrm>
            <a:custGeom>
              <a:avLst/>
              <a:gdLst/>
              <a:ahLst/>
              <a:cxnLst/>
              <a:rect l="l" t="t" r="r" b="b"/>
              <a:pathLst>
                <a:path w="5061" h="6417" extrusionOk="0">
                  <a:moveTo>
                    <a:pt x="3667" y="1"/>
                  </a:moveTo>
                  <a:lnTo>
                    <a:pt x="3227" y="441"/>
                  </a:lnTo>
                  <a:lnTo>
                    <a:pt x="2750" y="917"/>
                  </a:lnTo>
                  <a:lnTo>
                    <a:pt x="3227" y="917"/>
                  </a:lnTo>
                  <a:lnTo>
                    <a:pt x="4144" y="1357"/>
                  </a:lnTo>
                  <a:lnTo>
                    <a:pt x="3667" y="1834"/>
                  </a:lnTo>
                  <a:lnTo>
                    <a:pt x="2311" y="1834"/>
                  </a:lnTo>
                  <a:lnTo>
                    <a:pt x="2750" y="2274"/>
                  </a:lnTo>
                  <a:lnTo>
                    <a:pt x="2750" y="2750"/>
                  </a:lnTo>
                  <a:lnTo>
                    <a:pt x="2311" y="2750"/>
                  </a:lnTo>
                  <a:lnTo>
                    <a:pt x="1394" y="2274"/>
                  </a:lnTo>
                  <a:lnTo>
                    <a:pt x="1834" y="1834"/>
                  </a:lnTo>
                  <a:lnTo>
                    <a:pt x="1834" y="1357"/>
                  </a:lnTo>
                  <a:lnTo>
                    <a:pt x="1394" y="1357"/>
                  </a:lnTo>
                  <a:lnTo>
                    <a:pt x="1394" y="1834"/>
                  </a:lnTo>
                  <a:lnTo>
                    <a:pt x="917" y="2274"/>
                  </a:lnTo>
                  <a:lnTo>
                    <a:pt x="478" y="2274"/>
                  </a:lnTo>
                  <a:lnTo>
                    <a:pt x="1" y="2750"/>
                  </a:lnTo>
                  <a:lnTo>
                    <a:pt x="1" y="3667"/>
                  </a:lnTo>
                  <a:lnTo>
                    <a:pt x="478" y="4107"/>
                  </a:lnTo>
                  <a:lnTo>
                    <a:pt x="1" y="4583"/>
                  </a:lnTo>
                  <a:lnTo>
                    <a:pt x="478" y="5023"/>
                  </a:lnTo>
                  <a:lnTo>
                    <a:pt x="917" y="5500"/>
                  </a:lnTo>
                  <a:lnTo>
                    <a:pt x="1834" y="5023"/>
                  </a:lnTo>
                  <a:lnTo>
                    <a:pt x="2311" y="5023"/>
                  </a:lnTo>
                  <a:lnTo>
                    <a:pt x="2311" y="5940"/>
                  </a:lnTo>
                  <a:lnTo>
                    <a:pt x="1834" y="5940"/>
                  </a:lnTo>
                  <a:lnTo>
                    <a:pt x="2750" y="6416"/>
                  </a:lnTo>
                  <a:lnTo>
                    <a:pt x="3227" y="5940"/>
                  </a:lnTo>
                  <a:lnTo>
                    <a:pt x="2750" y="5500"/>
                  </a:lnTo>
                  <a:lnTo>
                    <a:pt x="3227" y="5023"/>
                  </a:lnTo>
                  <a:lnTo>
                    <a:pt x="3667" y="5023"/>
                  </a:lnTo>
                  <a:lnTo>
                    <a:pt x="4144" y="4107"/>
                  </a:lnTo>
                  <a:lnTo>
                    <a:pt x="3667" y="3667"/>
                  </a:lnTo>
                  <a:lnTo>
                    <a:pt x="4583" y="2750"/>
                  </a:lnTo>
                  <a:lnTo>
                    <a:pt x="5060" y="2274"/>
                  </a:lnTo>
                  <a:lnTo>
                    <a:pt x="4583" y="1357"/>
                  </a:lnTo>
                  <a:lnTo>
                    <a:pt x="5060" y="441"/>
                  </a:lnTo>
                  <a:lnTo>
                    <a:pt x="4583" y="441"/>
                  </a:lnTo>
                  <a:lnTo>
                    <a:pt x="5060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69" name="Google Shape;2069;p51"/>
            <p:cNvSpPr/>
            <p:nvPr/>
          </p:nvSpPr>
          <p:spPr>
            <a:xfrm>
              <a:off x="5786791" y="3017430"/>
              <a:ext cx="29482" cy="22409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1" y="0"/>
                  </a:moveTo>
                  <a:lnTo>
                    <a:pt x="1" y="477"/>
                  </a:lnTo>
                  <a:lnTo>
                    <a:pt x="478" y="917"/>
                  </a:lnTo>
                  <a:lnTo>
                    <a:pt x="917" y="1393"/>
                  </a:lnTo>
                  <a:lnTo>
                    <a:pt x="1834" y="1393"/>
                  </a:lnTo>
                  <a:lnTo>
                    <a:pt x="1834" y="917"/>
                  </a:lnTo>
                  <a:lnTo>
                    <a:pt x="1394" y="477"/>
                  </a:lnTo>
                  <a:lnTo>
                    <a:pt x="917" y="477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0" name="Google Shape;2070;p51"/>
            <p:cNvSpPr/>
            <p:nvPr/>
          </p:nvSpPr>
          <p:spPr>
            <a:xfrm>
              <a:off x="5823924" y="3017430"/>
              <a:ext cx="14757" cy="22409"/>
            </a:xfrm>
            <a:custGeom>
              <a:avLst/>
              <a:gdLst/>
              <a:ahLst/>
              <a:cxnLst/>
              <a:rect l="l" t="t" r="r" b="b"/>
              <a:pathLst>
                <a:path w="918" h="1394" extrusionOk="0">
                  <a:moveTo>
                    <a:pt x="1" y="0"/>
                  </a:moveTo>
                  <a:lnTo>
                    <a:pt x="1" y="477"/>
                  </a:lnTo>
                  <a:lnTo>
                    <a:pt x="1" y="917"/>
                  </a:lnTo>
                  <a:lnTo>
                    <a:pt x="440" y="1393"/>
                  </a:lnTo>
                  <a:lnTo>
                    <a:pt x="440" y="917"/>
                  </a:lnTo>
                  <a:lnTo>
                    <a:pt x="917" y="917"/>
                  </a:lnTo>
                  <a:lnTo>
                    <a:pt x="917" y="477"/>
                  </a:lnTo>
                  <a:lnTo>
                    <a:pt x="440" y="47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1" name="Google Shape;2071;p51"/>
            <p:cNvSpPr/>
            <p:nvPr/>
          </p:nvSpPr>
          <p:spPr>
            <a:xfrm>
              <a:off x="5823924" y="3341551"/>
              <a:ext cx="611139" cy="279930"/>
            </a:xfrm>
            <a:custGeom>
              <a:avLst/>
              <a:gdLst/>
              <a:ahLst/>
              <a:cxnLst/>
              <a:rect l="l" t="t" r="r" b="b"/>
              <a:pathLst>
                <a:path w="38018" h="17414" extrusionOk="0">
                  <a:moveTo>
                    <a:pt x="8689" y="0"/>
                  </a:moveTo>
                  <a:lnTo>
                    <a:pt x="7333" y="477"/>
                  </a:lnTo>
                  <a:lnTo>
                    <a:pt x="6856" y="917"/>
                  </a:lnTo>
                  <a:lnTo>
                    <a:pt x="6856" y="1393"/>
                  </a:lnTo>
                  <a:lnTo>
                    <a:pt x="5023" y="2750"/>
                  </a:lnTo>
                  <a:lnTo>
                    <a:pt x="4583" y="2750"/>
                  </a:lnTo>
                  <a:lnTo>
                    <a:pt x="4106" y="3226"/>
                  </a:lnTo>
                  <a:lnTo>
                    <a:pt x="3667" y="3226"/>
                  </a:lnTo>
                  <a:lnTo>
                    <a:pt x="2750" y="3666"/>
                  </a:lnTo>
                  <a:lnTo>
                    <a:pt x="1834" y="4143"/>
                  </a:lnTo>
                  <a:lnTo>
                    <a:pt x="1357" y="3226"/>
                  </a:lnTo>
                  <a:lnTo>
                    <a:pt x="1357" y="3666"/>
                  </a:lnTo>
                  <a:lnTo>
                    <a:pt x="440" y="4143"/>
                  </a:lnTo>
                  <a:lnTo>
                    <a:pt x="440" y="3666"/>
                  </a:lnTo>
                  <a:lnTo>
                    <a:pt x="1" y="3226"/>
                  </a:lnTo>
                  <a:lnTo>
                    <a:pt x="1" y="4143"/>
                  </a:lnTo>
                  <a:lnTo>
                    <a:pt x="440" y="5059"/>
                  </a:lnTo>
                  <a:lnTo>
                    <a:pt x="917" y="5059"/>
                  </a:lnTo>
                  <a:lnTo>
                    <a:pt x="917" y="5976"/>
                  </a:lnTo>
                  <a:lnTo>
                    <a:pt x="1357" y="6416"/>
                  </a:lnTo>
                  <a:lnTo>
                    <a:pt x="1834" y="6893"/>
                  </a:lnTo>
                  <a:lnTo>
                    <a:pt x="2273" y="7809"/>
                  </a:lnTo>
                  <a:lnTo>
                    <a:pt x="2273" y="8249"/>
                  </a:lnTo>
                  <a:lnTo>
                    <a:pt x="2750" y="8726"/>
                  </a:lnTo>
                  <a:lnTo>
                    <a:pt x="3190" y="9642"/>
                  </a:lnTo>
                  <a:lnTo>
                    <a:pt x="3667" y="10559"/>
                  </a:lnTo>
                  <a:lnTo>
                    <a:pt x="4106" y="10998"/>
                  </a:lnTo>
                  <a:lnTo>
                    <a:pt x="5023" y="10998"/>
                  </a:lnTo>
                  <a:lnTo>
                    <a:pt x="5023" y="11475"/>
                  </a:lnTo>
                  <a:lnTo>
                    <a:pt x="5500" y="11915"/>
                  </a:lnTo>
                  <a:lnTo>
                    <a:pt x="5939" y="12392"/>
                  </a:lnTo>
                  <a:lnTo>
                    <a:pt x="6416" y="12831"/>
                  </a:lnTo>
                  <a:lnTo>
                    <a:pt x="6856" y="12831"/>
                  </a:lnTo>
                  <a:lnTo>
                    <a:pt x="7333" y="13308"/>
                  </a:lnTo>
                  <a:lnTo>
                    <a:pt x="9606" y="13308"/>
                  </a:lnTo>
                  <a:lnTo>
                    <a:pt x="10082" y="12831"/>
                  </a:lnTo>
                  <a:lnTo>
                    <a:pt x="10082" y="12392"/>
                  </a:lnTo>
                  <a:lnTo>
                    <a:pt x="10082" y="11915"/>
                  </a:lnTo>
                  <a:lnTo>
                    <a:pt x="10082" y="11475"/>
                  </a:lnTo>
                  <a:lnTo>
                    <a:pt x="12355" y="11475"/>
                  </a:lnTo>
                  <a:lnTo>
                    <a:pt x="12832" y="11915"/>
                  </a:lnTo>
                  <a:lnTo>
                    <a:pt x="14188" y="11915"/>
                  </a:lnTo>
                  <a:lnTo>
                    <a:pt x="14665" y="12392"/>
                  </a:lnTo>
                  <a:lnTo>
                    <a:pt x="14665" y="12831"/>
                  </a:lnTo>
                  <a:lnTo>
                    <a:pt x="15105" y="12831"/>
                  </a:lnTo>
                  <a:lnTo>
                    <a:pt x="16021" y="13308"/>
                  </a:lnTo>
                  <a:lnTo>
                    <a:pt x="16938" y="13308"/>
                  </a:lnTo>
                  <a:lnTo>
                    <a:pt x="17414" y="13748"/>
                  </a:lnTo>
                  <a:lnTo>
                    <a:pt x="16938" y="14225"/>
                  </a:lnTo>
                  <a:lnTo>
                    <a:pt x="17854" y="14664"/>
                  </a:lnTo>
                  <a:lnTo>
                    <a:pt x="17414" y="15141"/>
                  </a:lnTo>
                  <a:lnTo>
                    <a:pt x="16938" y="15141"/>
                  </a:lnTo>
                  <a:lnTo>
                    <a:pt x="18331" y="16058"/>
                  </a:lnTo>
                  <a:lnTo>
                    <a:pt x="19247" y="16497"/>
                  </a:lnTo>
                  <a:lnTo>
                    <a:pt x="19687" y="16974"/>
                  </a:lnTo>
                  <a:lnTo>
                    <a:pt x="20164" y="17414"/>
                  </a:lnTo>
                  <a:lnTo>
                    <a:pt x="21997" y="17414"/>
                  </a:lnTo>
                  <a:lnTo>
                    <a:pt x="22437" y="16974"/>
                  </a:lnTo>
                  <a:lnTo>
                    <a:pt x="23830" y="16497"/>
                  </a:lnTo>
                  <a:lnTo>
                    <a:pt x="24270" y="16497"/>
                  </a:lnTo>
                  <a:lnTo>
                    <a:pt x="23830" y="16058"/>
                  </a:lnTo>
                  <a:lnTo>
                    <a:pt x="24270" y="16058"/>
                  </a:lnTo>
                  <a:lnTo>
                    <a:pt x="24270" y="15581"/>
                  </a:lnTo>
                  <a:lnTo>
                    <a:pt x="26579" y="15581"/>
                  </a:lnTo>
                  <a:lnTo>
                    <a:pt x="27496" y="14664"/>
                  </a:lnTo>
                  <a:lnTo>
                    <a:pt x="27936" y="14225"/>
                  </a:lnTo>
                  <a:lnTo>
                    <a:pt x="28852" y="13748"/>
                  </a:lnTo>
                  <a:lnTo>
                    <a:pt x="29329" y="13308"/>
                  </a:lnTo>
                  <a:lnTo>
                    <a:pt x="29769" y="12831"/>
                  </a:lnTo>
                  <a:lnTo>
                    <a:pt x="29769" y="12392"/>
                  </a:lnTo>
                  <a:lnTo>
                    <a:pt x="30245" y="11475"/>
                  </a:lnTo>
                  <a:lnTo>
                    <a:pt x="33911" y="11475"/>
                  </a:lnTo>
                  <a:lnTo>
                    <a:pt x="33911" y="11915"/>
                  </a:lnTo>
                  <a:lnTo>
                    <a:pt x="34351" y="11915"/>
                  </a:lnTo>
                  <a:lnTo>
                    <a:pt x="34828" y="12392"/>
                  </a:lnTo>
                  <a:lnTo>
                    <a:pt x="35744" y="11915"/>
                  </a:lnTo>
                  <a:lnTo>
                    <a:pt x="36184" y="11915"/>
                  </a:lnTo>
                  <a:lnTo>
                    <a:pt x="36661" y="12392"/>
                  </a:lnTo>
                  <a:lnTo>
                    <a:pt x="37101" y="12392"/>
                  </a:lnTo>
                  <a:lnTo>
                    <a:pt x="37101" y="11475"/>
                  </a:lnTo>
                  <a:lnTo>
                    <a:pt x="36661" y="11475"/>
                  </a:lnTo>
                  <a:lnTo>
                    <a:pt x="37101" y="10998"/>
                  </a:lnTo>
                  <a:lnTo>
                    <a:pt x="37101" y="10559"/>
                  </a:lnTo>
                  <a:lnTo>
                    <a:pt x="37577" y="10082"/>
                  </a:lnTo>
                  <a:lnTo>
                    <a:pt x="37577" y="9642"/>
                  </a:lnTo>
                  <a:lnTo>
                    <a:pt x="37577" y="9165"/>
                  </a:lnTo>
                  <a:lnTo>
                    <a:pt x="38017" y="9165"/>
                  </a:lnTo>
                  <a:lnTo>
                    <a:pt x="37577" y="8249"/>
                  </a:lnTo>
                  <a:lnTo>
                    <a:pt x="36184" y="8249"/>
                  </a:lnTo>
                  <a:lnTo>
                    <a:pt x="35744" y="7809"/>
                  </a:lnTo>
                  <a:lnTo>
                    <a:pt x="35268" y="7332"/>
                  </a:lnTo>
                  <a:lnTo>
                    <a:pt x="34828" y="6893"/>
                  </a:lnTo>
                  <a:lnTo>
                    <a:pt x="34351" y="6893"/>
                  </a:lnTo>
                  <a:lnTo>
                    <a:pt x="33435" y="5976"/>
                  </a:lnTo>
                  <a:lnTo>
                    <a:pt x="32995" y="6416"/>
                  </a:lnTo>
                  <a:lnTo>
                    <a:pt x="32995" y="6893"/>
                  </a:lnTo>
                  <a:lnTo>
                    <a:pt x="32518" y="7332"/>
                  </a:lnTo>
                  <a:lnTo>
                    <a:pt x="31162" y="7809"/>
                  </a:lnTo>
                  <a:lnTo>
                    <a:pt x="31162" y="7332"/>
                  </a:lnTo>
                  <a:lnTo>
                    <a:pt x="31162" y="6416"/>
                  </a:lnTo>
                  <a:lnTo>
                    <a:pt x="30685" y="6893"/>
                  </a:lnTo>
                  <a:lnTo>
                    <a:pt x="30245" y="6893"/>
                  </a:lnTo>
                  <a:lnTo>
                    <a:pt x="29769" y="6416"/>
                  </a:lnTo>
                  <a:lnTo>
                    <a:pt x="28852" y="6893"/>
                  </a:lnTo>
                  <a:lnTo>
                    <a:pt x="28852" y="7332"/>
                  </a:lnTo>
                  <a:lnTo>
                    <a:pt x="28412" y="7809"/>
                  </a:lnTo>
                  <a:lnTo>
                    <a:pt x="28412" y="6893"/>
                  </a:lnTo>
                  <a:lnTo>
                    <a:pt x="27936" y="6416"/>
                  </a:lnTo>
                  <a:lnTo>
                    <a:pt x="27496" y="6893"/>
                  </a:lnTo>
                  <a:lnTo>
                    <a:pt x="27019" y="6893"/>
                  </a:lnTo>
                  <a:lnTo>
                    <a:pt x="26579" y="7809"/>
                  </a:lnTo>
                  <a:lnTo>
                    <a:pt x="26103" y="7809"/>
                  </a:lnTo>
                  <a:lnTo>
                    <a:pt x="25663" y="7332"/>
                  </a:lnTo>
                  <a:lnTo>
                    <a:pt x="24746" y="7332"/>
                  </a:lnTo>
                  <a:lnTo>
                    <a:pt x="24270" y="6893"/>
                  </a:lnTo>
                  <a:lnTo>
                    <a:pt x="23830" y="6416"/>
                  </a:lnTo>
                  <a:lnTo>
                    <a:pt x="23353" y="5976"/>
                  </a:lnTo>
                  <a:lnTo>
                    <a:pt x="21997" y="5976"/>
                  </a:lnTo>
                  <a:lnTo>
                    <a:pt x="21080" y="5499"/>
                  </a:lnTo>
                  <a:lnTo>
                    <a:pt x="20604" y="5059"/>
                  </a:lnTo>
                  <a:lnTo>
                    <a:pt x="19687" y="3666"/>
                  </a:lnTo>
                  <a:lnTo>
                    <a:pt x="19247" y="4143"/>
                  </a:lnTo>
                  <a:lnTo>
                    <a:pt x="18771" y="3666"/>
                  </a:lnTo>
                  <a:lnTo>
                    <a:pt x="16938" y="3666"/>
                  </a:lnTo>
                  <a:lnTo>
                    <a:pt x="17854" y="4143"/>
                  </a:lnTo>
                  <a:lnTo>
                    <a:pt x="17414" y="4143"/>
                  </a:lnTo>
                  <a:lnTo>
                    <a:pt x="16938" y="5059"/>
                  </a:lnTo>
                  <a:lnTo>
                    <a:pt x="16938" y="5499"/>
                  </a:lnTo>
                  <a:lnTo>
                    <a:pt x="16021" y="4583"/>
                  </a:lnTo>
                  <a:lnTo>
                    <a:pt x="15581" y="4143"/>
                  </a:lnTo>
                  <a:lnTo>
                    <a:pt x="14665" y="4143"/>
                  </a:lnTo>
                  <a:lnTo>
                    <a:pt x="15105" y="3666"/>
                  </a:lnTo>
                  <a:lnTo>
                    <a:pt x="15581" y="2750"/>
                  </a:lnTo>
                  <a:lnTo>
                    <a:pt x="15105" y="2310"/>
                  </a:lnTo>
                  <a:lnTo>
                    <a:pt x="14188" y="2750"/>
                  </a:lnTo>
                  <a:lnTo>
                    <a:pt x="12832" y="2310"/>
                  </a:lnTo>
                  <a:lnTo>
                    <a:pt x="12355" y="2310"/>
                  </a:lnTo>
                  <a:lnTo>
                    <a:pt x="11915" y="1833"/>
                  </a:lnTo>
                  <a:lnTo>
                    <a:pt x="11439" y="1833"/>
                  </a:lnTo>
                  <a:lnTo>
                    <a:pt x="11439" y="1393"/>
                  </a:lnTo>
                  <a:lnTo>
                    <a:pt x="11439" y="917"/>
                  </a:lnTo>
                  <a:lnTo>
                    <a:pt x="11439" y="0"/>
                  </a:lnTo>
                  <a:lnTo>
                    <a:pt x="10082" y="0"/>
                  </a:lnTo>
                  <a:lnTo>
                    <a:pt x="10082" y="477"/>
                  </a:lnTo>
                  <a:lnTo>
                    <a:pt x="9606" y="917"/>
                  </a:lnTo>
                  <a:lnTo>
                    <a:pt x="9166" y="917"/>
                  </a:lnTo>
                  <a:lnTo>
                    <a:pt x="9166" y="477"/>
                  </a:lnTo>
                  <a:lnTo>
                    <a:pt x="8689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2" name="Google Shape;2072;p51"/>
            <p:cNvSpPr/>
            <p:nvPr/>
          </p:nvSpPr>
          <p:spPr>
            <a:xfrm>
              <a:off x="6066721" y="3526011"/>
              <a:ext cx="383067" cy="257538"/>
            </a:xfrm>
            <a:custGeom>
              <a:avLst/>
              <a:gdLst/>
              <a:ahLst/>
              <a:cxnLst/>
              <a:rect l="l" t="t" r="r" b="b"/>
              <a:pathLst>
                <a:path w="23830" h="16021" extrusionOk="0">
                  <a:moveTo>
                    <a:pt x="15141" y="0"/>
                  </a:moveTo>
                  <a:lnTo>
                    <a:pt x="14665" y="917"/>
                  </a:lnTo>
                  <a:lnTo>
                    <a:pt x="14665" y="1356"/>
                  </a:lnTo>
                  <a:lnTo>
                    <a:pt x="14225" y="1833"/>
                  </a:lnTo>
                  <a:lnTo>
                    <a:pt x="13748" y="2273"/>
                  </a:lnTo>
                  <a:lnTo>
                    <a:pt x="12832" y="2750"/>
                  </a:lnTo>
                  <a:lnTo>
                    <a:pt x="12392" y="3189"/>
                  </a:lnTo>
                  <a:lnTo>
                    <a:pt x="11475" y="4106"/>
                  </a:lnTo>
                  <a:lnTo>
                    <a:pt x="9166" y="4106"/>
                  </a:lnTo>
                  <a:lnTo>
                    <a:pt x="9166" y="4583"/>
                  </a:lnTo>
                  <a:lnTo>
                    <a:pt x="8726" y="4583"/>
                  </a:lnTo>
                  <a:lnTo>
                    <a:pt x="9166" y="5022"/>
                  </a:lnTo>
                  <a:lnTo>
                    <a:pt x="8726" y="5022"/>
                  </a:lnTo>
                  <a:lnTo>
                    <a:pt x="7333" y="5499"/>
                  </a:lnTo>
                  <a:lnTo>
                    <a:pt x="6893" y="5939"/>
                  </a:lnTo>
                  <a:lnTo>
                    <a:pt x="5060" y="5939"/>
                  </a:lnTo>
                  <a:lnTo>
                    <a:pt x="4583" y="5499"/>
                  </a:lnTo>
                  <a:lnTo>
                    <a:pt x="4143" y="5022"/>
                  </a:lnTo>
                  <a:lnTo>
                    <a:pt x="3667" y="5022"/>
                  </a:lnTo>
                  <a:lnTo>
                    <a:pt x="3227" y="4583"/>
                  </a:lnTo>
                  <a:lnTo>
                    <a:pt x="1834" y="3666"/>
                  </a:lnTo>
                  <a:lnTo>
                    <a:pt x="2310" y="4106"/>
                  </a:lnTo>
                  <a:lnTo>
                    <a:pt x="2310" y="4583"/>
                  </a:lnTo>
                  <a:lnTo>
                    <a:pt x="2750" y="5499"/>
                  </a:lnTo>
                  <a:lnTo>
                    <a:pt x="2310" y="5939"/>
                  </a:lnTo>
                  <a:lnTo>
                    <a:pt x="2310" y="6416"/>
                  </a:lnTo>
                  <a:lnTo>
                    <a:pt x="1834" y="6416"/>
                  </a:lnTo>
                  <a:lnTo>
                    <a:pt x="1834" y="5939"/>
                  </a:lnTo>
                  <a:lnTo>
                    <a:pt x="917" y="5939"/>
                  </a:lnTo>
                  <a:lnTo>
                    <a:pt x="917" y="6856"/>
                  </a:lnTo>
                  <a:lnTo>
                    <a:pt x="1394" y="7332"/>
                  </a:lnTo>
                  <a:lnTo>
                    <a:pt x="1394" y="7772"/>
                  </a:lnTo>
                  <a:lnTo>
                    <a:pt x="1394" y="8249"/>
                  </a:lnTo>
                  <a:lnTo>
                    <a:pt x="917" y="8249"/>
                  </a:lnTo>
                  <a:lnTo>
                    <a:pt x="917" y="9165"/>
                  </a:lnTo>
                  <a:lnTo>
                    <a:pt x="477" y="10082"/>
                  </a:lnTo>
                  <a:lnTo>
                    <a:pt x="1" y="10082"/>
                  </a:lnTo>
                  <a:lnTo>
                    <a:pt x="1" y="10998"/>
                  </a:lnTo>
                  <a:lnTo>
                    <a:pt x="917" y="10998"/>
                  </a:lnTo>
                  <a:lnTo>
                    <a:pt x="1394" y="11438"/>
                  </a:lnTo>
                  <a:lnTo>
                    <a:pt x="1834" y="11915"/>
                  </a:lnTo>
                  <a:lnTo>
                    <a:pt x="2310" y="12355"/>
                  </a:lnTo>
                  <a:lnTo>
                    <a:pt x="2310" y="12831"/>
                  </a:lnTo>
                  <a:lnTo>
                    <a:pt x="2310" y="13271"/>
                  </a:lnTo>
                  <a:lnTo>
                    <a:pt x="2750" y="13748"/>
                  </a:lnTo>
                  <a:lnTo>
                    <a:pt x="3227" y="14188"/>
                  </a:lnTo>
                  <a:lnTo>
                    <a:pt x="4143" y="14664"/>
                  </a:lnTo>
                  <a:lnTo>
                    <a:pt x="4583" y="15104"/>
                  </a:lnTo>
                  <a:lnTo>
                    <a:pt x="5060" y="15104"/>
                  </a:lnTo>
                  <a:lnTo>
                    <a:pt x="5060" y="15581"/>
                  </a:lnTo>
                  <a:lnTo>
                    <a:pt x="5500" y="15581"/>
                  </a:lnTo>
                  <a:lnTo>
                    <a:pt x="5976" y="16021"/>
                  </a:lnTo>
                  <a:lnTo>
                    <a:pt x="8726" y="16021"/>
                  </a:lnTo>
                  <a:lnTo>
                    <a:pt x="9166" y="15581"/>
                  </a:lnTo>
                  <a:lnTo>
                    <a:pt x="9642" y="14664"/>
                  </a:lnTo>
                  <a:lnTo>
                    <a:pt x="10999" y="14664"/>
                  </a:lnTo>
                  <a:lnTo>
                    <a:pt x="11475" y="14188"/>
                  </a:lnTo>
                  <a:lnTo>
                    <a:pt x="11915" y="13748"/>
                  </a:lnTo>
                  <a:lnTo>
                    <a:pt x="13308" y="13271"/>
                  </a:lnTo>
                  <a:lnTo>
                    <a:pt x="13748" y="13748"/>
                  </a:lnTo>
                  <a:lnTo>
                    <a:pt x="14665" y="13271"/>
                  </a:lnTo>
                  <a:lnTo>
                    <a:pt x="15141" y="12831"/>
                  </a:lnTo>
                  <a:lnTo>
                    <a:pt x="15581" y="12831"/>
                  </a:lnTo>
                  <a:lnTo>
                    <a:pt x="16498" y="13271"/>
                  </a:lnTo>
                  <a:lnTo>
                    <a:pt x="16974" y="13271"/>
                  </a:lnTo>
                  <a:lnTo>
                    <a:pt x="17414" y="12355"/>
                  </a:lnTo>
                  <a:lnTo>
                    <a:pt x="17891" y="11915"/>
                  </a:lnTo>
                  <a:lnTo>
                    <a:pt x="18331" y="11438"/>
                  </a:lnTo>
                  <a:lnTo>
                    <a:pt x="18807" y="10998"/>
                  </a:lnTo>
                  <a:lnTo>
                    <a:pt x="19247" y="10082"/>
                  </a:lnTo>
                  <a:lnTo>
                    <a:pt x="19247" y="9605"/>
                  </a:lnTo>
                  <a:lnTo>
                    <a:pt x="19724" y="9605"/>
                  </a:lnTo>
                  <a:lnTo>
                    <a:pt x="20164" y="9165"/>
                  </a:lnTo>
                  <a:lnTo>
                    <a:pt x="20640" y="8689"/>
                  </a:lnTo>
                  <a:lnTo>
                    <a:pt x="20640" y="7332"/>
                  </a:lnTo>
                  <a:lnTo>
                    <a:pt x="21080" y="6856"/>
                  </a:lnTo>
                  <a:lnTo>
                    <a:pt x="21080" y="5499"/>
                  </a:lnTo>
                  <a:lnTo>
                    <a:pt x="21557" y="5022"/>
                  </a:lnTo>
                  <a:lnTo>
                    <a:pt x="21997" y="4583"/>
                  </a:lnTo>
                  <a:lnTo>
                    <a:pt x="22473" y="4583"/>
                  </a:lnTo>
                  <a:lnTo>
                    <a:pt x="22913" y="4106"/>
                  </a:lnTo>
                  <a:lnTo>
                    <a:pt x="23390" y="3666"/>
                  </a:lnTo>
                  <a:lnTo>
                    <a:pt x="23830" y="3189"/>
                  </a:lnTo>
                  <a:lnTo>
                    <a:pt x="23830" y="2750"/>
                  </a:lnTo>
                  <a:lnTo>
                    <a:pt x="22913" y="1356"/>
                  </a:lnTo>
                  <a:lnTo>
                    <a:pt x="22473" y="917"/>
                  </a:lnTo>
                  <a:lnTo>
                    <a:pt x="21997" y="1356"/>
                  </a:lnTo>
                  <a:lnTo>
                    <a:pt x="21997" y="917"/>
                  </a:lnTo>
                  <a:lnTo>
                    <a:pt x="21557" y="917"/>
                  </a:lnTo>
                  <a:lnTo>
                    <a:pt x="21080" y="440"/>
                  </a:lnTo>
                  <a:lnTo>
                    <a:pt x="20640" y="440"/>
                  </a:lnTo>
                  <a:lnTo>
                    <a:pt x="19724" y="917"/>
                  </a:lnTo>
                  <a:lnTo>
                    <a:pt x="19247" y="440"/>
                  </a:lnTo>
                  <a:lnTo>
                    <a:pt x="18807" y="440"/>
                  </a:lnTo>
                  <a:lnTo>
                    <a:pt x="18807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3" name="Google Shape;2073;p51"/>
            <p:cNvSpPr/>
            <p:nvPr/>
          </p:nvSpPr>
          <p:spPr>
            <a:xfrm>
              <a:off x="5941786" y="2958499"/>
              <a:ext cx="574601" cy="530395"/>
            </a:xfrm>
            <a:custGeom>
              <a:avLst/>
              <a:gdLst/>
              <a:ahLst/>
              <a:cxnLst/>
              <a:rect l="l" t="t" r="r" b="b"/>
              <a:pathLst>
                <a:path w="35745" h="32995" extrusionOk="0">
                  <a:moveTo>
                    <a:pt x="9166" y="28888"/>
                  </a:moveTo>
                  <a:lnTo>
                    <a:pt x="9606" y="29328"/>
                  </a:lnTo>
                  <a:lnTo>
                    <a:pt x="9606" y="28888"/>
                  </a:lnTo>
                  <a:close/>
                  <a:moveTo>
                    <a:pt x="27019" y="0"/>
                  </a:moveTo>
                  <a:lnTo>
                    <a:pt x="26103" y="477"/>
                  </a:lnTo>
                  <a:lnTo>
                    <a:pt x="25663" y="917"/>
                  </a:lnTo>
                  <a:lnTo>
                    <a:pt x="25663" y="1393"/>
                  </a:lnTo>
                  <a:lnTo>
                    <a:pt x="23830" y="1393"/>
                  </a:lnTo>
                  <a:lnTo>
                    <a:pt x="23830" y="917"/>
                  </a:lnTo>
                  <a:lnTo>
                    <a:pt x="23353" y="477"/>
                  </a:lnTo>
                  <a:lnTo>
                    <a:pt x="21997" y="477"/>
                  </a:lnTo>
                  <a:lnTo>
                    <a:pt x="22437" y="917"/>
                  </a:lnTo>
                  <a:lnTo>
                    <a:pt x="22913" y="917"/>
                  </a:lnTo>
                  <a:lnTo>
                    <a:pt x="22437" y="2310"/>
                  </a:lnTo>
                  <a:lnTo>
                    <a:pt x="21997" y="2750"/>
                  </a:lnTo>
                  <a:lnTo>
                    <a:pt x="21080" y="2750"/>
                  </a:lnTo>
                  <a:lnTo>
                    <a:pt x="21080" y="2310"/>
                  </a:lnTo>
                  <a:lnTo>
                    <a:pt x="20604" y="1833"/>
                  </a:lnTo>
                  <a:lnTo>
                    <a:pt x="20604" y="1393"/>
                  </a:lnTo>
                  <a:lnTo>
                    <a:pt x="19247" y="2310"/>
                  </a:lnTo>
                  <a:lnTo>
                    <a:pt x="19247" y="2750"/>
                  </a:lnTo>
                  <a:lnTo>
                    <a:pt x="18771" y="3666"/>
                  </a:lnTo>
                  <a:lnTo>
                    <a:pt x="19247" y="3666"/>
                  </a:lnTo>
                  <a:lnTo>
                    <a:pt x="19687" y="4143"/>
                  </a:lnTo>
                  <a:lnTo>
                    <a:pt x="19247" y="5059"/>
                  </a:lnTo>
                  <a:lnTo>
                    <a:pt x="18771" y="5059"/>
                  </a:lnTo>
                  <a:lnTo>
                    <a:pt x="18771" y="5499"/>
                  </a:lnTo>
                  <a:lnTo>
                    <a:pt x="18771" y="5976"/>
                  </a:lnTo>
                  <a:lnTo>
                    <a:pt x="18771" y="6416"/>
                  </a:lnTo>
                  <a:lnTo>
                    <a:pt x="17414" y="6416"/>
                  </a:lnTo>
                  <a:lnTo>
                    <a:pt x="16938" y="5976"/>
                  </a:lnTo>
                  <a:lnTo>
                    <a:pt x="16498" y="5976"/>
                  </a:lnTo>
                  <a:lnTo>
                    <a:pt x="15105" y="6416"/>
                  </a:lnTo>
                  <a:lnTo>
                    <a:pt x="14665" y="5976"/>
                  </a:lnTo>
                  <a:lnTo>
                    <a:pt x="14665" y="5499"/>
                  </a:lnTo>
                  <a:lnTo>
                    <a:pt x="14665" y="5059"/>
                  </a:lnTo>
                  <a:lnTo>
                    <a:pt x="14665" y="4583"/>
                  </a:lnTo>
                  <a:lnTo>
                    <a:pt x="14188" y="4143"/>
                  </a:lnTo>
                  <a:lnTo>
                    <a:pt x="14188" y="3666"/>
                  </a:lnTo>
                  <a:lnTo>
                    <a:pt x="12355" y="3666"/>
                  </a:lnTo>
                  <a:lnTo>
                    <a:pt x="11915" y="4143"/>
                  </a:lnTo>
                  <a:lnTo>
                    <a:pt x="10522" y="4143"/>
                  </a:lnTo>
                  <a:lnTo>
                    <a:pt x="10082" y="4583"/>
                  </a:lnTo>
                  <a:lnTo>
                    <a:pt x="9606" y="4583"/>
                  </a:lnTo>
                  <a:lnTo>
                    <a:pt x="9606" y="5059"/>
                  </a:lnTo>
                  <a:lnTo>
                    <a:pt x="9166" y="5059"/>
                  </a:lnTo>
                  <a:lnTo>
                    <a:pt x="8689" y="5499"/>
                  </a:lnTo>
                  <a:lnTo>
                    <a:pt x="8249" y="5059"/>
                  </a:lnTo>
                  <a:lnTo>
                    <a:pt x="7773" y="5499"/>
                  </a:lnTo>
                  <a:lnTo>
                    <a:pt x="7333" y="5976"/>
                  </a:lnTo>
                  <a:lnTo>
                    <a:pt x="6856" y="6892"/>
                  </a:lnTo>
                  <a:lnTo>
                    <a:pt x="6416" y="6892"/>
                  </a:lnTo>
                  <a:lnTo>
                    <a:pt x="5940" y="7332"/>
                  </a:lnTo>
                  <a:lnTo>
                    <a:pt x="5500" y="7332"/>
                  </a:lnTo>
                  <a:lnTo>
                    <a:pt x="5500" y="7809"/>
                  </a:lnTo>
                  <a:lnTo>
                    <a:pt x="3667" y="7809"/>
                  </a:lnTo>
                  <a:lnTo>
                    <a:pt x="2274" y="8249"/>
                  </a:lnTo>
                  <a:lnTo>
                    <a:pt x="1834" y="9642"/>
                  </a:lnTo>
                  <a:lnTo>
                    <a:pt x="1834" y="10082"/>
                  </a:lnTo>
                  <a:lnTo>
                    <a:pt x="2274" y="10558"/>
                  </a:lnTo>
                  <a:lnTo>
                    <a:pt x="2274" y="10998"/>
                  </a:lnTo>
                  <a:lnTo>
                    <a:pt x="1357" y="10998"/>
                  </a:lnTo>
                  <a:lnTo>
                    <a:pt x="917" y="10082"/>
                  </a:lnTo>
                  <a:lnTo>
                    <a:pt x="917" y="10558"/>
                  </a:lnTo>
                  <a:lnTo>
                    <a:pt x="917" y="10998"/>
                  </a:lnTo>
                  <a:lnTo>
                    <a:pt x="917" y="11475"/>
                  </a:lnTo>
                  <a:lnTo>
                    <a:pt x="917" y="11915"/>
                  </a:lnTo>
                  <a:lnTo>
                    <a:pt x="917" y="12391"/>
                  </a:lnTo>
                  <a:lnTo>
                    <a:pt x="917" y="12831"/>
                  </a:lnTo>
                  <a:lnTo>
                    <a:pt x="441" y="13748"/>
                  </a:lnTo>
                  <a:lnTo>
                    <a:pt x="1" y="14224"/>
                  </a:lnTo>
                  <a:lnTo>
                    <a:pt x="441" y="15141"/>
                  </a:lnTo>
                  <a:lnTo>
                    <a:pt x="917" y="15581"/>
                  </a:lnTo>
                  <a:lnTo>
                    <a:pt x="917" y="16057"/>
                  </a:lnTo>
                  <a:lnTo>
                    <a:pt x="1357" y="16497"/>
                  </a:lnTo>
                  <a:lnTo>
                    <a:pt x="2274" y="16497"/>
                  </a:lnTo>
                  <a:lnTo>
                    <a:pt x="1357" y="16974"/>
                  </a:lnTo>
                  <a:lnTo>
                    <a:pt x="1834" y="17414"/>
                  </a:lnTo>
                  <a:lnTo>
                    <a:pt x="1834" y="17890"/>
                  </a:lnTo>
                  <a:lnTo>
                    <a:pt x="2274" y="18807"/>
                  </a:lnTo>
                  <a:lnTo>
                    <a:pt x="2274" y="19247"/>
                  </a:lnTo>
                  <a:lnTo>
                    <a:pt x="2274" y="20640"/>
                  </a:lnTo>
                  <a:lnTo>
                    <a:pt x="2274" y="21080"/>
                  </a:lnTo>
                  <a:lnTo>
                    <a:pt x="2274" y="21556"/>
                  </a:lnTo>
                  <a:lnTo>
                    <a:pt x="2750" y="21556"/>
                  </a:lnTo>
                  <a:lnTo>
                    <a:pt x="2274" y="22473"/>
                  </a:lnTo>
                  <a:lnTo>
                    <a:pt x="2750" y="23829"/>
                  </a:lnTo>
                  <a:lnTo>
                    <a:pt x="4107" y="23829"/>
                  </a:lnTo>
                  <a:lnTo>
                    <a:pt x="4107" y="24746"/>
                  </a:lnTo>
                  <a:lnTo>
                    <a:pt x="4107" y="25222"/>
                  </a:lnTo>
                  <a:lnTo>
                    <a:pt x="4107" y="25662"/>
                  </a:lnTo>
                  <a:lnTo>
                    <a:pt x="4583" y="25662"/>
                  </a:lnTo>
                  <a:lnTo>
                    <a:pt x="5023" y="26139"/>
                  </a:lnTo>
                  <a:lnTo>
                    <a:pt x="5500" y="26139"/>
                  </a:lnTo>
                  <a:lnTo>
                    <a:pt x="6856" y="26579"/>
                  </a:lnTo>
                  <a:lnTo>
                    <a:pt x="7773" y="26139"/>
                  </a:lnTo>
                  <a:lnTo>
                    <a:pt x="8249" y="26579"/>
                  </a:lnTo>
                  <a:lnTo>
                    <a:pt x="7773" y="27495"/>
                  </a:lnTo>
                  <a:lnTo>
                    <a:pt x="7333" y="27972"/>
                  </a:lnTo>
                  <a:lnTo>
                    <a:pt x="8249" y="27972"/>
                  </a:lnTo>
                  <a:lnTo>
                    <a:pt x="8689" y="28412"/>
                  </a:lnTo>
                  <a:lnTo>
                    <a:pt x="9166" y="28888"/>
                  </a:lnTo>
                  <a:lnTo>
                    <a:pt x="9606" y="27972"/>
                  </a:lnTo>
                  <a:lnTo>
                    <a:pt x="10082" y="27972"/>
                  </a:lnTo>
                  <a:lnTo>
                    <a:pt x="9606" y="27495"/>
                  </a:lnTo>
                  <a:lnTo>
                    <a:pt x="11439" y="27495"/>
                  </a:lnTo>
                  <a:lnTo>
                    <a:pt x="11915" y="27972"/>
                  </a:lnTo>
                  <a:lnTo>
                    <a:pt x="12355" y="27495"/>
                  </a:lnTo>
                  <a:lnTo>
                    <a:pt x="13272" y="28888"/>
                  </a:lnTo>
                  <a:lnTo>
                    <a:pt x="13748" y="29328"/>
                  </a:lnTo>
                  <a:lnTo>
                    <a:pt x="14665" y="29805"/>
                  </a:lnTo>
                  <a:lnTo>
                    <a:pt x="16021" y="29805"/>
                  </a:lnTo>
                  <a:lnTo>
                    <a:pt x="16498" y="30245"/>
                  </a:lnTo>
                  <a:lnTo>
                    <a:pt x="16938" y="30722"/>
                  </a:lnTo>
                  <a:lnTo>
                    <a:pt x="17414" y="31161"/>
                  </a:lnTo>
                  <a:lnTo>
                    <a:pt x="18331" y="31161"/>
                  </a:lnTo>
                  <a:lnTo>
                    <a:pt x="18771" y="31638"/>
                  </a:lnTo>
                  <a:lnTo>
                    <a:pt x="19247" y="30722"/>
                  </a:lnTo>
                  <a:lnTo>
                    <a:pt x="19687" y="30722"/>
                  </a:lnTo>
                  <a:lnTo>
                    <a:pt x="20164" y="30245"/>
                  </a:lnTo>
                  <a:lnTo>
                    <a:pt x="20604" y="30245"/>
                  </a:lnTo>
                  <a:lnTo>
                    <a:pt x="21080" y="30722"/>
                  </a:lnTo>
                  <a:lnTo>
                    <a:pt x="21080" y="31638"/>
                  </a:lnTo>
                  <a:lnTo>
                    <a:pt x="21520" y="31161"/>
                  </a:lnTo>
                  <a:lnTo>
                    <a:pt x="21520" y="30722"/>
                  </a:lnTo>
                  <a:lnTo>
                    <a:pt x="22437" y="30245"/>
                  </a:lnTo>
                  <a:lnTo>
                    <a:pt x="22913" y="30722"/>
                  </a:lnTo>
                  <a:lnTo>
                    <a:pt x="23353" y="30722"/>
                  </a:lnTo>
                  <a:lnTo>
                    <a:pt x="23830" y="30245"/>
                  </a:lnTo>
                  <a:lnTo>
                    <a:pt x="23830" y="31161"/>
                  </a:lnTo>
                  <a:lnTo>
                    <a:pt x="23830" y="31638"/>
                  </a:lnTo>
                  <a:lnTo>
                    <a:pt x="25186" y="31161"/>
                  </a:lnTo>
                  <a:lnTo>
                    <a:pt x="25663" y="30722"/>
                  </a:lnTo>
                  <a:lnTo>
                    <a:pt x="25663" y="30245"/>
                  </a:lnTo>
                  <a:lnTo>
                    <a:pt x="26103" y="29805"/>
                  </a:lnTo>
                  <a:lnTo>
                    <a:pt x="27019" y="30722"/>
                  </a:lnTo>
                  <a:lnTo>
                    <a:pt x="27496" y="30722"/>
                  </a:lnTo>
                  <a:lnTo>
                    <a:pt x="27936" y="31161"/>
                  </a:lnTo>
                  <a:lnTo>
                    <a:pt x="28412" y="31638"/>
                  </a:lnTo>
                  <a:lnTo>
                    <a:pt x="28852" y="32078"/>
                  </a:lnTo>
                  <a:lnTo>
                    <a:pt x="30245" y="32078"/>
                  </a:lnTo>
                  <a:lnTo>
                    <a:pt x="30685" y="32994"/>
                  </a:lnTo>
                  <a:lnTo>
                    <a:pt x="30685" y="32555"/>
                  </a:lnTo>
                  <a:lnTo>
                    <a:pt x="31162" y="32078"/>
                  </a:lnTo>
                  <a:lnTo>
                    <a:pt x="31162" y="31638"/>
                  </a:lnTo>
                  <a:lnTo>
                    <a:pt x="31162" y="31161"/>
                  </a:lnTo>
                  <a:lnTo>
                    <a:pt x="31162" y="30722"/>
                  </a:lnTo>
                  <a:lnTo>
                    <a:pt x="31162" y="30245"/>
                  </a:lnTo>
                  <a:lnTo>
                    <a:pt x="31162" y="28888"/>
                  </a:lnTo>
                  <a:lnTo>
                    <a:pt x="31162" y="28412"/>
                  </a:lnTo>
                  <a:lnTo>
                    <a:pt x="31602" y="27972"/>
                  </a:lnTo>
                  <a:lnTo>
                    <a:pt x="32078" y="27495"/>
                  </a:lnTo>
                  <a:lnTo>
                    <a:pt x="32518" y="26579"/>
                  </a:lnTo>
                  <a:lnTo>
                    <a:pt x="32995" y="26139"/>
                  </a:lnTo>
                  <a:lnTo>
                    <a:pt x="33911" y="25222"/>
                  </a:lnTo>
                  <a:lnTo>
                    <a:pt x="34828" y="25222"/>
                  </a:lnTo>
                  <a:lnTo>
                    <a:pt x="35268" y="24746"/>
                  </a:lnTo>
                  <a:lnTo>
                    <a:pt x="35744" y="23829"/>
                  </a:lnTo>
                  <a:lnTo>
                    <a:pt x="35268" y="22913"/>
                  </a:lnTo>
                  <a:lnTo>
                    <a:pt x="34828" y="22913"/>
                  </a:lnTo>
                  <a:lnTo>
                    <a:pt x="34828" y="22473"/>
                  </a:lnTo>
                  <a:lnTo>
                    <a:pt x="35268" y="21996"/>
                  </a:lnTo>
                  <a:lnTo>
                    <a:pt x="34351" y="21080"/>
                  </a:lnTo>
                  <a:lnTo>
                    <a:pt x="33911" y="20640"/>
                  </a:lnTo>
                  <a:lnTo>
                    <a:pt x="32995" y="20163"/>
                  </a:lnTo>
                  <a:lnTo>
                    <a:pt x="33435" y="19723"/>
                  </a:lnTo>
                  <a:lnTo>
                    <a:pt x="32995" y="19247"/>
                  </a:lnTo>
                  <a:lnTo>
                    <a:pt x="32995" y="17890"/>
                  </a:lnTo>
                  <a:lnTo>
                    <a:pt x="32995" y="17414"/>
                  </a:lnTo>
                  <a:lnTo>
                    <a:pt x="33435" y="15581"/>
                  </a:lnTo>
                  <a:lnTo>
                    <a:pt x="32518" y="15581"/>
                  </a:lnTo>
                  <a:lnTo>
                    <a:pt x="32078" y="15141"/>
                  </a:lnTo>
                  <a:lnTo>
                    <a:pt x="33435" y="13748"/>
                  </a:lnTo>
                  <a:lnTo>
                    <a:pt x="33911" y="13308"/>
                  </a:lnTo>
                  <a:lnTo>
                    <a:pt x="33911" y="12831"/>
                  </a:lnTo>
                  <a:lnTo>
                    <a:pt x="33911" y="10998"/>
                  </a:lnTo>
                  <a:lnTo>
                    <a:pt x="33435" y="10558"/>
                  </a:lnTo>
                  <a:lnTo>
                    <a:pt x="33435" y="10082"/>
                  </a:lnTo>
                  <a:lnTo>
                    <a:pt x="32995" y="10082"/>
                  </a:lnTo>
                  <a:lnTo>
                    <a:pt x="32518" y="9165"/>
                  </a:lnTo>
                  <a:lnTo>
                    <a:pt x="32078" y="8725"/>
                  </a:lnTo>
                  <a:lnTo>
                    <a:pt x="32078" y="7332"/>
                  </a:lnTo>
                  <a:lnTo>
                    <a:pt x="31602" y="6892"/>
                  </a:lnTo>
                  <a:lnTo>
                    <a:pt x="31602" y="6416"/>
                  </a:lnTo>
                  <a:lnTo>
                    <a:pt x="31602" y="5499"/>
                  </a:lnTo>
                  <a:lnTo>
                    <a:pt x="31602" y="5059"/>
                  </a:lnTo>
                  <a:lnTo>
                    <a:pt x="30245" y="4583"/>
                  </a:lnTo>
                  <a:lnTo>
                    <a:pt x="29769" y="4583"/>
                  </a:lnTo>
                  <a:lnTo>
                    <a:pt x="28852" y="3666"/>
                  </a:lnTo>
                  <a:lnTo>
                    <a:pt x="28852" y="3226"/>
                  </a:lnTo>
                  <a:lnTo>
                    <a:pt x="28852" y="2310"/>
                  </a:lnTo>
                  <a:lnTo>
                    <a:pt x="28412" y="1833"/>
                  </a:lnTo>
                  <a:lnTo>
                    <a:pt x="28412" y="1393"/>
                  </a:lnTo>
                  <a:lnTo>
                    <a:pt x="27936" y="477"/>
                  </a:lnTo>
                  <a:lnTo>
                    <a:pt x="2701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4" name="Google Shape;2074;p51"/>
            <p:cNvSpPr/>
            <p:nvPr/>
          </p:nvSpPr>
          <p:spPr>
            <a:xfrm>
              <a:off x="6552909" y="4321579"/>
              <a:ext cx="117878" cy="73672"/>
            </a:xfrm>
            <a:custGeom>
              <a:avLst/>
              <a:gdLst/>
              <a:ahLst/>
              <a:cxnLst/>
              <a:rect l="l" t="t" r="r" b="b"/>
              <a:pathLst>
                <a:path w="7333" h="4583" extrusionOk="0">
                  <a:moveTo>
                    <a:pt x="917" y="0"/>
                  </a:moveTo>
                  <a:lnTo>
                    <a:pt x="0" y="440"/>
                  </a:lnTo>
                  <a:lnTo>
                    <a:pt x="477" y="917"/>
                  </a:lnTo>
                  <a:lnTo>
                    <a:pt x="1833" y="917"/>
                  </a:lnTo>
                  <a:lnTo>
                    <a:pt x="2310" y="1357"/>
                  </a:lnTo>
                  <a:lnTo>
                    <a:pt x="3666" y="1833"/>
                  </a:lnTo>
                  <a:lnTo>
                    <a:pt x="4143" y="2273"/>
                  </a:lnTo>
                  <a:lnTo>
                    <a:pt x="5059" y="2750"/>
                  </a:lnTo>
                  <a:lnTo>
                    <a:pt x="5499" y="3190"/>
                  </a:lnTo>
                  <a:lnTo>
                    <a:pt x="5976" y="3666"/>
                  </a:lnTo>
                  <a:lnTo>
                    <a:pt x="6892" y="4583"/>
                  </a:lnTo>
                  <a:lnTo>
                    <a:pt x="7332" y="4583"/>
                  </a:lnTo>
                  <a:lnTo>
                    <a:pt x="6892" y="3666"/>
                  </a:lnTo>
                  <a:lnTo>
                    <a:pt x="6416" y="3190"/>
                  </a:lnTo>
                  <a:lnTo>
                    <a:pt x="5976" y="2750"/>
                  </a:lnTo>
                  <a:lnTo>
                    <a:pt x="5976" y="2273"/>
                  </a:lnTo>
                  <a:lnTo>
                    <a:pt x="5499" y="1833"/>
                  </a:lnTo>
                  <a:lnTo>
                    <a:pt x="5059" y="1833"/>
                  </a:lnTo>
                  <a:lnTo>
                    <a:pt x="4583" y="1357"/>
                  </a:lnTo>
                  <a:lnTo>
                    <a:pt x="3226" y="917"/>
                  </a:lnTo>
                  <a:lnTo>
                    <a:pt x="2310" y="917"/>
                  </a:lnTo>
                  <a:lnTo>
                    <a:pt x="1833" y="440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5" name="Google Shape;2075;p51"/>
            <p:cNvSpPr/>
            <p:nvPr/>
          </p:nvSpPr>
          <p:spPr>
            <a:xfrm>
              <a:off x="6059648" y="1779864"/>
              <a:ext cx="36555" cy="44222"/>
            </a:xfrm>
            <a:custGeom>
              <a:avLst/>
              <a:gdLst/>
              <a:ahLst/>
              <a:cxnLst/>
              <a:rect l="l" t="t" r="r" b="b"/>
              <a:pathLst>
                <a:path w="2274" h="2751" extrusionOk="0">
                  <a:moveTo>
                    <a:pt x="1357" y="1"/>
                  </a:moveTo>
                  <a:lnTo>
                    <a:pt x="1357" y="477"/>
                  </a:lnTo>
                  <a:lnTo>
                    <a:pt x="441" y="477"/>
                  </a:lnTo>
                  <a:lnTo>
                    <a:pt x="441" y="917"/>
                  </a:lnTo>
                  <a:lnTo>
                    <a:pt x="441" y="1394"/>
                  </a:lnTo>
                  <a:lnTo>
                    <a:pt x="1" y="1834"/>
                  </a:lnTo>
                  <a:lnTo>
                    <a:pt x="441" y="2310"/>
                  </a:lnTo>
                  <a:lnTo>
                    <a:pt x="441" y="2750"/>
                  </a:lnTo>
                  <a:lnTo>
                    <a:pt x="917" y="2310"/>
                  </a:lnTo>
                  <a:lnTo>
                    <a:pt x="917" y="1834"/>
                  </a:lnTo>
                  <a:lnTo>
                    <a:pt x="1834" y="1834"/>
                  </a:lnTo>
                  <a:lnTo>
                    <a:pt x="2274" y="477"/>
                  </a:lnTo>
                  <a:lnTo>
                    <a:pt x="1834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6" name="Google Shape;2076;p51"/>
            <p:cNvSpPr/>
            <p:nvPr/>
          </p:nvSpPr>
          <p:spPr>
            <a:xfrm>
              <a:off x="5543994" y="1595999"/>
              <a:ext cx="950000" cy="1141518"/>
            </a:xfrm>
            <a:custGeom>
              <a:avLst/>
              <a:gdLst/>
              <a:ahLst/>
              <a:cxnLst/>
              <a:rect l="l" t="t" r="r" b="b"/>
              <a:pathLst>
                <a:path w="59098" h="71012" extrusionOk="0">
                  <a:moveTo>
                    <a:pt x="52242" y="1"/>
                  </a:moveTo>
                  <a:lnTo>
                    <a:pt x="51325" y="1357"/>
                  </a:lnTo>
                  <a:lnTo>
                    <a:pt x="51325" y="1834"/>
                  </a:lnTo>
                  <a:lnTo>
                    <a:pt x="49932" y="2274"/>
                  </a:lnTo>
                  <a:lnTo>
                    <a:pt x="50409" y="3667"/>
                  </a:lnTo>
                  <a:lnTo>
                    <a:pt x="50409" y="4107"/>
                  </a:lnTo>
                  <a:lnTo>
                    <a:pt x="49932" y="3667"/>
                  </a:lnTo>
                  <a:lnTo>
                    <a:pt x="49932" y="3190"/>
                  </a:lnTo>
                  <a:lnTo>
                    <a:pt x="49016" y="2750"/>
                  </a:lnTo>
                  <a:lnTo>
                    <a:pt x="49016" y="2274"/>
                  </a:lnTo>
                  <a:lnTo>
                    <a:pt x="49016" y="1834"/>
                  </a:lnTo>
                  <a:lnTo>
                    <a:pt x="49016" y="1357"/>
                  </a:lnTo>
                  <a:lnTo>
                    <a:pt x="48576" y="1357"/>
                  </a:lnTo>
                  <a:lnTo>
                    <a:pt x="48576" y="1834"/>
                  </a:lnTo>
                  <a:lnTo>
                    <a:pt x="48576" y="2274"/>
                  </a:lnTo>
                  <a:lnTo>
                    <a:pt x="48099" y="3667"/>
                  </a:lnTo>
                  <a:lnTo>
                    <a:pt x="47659" y="4583"/>
                  </a:lnTo>
                  <a:lnTo>
                    <a:pt x="47659" y="5500"/>
                  </a:lnTo>
                  <a:lnTo>
                    <a:pt x="47183" y="5023"/>
                  </a:lnTo>
                  <a:lnTo>
                    <a:pt x="47183" y="4583"/>
                  </a:lnTo>
                  <a:lnTo>
                    <a:pt x="47183" y="3667"/>
                  </a:lnTo>
                  <a:lnTo>
                    <a:pt x="48099" y="2750"/>
                  </a:lnTo>
                  <a:lnTo>
                    <a:pt x="48099" y="2274"/>
                  </a:lnTo>
                  <a:lnTo>
                    <a:pt x="48576" y="1357"/>
                  </a:lnTo>
                  <a:lnTo>
                    <a:pt x="49016" y="917"/>
                  </a:lnTo>
                  <a:lnTo>
                    <a:pt x="48576" y="441"/>
                  </a:lnTo>
                  <a:lnTo>
                    <a:pt x="47183" y="1357"/>
                  </a:lnTo>
                  <a:lnTo>
                    <a:pt x="46743" y="917"/>
                  </a:lnTo>
                  <a:lnTo>
                    <a:pt x="46266" y="1834"/>
                  </a:lnTo>
                  <a:lnTo>
                    <a:pt x="46266" y="2274"/>
                  </a:lnTo>
                  <a:lnTo>
                    <a:pt x="47183" y="2750"/>
                  </a:lnTo>
                  <a:lnTo>
                    <a:pt x="45826" y="3190"/>
                  </a:lnTo>
                  <a:lnTo>
                    <a:pt x="45350" y="2750"/>
                  </a:lnTo>
                  <a:lnTo>
                    <a:pt x="44910" y="3190"/>
                  </a:lnTo>
                  <a:lnTo>
                    <a:pt x="44910" y="4107"/>
                  </a:lnTo>
                  <a:lnTo>
                    <a:pt x="44433" y="4107"/>
                  </a:lnTo>
                  <a:lnTo>
                    <a:pt x="44910" y="4583"/>
                  </a:lnTo>
                  <a:lnTo>
                    <a:pt x="43993" y="5940"/>
                  </a:lnTo>
                  <a:lnTo>
                    <a:pt x="43517" y="4583"/>
                  </a:lnTo>
                  <a:lnTo>
                    <a:pt x="43077" y="5500"/>
                  </a:lnTo>
                  <a:lnTo>
                    <a:pt x="43077" y="5940"/>
                  </a:lnTo>
                  <a:lnTo>
                    <a:pt x="43077" y="6416"/>
                  </a:lnTo>
                  <a:lnTo>
                    <a:pt x="42600" y="6856"/>
                  </a:lnTo>
                  <a:lnTo>
                    <a:pt x="42160" y="6416"/>
                  </a:lnTo>
                  <a:lnTo>
                    <a:pt x="41684" y="6416"/>
                  </a:lnTo>
                  <a:lnTo>
                    <a:pt x="41684" y="6856"/>
                  </a:lnTo>
                  <a:lnTo>
                    <a:pt x="41244" y="6416"/>
                  </a:lnTo>
                  <a:lnTo>
                    <a:pt x="40767" y="6416"/>
                  </a:lnTo>
                  <a:lnTo>
                    <a:pt x="40327" y="6856"/>
                  </a:lnTo>
                  <a:lnTo>
                    <a:pt x="40327" y="7333"/>
                  </a:lnTo>
                  <a:lnTo>
                    <a:pt x="39851" y="7333"/>
                  </a:lnTo>
                  <a:lnTo>
                    <a:pt x="39411" y="8249"/>
                  </a:lnTo>
                  <a:lnTo>
                    <a:pt x="39411" y="9166"/>
                  </a:lnTo>
                  <a:lnTo>
                    <a:pt x="39851" y="9606"/>
                  </a:lnTo>
                  <a:lnTo>
                    <a:pt x="39851" y="10522"/>
                  </a:lnTo>
                  <a:lnTo>
                    <a:pt x="39411" y="10082"/>
                  </a:lnTo>
                  <a:lnTo>
                    <a:pt x="38934" y="9606"/>
                  </a:lnTo>
                  <a:lnTo>
                    <a:pt x="38494" y="9606"/>
                  </a:lnTo>
                  <a:lnTo>
                    <a:pt x="38018" y="10522"/>
                  </a:lnTo>
                  <a:lnTo>
                    <a:pt x="37101" y="9606"/>
                  </a:lnTo>
                  <a:lnTo>
                    <a:pt x="37101" y="10082"/>
                  </a:lnTo>
                  <a:lnTo>
                    <a:pt x="37101" y="10999"/>
                  </a:lnTo>
                  <a:lnTo>
                    <a:pt x="37578" y="11915"/>
                  </a:lnTo>
                  <a:lnTo>
                    <a:pt x="37578" y="12355"/>
                  </a:lnTo>
                  <a:lnTo>
                    <a:pt x="37101" y="12355"/>
                  </a:lnTo>
                  <a:lnTo>
                    <a:pt x="36661" y="10999"/>
                  </a:lnTo>
                  <a:lnTo>
                    <a:pt x="36661" y="12355"/>
                  </a:lnTo>
                  <a:lnTo>
                    <a:pt x="36185" y="13272"/>
                  </a:lnTo>
                  <a:lnTo>
                    <a:pt x="35745" y="12832"/>
                  </a:lnTo>
                  <a:lnTo>
                    <a:pt x="35745" y="11915"/>
                  </a:lnTo>
                  <a:lnTo>
                    <a:pt x="35268" y="12355"/>
                  </a:lnTo>
                  <a:lnTo>
                    <a:pt x="35268" y="13748"/>
                  </a:lnTo>
                  <a:lnTo>
                    <a:pt x="34352" y="13748"/>
                  </a:lnTo>
                  <a:lnTo>
                    <a:pt x="33912" y="14188"/>
                  </a:lnTo>
                  <a:lnTo>
                    <a:pt x="34352" y="14665"/>
                  </a:lnTo>
                  <a:lnTo>
                    <a:pt x="33912" y="15105"/>
                  </a:lnTo>
                  <a:lnTo>
                    <a:pt x="33435" y="16021"/>
                  </a:lnTo>
                  <a:lnTo>
                    <a:pt x="33435" y="16498"/>
                  </a:lnTo>
                  <a:lnTo>
                    <a:pt x="33912" y="16938"/>
                  </a:lnTo>
                  <a:lnTo>
                    <a:pt x="33435" y="17414"/>
                  </a:lnTo>
                  <a:lnTo>
                    <a:pt x="32079" y="17414"/>
                  </a:lnTo>
                  <a:lnTo>
                    <a:pt x="32079" y="16938"/>
                  </a:lnTo>
                  <a:lnTo>
                    <a:pt x="31602" y="17414"/>
                  </a:lnTo>
                  <a:lnTo>
                    <a:pt x="31602" y="17854"/>
                  </a:lnTo>
                  <a:lnTo>
                    <a:pt x="31602" y="18771"/>
                  </a:lnTo>
                  <a:lnTo>
                    <a:pt x="31602" y="19247"/>
                  </a:lnTo>
                  <a:lnTo>
                    <a:pt x="31162" y="20604"/>
                  </a:lnTo>
                  <a:lnTo>
                    <a:pt x="31162" y="19247"/>
                  </a:lnTo>
                  <a:lnTo>
                    <a:pt x="31162" y="18331"/>
                  </a:lnTo>
                  <a:lnTo>
                    <a:pt x="31162" y="17854"/>
                  </a:lnTo>
                  <a:lnTo>
                    <a:pt x="30686" y="18331"/>
                  </a:lnTo>
                  <a:lnTo>
                    <a:pt x="30246" y="18771"/>
                  </a:lnTo>
                  <a:lnTo>
                    <a:pt x="29769" y="18771"/>
                  </a:lnTo>
                  <a:lnTo>
                    <a:pt x="29329" y="19247"/>
                  </a:lnTo>
                  <a:lnTo>
                    <a:pt x="29769" y="19247"/>
                  </a:lnTo>
                  <a:lnTo>
                    <a:pt x="30246" y="19687"/>
                  </a:lnTo>
                  <a:lnTo>
                    <a:pt x="30246" y="20164"/>
                  </a:lnTo>
                  <a:lnTo>
                    <a:pt x="29769" y="19687"/>
                  </a:lnTo>
                  <a:lnTo>
                    <a:pt x="29329" y="20164"/>
                  </a:lnTo>
                  <a:lnTo>
                    <a:pt x="28853" y="19687"/>
                  </a:lnTo>
                  <a:lnTo>
                    <a:pt x="27936" y="19687"/>
                  </a:lnTo>
                  <a:lnTo>
                    <a:pt x="28413" y="20604"/>
                  </a:lnTo>
                  <a:lnTo>
                    <a:pt x="27936" y="21080"/>
                  </a:lnTo>
                  <a:lnTo>
                    <a:pt x="29329" y="20604"/>
                  </a:lnTo>
                  <a:lnTo>
                    <a:pt x="29769" y="21080"/>
                  </a:lnTo>
                  <a:lnTo>
                    <a:pt x="29769" y="21520"/>
                  </a:lnTo>
                  <a:lnTo>
                    <a:pt x="28413" y="21520"/>
                  </a:lnTo>
                  <a:lnTo>
                    <a:pt x="27936" y="21997"/>
                  </a:lnTo>
                  <a:lnTo>
                    <a:pt x="27936" y="22437"/>
                  </a:lnTo>
                  <a:lnTo>
                    <a:pt x="28853" y="22437"/>
                  </a:lnTo>
                  <a:lnTo>
                    <a:pt x="28853" y="23353"/>
                  </a:lnTo>
                  <a:lnTo>
                    <a:pt x="28413" y="23353"/>
                  </a:lnTo>
                  <a:lnTo>
                    <a:pt x="27936" y="23830"/>
                  </a:lnTo>
                  <a:lnTo>
                    <a:pt x="27496" y="24270"/>
                  </a:lnTo>
                  <a:lnTo>
                    <a:pt x="27020" y="24746"/>
                  </a:lnTo>
                  <a:lnTo>
                    <a:pt x="26103" y="24270"/>
                  </a:lnTo>
                  <a:lnTo>
                    <a:pt x="25663" y="24746"/>
                  </a:lnTo>
                  <a:lnTo>
                    <a:pt x="25663" y="25186"/>
                  </a:lnTo>
                  <a:lnTo>
                    <a:pt x="25663" y="25663"/>
                  </a:lnTo>
                  <a:lnTo>
                    <a:pt x="25187" y="25663"/>
                  </a:lnTo>
                  <a:lnTo>
                    <a:pt x="24747" y="26103"/>
                  </a:lnTo>
                  <a:lnTo>
                    <a:pt x="25187" y="26579"/>
                  </a:lnTo>
                  <a:lnTo>
                    <a:pt x="24747" y="27496"/>
                  </a:lnTo>
                  <a:lnTo>
                    <a:pt x="23830" y="27496"/>
                  </a:lnTo>
                  <a:lnTo>
                    <a:pt x="24270" y="27936"/>
                  </a:lnTo>
                  <a:lnTo>
                    <a:pt x="24747" y="28412"/>
                  </a:lnTo>
                  <a:lnTo>
                    <a:pt x="25187" y="27936"/>
                  </a:lnTo>
                  <a:lnTo>
                    <a:pt x="25187" y="28852"/>
                  </a:lnTo>
                  <a:lnTo>
                    <a:pt x="23830" y="28852"/>
                  </a:lnTo>
                  <a:lnTo>
                    <a:pt x="23830" y="29329"/>
                  </a:lnTo>
                  <a:lnTo>
                    <a:pt x="24270" y="29769"/>
                  </a:lnTo>
                  <a:lnTo>
                    <a:pt x="23830" y="30245"/>
                  </a:lnTo>
                  <a:lnTo>
                    <a:pt x="23353" y="30245"/>
                  </a:lnTo>
                  <a:lnTo>
                    <a:pt x="22914" y="30685"/>
                  </a:lnTo>
                  <a:lnTo>
                    <a:pt x="22437" y="31162"/>
                  </a:lnTo>
                  <a:lnTo>
                    <a:pt x="22914" y="32078"/>
                  </a:lnTo>
                  <a:lnTo>
                    <a:pt x="22914" y="32518"/>
                  </a:lnTo>
                  <a:lnTo>
                    <a:pt x="22437" y="32995"/>
                  </a:lnTo>
                  <a:lnTo>
                    <a:pt x="21997" y="32518"/>
                  </a:lnTo>
                  <a:lnTo>
                    <a:pt x="21997" y="32078"/>
                  </a:lnTo>
                  <a:lnTo>
                    <a:pt x="21520" y="32995"/>
                  </a:lnTo>
                  <a:lnTo>
                    <a:pt x="21520" y="33435"/>
                  </a:lnTo>
                  <a:lnTo>
                    <a:pt x="22437" y="33435"/>
                  </a:lnTo>
                  <a:lnTo>
                    <a:pt x="22437" y="34351"/>
                  </a:lnTo>
                  <a:lnTo>
                    <a:pt x="21997" y="34828"/>
                  </a:lnTo>
                  <a:lnTo>
                    <a:pt x="21520" y="34828"/>
                  </a:lnTo>
                  <a:lnTo>
                    <a:pt x="21520" y="35744"/>
                  </a:lnTo>
                  <a:lnTo>
                    <a:pt x="21081" y="36184"/>
                  </a:lnTo>
                  <a:lnTo>
                    <a:pt x="20604" y="36661"/>
                  </a:lnTo>
                  <a:lnTo>
                    <a:pt x="20604" y="37101"/>
                  </a:lnTo>
                  <a:lnTo>
                    <a:pt x="21081" y="37101"/>
                  </a:lnTo>
                  <a:lnTo>
                    <a:pt x="21081" y="37577"/>
                  </a:lnTo>
                  <a:lnTo>
                    <a:pt x="21081" y="38017"/>
                  </a:lnTo>
                  <a:lnTo>
                    <a:pt x="20604" y="38494"/>
                  </a:lnTo>
                  <a:lnTo>
                    <a:pt x="19687" y="38017"/>
                  </a:lnTo>
                  <a:lnTo>
                    <a:pt x="19687" y="37577"/>
                  </a:lnTo>
                  <a:lnTo>
                    <a:pt x="19248" y="37101"/>
                  </a:lnTo>
                  <a:lnTo>
                    <a:pt x="18771" y="37577"/>
                  </a:lnTo>
                  <a:lnTo>
                    <a:pt x="18331" y="38017"/>
                  </a:lnTo>
                  <a:lnTo>
                    <a:pt x="16938" y="38017"/>
                  </a:lnTo>
                  <a:lnTo>
                    <a:pt x="16938" y="38934"/>
                  </a:lnTo>
                  <a:lnTo>
                    <a:pt x="16498" y="39850"/>
                  </a:lnTo>
                  <a:lnTo>
                    <a:pt x="16498" y="40767"/>
                  </a:lnTo>
                  <a:lnTo>
                    <a:pt x="15105" y="40767"/>
                  </a:lnTo>
                  <a:lnTo>
                    <a:pt x="15582" y="41243"/>
                  </a:lnTo>
                  <a:lnTo>
                    <a:pt x="15582" y="42160"/>
                  </a:lnTo>
                  <a:lnTo>
                    <a:pt x="15105" y="41683"/>
                  </a:lnTo>
                  <a:lnTo>
                    <a:pt x="14665" y="42160"/>
                  </a:lnTo>
                  <a:lnTo>
                    <a:pt x="13749" y="42600"/>
                  </a:lnTo>
                  <a:lnTo>
                    <a:pt x="13272" y="42160"/>
                  </a:lnTo>
                  <a:lnTo>
                    <a:pt x="12832" y="43077"/>
                  </a:lnTo>
                  <a:lnTo>
                    <a:pt x="12355" y="43516"/>
                  </a:lnTo>
                  <a:lnTo>
                    <a:pt x="11916" y="43516"/>
                  </a:lnTo>
                  <a:lnTo>
                    <a:pt x="11916" y="44433"/>
                  </a:lnTo>
                  <a:lnTo>
                    <a:pt x="11439" y="43993"/>
                  </a:lnTo>
                  <a:lnTo>
                    <a:pt x="10999" y="43993"/>
                  </a:lnTo>
                  <a:lnTo>
                    <a:pt x="11439" y="44433"/>
                  </a:lnTo>
                  <a:lnTo>
                    <a:pt x="11439" y="44910"/>
                  </a:lnTo>
                  <a:lnTo>
                    <a:pt x="10999" y="44910"/>
                  </a:lnTo>
                  <a:lnTo>
                    <a:pt x="10522" y="44433"/>
                  </a:lnTo>
                  <a:lnTo>
                    <a:pt x="10083" y="44910"/>
                  </a:lnTo>
                  <a:lnTo>
                    <a:pt x="9606" y="44910"/>
                  </a:lnTo>
                  <a:lnTo>
                    <a:pt x="9166" y="45349"/>
                  </a:lnTo>
                  <a:lnTo>
                    <a:pt x="8689" y="45349"/>
                  </a:lnTo>
                  <a:lnTo>
                    <a:pt x="8689" y="45826"/>
                  </a:lnTo>
                  <a:lnTo>
                    <a:pt x="9166" y="46743"/>
                  </a:lnTo>
                  <a:lnTo>
                    <a:pt x="8250" y="46743"/>
                  </a:lnTo>
                  <a:lnTo>
                    <a:pt x="7333" y="46266"/>
                  </a:lnTo>
                  <a:lnTo>
                    <a:pt x="6856" y="46266"/>
                  </a:lnTo>
                  <a:lnTo>
                    <a:pt x="6416" y="46743"/>
                  </a:lnTo>
                  <a:lnTo>
                    <a:pt x="6856" y="47182"/>
                  </a:lnTo>
                  <a:lnTo>
                    <a:pt x="6856" y="47659"/>
                  </a:lnTo>
                  <a:lnTo>
                    <a:pt x="5500" y="47659"/>
                  </a:lnTo>
                  <a:lnTo>
                    <a:pt x="5023" y="49015"/>
                  </a:lnTo>
                  <a:lnTo>
                    <a:pt x="5023" y="48099"/>
                  </a:lnTo>
                  <a:lnTo>
                    <a:pt x="4583" y="48099"/>
                  </a:lnTo>
                  <a:lnTo>
                    <a:pt x="4107" y="48576"/>
                  </a:lnTo>
                  <a:lnTo>
                    <a:pt x="3667" y="48099"/>
                  </a:lnTo>
                  <a:lnTo>
                    <a:pt x="2274" y="48099"/>
                  </a:lnTo>
                  <a:lnTo>
                    <a:pt x="2750" y="48576"/>
                  </a:lnTo>
                  <a:lnTo>
                    <a:pt x="2750" y="49015"/>
                  </a:lnTo>
                  <a:lnTo>
                    <a:pt x="3190" y="49492"/>
                  </a:lnTo>
                  <a:lnTo>
                    <a:pt x="3667" y="49492"/>
                  </a:lnTo>
                  <a:lnTo>
                    <a:pt x="3667" y="49932"/>
                  </a:lnTo>
                  <a:lnTo>
                    <a:pt x="3190" y="49932"/>
                  </a:lnTo>
                  <a:lnTo>
                    <a:pt x="2750" y="50409"/>
                  </a:lnTo>
                  <a:lnTo>
                    <a:pt x="1834" y="50409"/>
                  </a:lnTo>
                  <a:lnTo>
                    <a:pt x="1834" y="50848"/>
                  </a:lnTo>
                  <a:lnTo>
                    <a:pt x="2274" y="51765"/>
                  </a:lnTo>
                  <a:lnTo>
                    <a:pt x="2274" y="52242"/>
                  </a:lnTo>
                  <a:lnTo>
                    <a:pt x="1357" y="51765"/>
                  </a:lnTo>
                  <a:lnTo>
                    <a:pt x="1357" y="52242"/>
                  </a:lnTo>
                  <a:lnTo>
                    <a:pt x="1357" y="52681"/>
                  </a:lnTo>
                  <a:lnTo>
                    <a:pt x="1834" y="53598"/>
                  </a:lnTo>
                  <a:lnTo>
                    <a:pt x="2750" y="53598"/>
                  </a:lnTo>
                  <a:lnTo>
                    <a:pt x="2750" y="54075"/>
                  </a:lnTo>
                  <a:lnTo>
                    <a:pt x="2274" y="54075"/>
                  </a:lnTo>
                  <a:lnTo>
                    <a:pt x="1357" y="53598"/>
                  </a:lnTo>
                  <a:lnTo>
                    <a:pt x="1357" y="54075"/>
                  </a:lnTo>
                  <a:lnTo>
                    <a:pt x="1357" y="54515"/>
                  </a:lnTo>
                  <a:lnTo>
                    <a:pt x="1834" y="55431"/>
                  </a:lnTo>
                  <a:lnTo>
                    <a:pt x="2750" y="55908"/>
                  </a:lnTo>
                  <a:lnTo>
                    <a:pt x="1834" y="56348"/>
                  </a:lnTo>
                  <a:lnTo>
                    <a:pt x="1357" y="55908"/>
                  </a:lnTo>
                  <a:lnTo>
                    <a:pt x="917" y="56348"/>
                  </a:lnTo>
                  <a:lnTo>
                    <a:pt x="917" y="56824"/>
                  </a:lnTo>
                  <a:lnTo>
                    <a:pt x="2274" y="57264"/>
                  </a:lnTo>
                  <a:lnTo>
                    <a:pt x="1834" y="57264"/>
                  </a:lnTo>
                  <a:lnTo>
                    <a:pt x="1357" y="57741"/>
                  </a:lnTo>
                  <a:lnTo>
                    <a:pt x="1357" y="58181"/>
                  </a:lnTo>
                  <a:lnTo>
                    <a:pt x="1834" y="58657"/>
                  </a:lnTo>
                  <a:lnTo>
                    <a:pt x="2274" y="59097"/>
                  </a:lnTo>
                  <a:lnTo>
                    <a:pt x="3190" y="58657"/>
                  </a:lnTo>
                  <a:lnTo>
                    <a:pt x="4107" y="58181"/>
                  </a:lnTo>
                  <a:lnTo>
                    <a:pt x="3190" y="59574"/>
                  </a:lnTo>
                  <a:lnTo>
                    <a:pt x="2750" y="60014"/>
                  </a:lnTo>
                  <a:lnTo>
                    <a:pt x="2274" y="60490"/>
                  </a:lnTo>
                  <a:lnTo>
                    <a:pt x="3190" y="61407"/>
                  </a:lnTo>
                  <a:lnTo>
                    <a:pt x="2274" y="61407"/>
                  </a:lnTo>
                  <a:lnTo>
                    <a:pt x="1834" y="61847"/>
                  </a:lnTo>
                  <a:lnTo>
                    <a:pt x="1357" y="61407"/>
                  </a:lnTo>
                  <a:lnTo>
                    <a:pt x="917" y="61407"/>
                  </a:lnTo>
                  <a:lnTo>
                    <a:pt x="441" y="62323"/>
                  </a:lnTo>
                  <a:lnTo>
                    <a:pt x="441" y="62763"/>
                  </a:lnTo>
                  <a:lnTo>
                    <a:pt x="1" y="64156"/>
                  </a:lnTo>
                  <a:lnTo>
                    <a:pt x="441" y="64596"/>
                  </a:lnTo>
                  <a:lnTo>
                    <a:pt x="1357" y="62763"/>
                  </a:lnTo>
                  <a:lnTo>
                    <a:pt x="2274" y="62763"/>
                  </a:lnTo>
                  <a:lnTo>
                    <a:pt x="2750" y="63240"/>
                  </a:lnTo>
                  <a:lnTo>
                    <a:pt x="2750" y="64156"/>
                  </a:lnTo>
                  <a:lnTo>
                    <a:pt x="2274" y="64596"/>
                  </a:lnTo>
                  <a:lnTo>
                    <a:pt x="2274" y="65513"/>
                  </a:lnTo>
                  <a:lnTo>
                    <a:pt x="1834" y="65989"/>
                  </a:lnTo>
                  <a:lnTo>
                    <a:pt x="1834" y="65513"/>
                  </a:lnTo>
                  <a:lnTo>
                    <a:pt x="1357" y="65989"/>
                  </a:lnTo>
                  <a:lnTo>
                    <a:pt x="1357" y="66429"/>
                  </a:lnTo>
                  <a:lnTo>
                    <a:pt x="1357" y="67346"/>
                  </a:lnTo>
                  <a:lnTo>
                    <a:pt x="1357" y="67822"/>
                  </a:lnTo>
                  <a:lnTo>
                    <a:pt x="2274" y="68739"/>
                  </a:lnTo>
                  <a:lnTo>
                    <a:pt x="4107" y="69179"/>
                  </a:lnTo>
                  <a:lnTo>
                    <a:pt x="3190" y="70095"/>
                  </a:lnTo>
                  <a:lnTo>
                    <a:pt x="4107" y="70572"/>
                  </a:lnTo>
                  <a:lnTo>
                    <a:pt x="4583" y="70095"/>
                  </a:lnTo>
                  <a:lnTo>
                    <a:pt x="4583" y="71012"/>
                  </a:lnTo>
                  <a:lnTo>
                    <a:pt x="6856" y="71012"/>
                  </a:lnTo>
                  <a:lnTo>
                    <a:pt x="8250" y="70572"/>
                  </a:lnTo>
                  <a:lnTo>
                    <a:pt x="8250" y="71012"/>
                  </a:lnTo>
                  <a:lnTo>
                    <a:pt x="9166" y="70095"/>
                  </a:lnTo>
                  <a:lnTo>
                    <a:pt x="9606" y="69655"/>
                  </a:lnTo>
                  <a:lnTo>
                    <a:pt x="9606" y="68739"/>
                  </a:lnTo>
                  <a:lnTo>
                    <a:pt x="10522" y="68262"/>
                  </a:lnTo>
                  <a:lnTo>
                    <a:pt x="11916" y="67822"/>
                  </a:lnTo>
                  <a:lnTo>
                    <a:pt x="11916" y="67346"/>
                  </a:lnTo>
                  <a:lnTo>
                    <a:pt x="12355" y="66429"/>
                  </a:lnTo>
                  <a:lnTo>
                    <a:pt x="13272" y="66429"/>
                  </a:lnTo>
                  <a:lnTo>
                    <a:pt x="13272" y="66906"/>
                  </a:lnTo>
                  <a:lnTo>
                    <a:pt x="13749" y="67346"/>
                  </a:lnTo>
                  <a:lnTo>
                    <a:pt x="14665" y="66906"/>
                  </a:lnTo>
                  <a:lnTo>
                    <a:pt x="14665" y="65989"/>
                  </a:lnTo>
                  <a:lnTo>
                    <a:pt x="15582" y="65073"/>
                  </a:lnTo>
                  <a:lnTo>
                    <a:pt x="15582" y="63680"/>
                  </a:lnTo>
                  <a:lnTo>
                    <a:pt x="15105" y="63680"/>
                  </a:lnTo>
                  <a:lnTo>
                    <a:pt x="16021" y="62323"/>
                  </a:lnTo>
                  <a:lnTo>
                    <a:pt x="16498" y="61847"/>
                  </a:lnTo>
                  <a:lnTo>
                    <a:pt x="16938" y="61407"/>
                  </a:lnTo>
                  <a:lnTo>
                    <a:pt x="17415" y="61407"/>
                  </a:lnTo>
                  <a:lnTo>
                    <a:pt x="17415" y="62323"/>
                  </a:lnTo>
                  <a:lnTo>
                    <a:pt x="16938" y="62763"/>
                  </a:lnTo>
                  <a:lnTo>
                    <a:pt x="16498" y="62763"/>
                  </a:lnTo>
                  <a:lnTo>
                    <a:pt x="16498" y="63680"/>
                  </a:lnTo>
                  <a:lnTo>
                    <a:pt x="16938" y="63680"/>
                  </a:lnTo>
                  <a:lnTo>
                    <a:pt x="18331" y="64596"/>
                  </a:lnTo>
                  <a:lnTo>
                    <a:pt x="19248" y="63680"/>
                  </a:lnTo>
                  <a:lnTo>
                    <a:pt x="19248" y="63240"/>
                  </a:lnTo>
                  <a:lnTo>
                    <a:pt x="19687" y="62763"/>
                  </a:lnTo>
                  <a:lnTo>
                    <a:pt x="19687" y="62323"/>
                  </a:lnTo>
                  <a:lnTo>
                    <a:pt x="20164" y="61407"/>
                  </a:lnTo>
                  <a:lnTo>
                    <a:pt x="21081" y="61407"/>
                  </a:lnTo>
                  <a:lnTo>
                    <a:pt x="21520" y="60014"/>
                  </a:lnTo>
                  <a:lnTo>
                    <a:pt x="21520" y="58657"/>
                  </a:lnTo>
                  <a:lnTo>
                    <a:pt x="21520" y="58181"/>
                  </a:lnTo>
                  <a:lnTo>
                    <a:pt x="21520" y="57741"/>
                  </a:lnTo>
                  <a:lnTo>
                    <a:pt x="21081" y="56824"/>
                  </a:lnTo>
                  <a:lnTo>
                    <a:pt x="20604" y="56348"/>
                  </a:lnTo>
                  <a:lnTo>
                    <a:pt x="22437" y="54991"/>
                  </a:lnTo>
                  <a:lnTo>
                    <a:pt x="21997" y="54515"/>
                  </a:lnTo>
                  <a:lnTo>
                    <a:pt x="21997" y="53598"/>
                  </a:lnTo>
                  <a:lnTo>
                    <a:pt x="21997" y="53158"/>
                  </a:lnTo>
                  <a:lnTo>
                    <a:pt x="21520" y="52681"/>
                  </a:lnTo>
                  <a:lnTo>
                    <a:pt x="21081" y="52242"/>
                  </a:lnTo>
                  <a:lnTo>
                    <a:pt x="21081" y="51765"/>
                  </a:lnTo>
                  <a:lnTo>
                    <a:pt x="21081" y="51325"/>
                  </a:lnTo>
                  <a:lnTo>
                    <a:pt x="21520" y="50409"/>
                  </a:lnTo>
                  <a:lnTo>
                    <a:pt x="21520" y="49492"/>
                  </a:lnTo>
                  <a:lnTo>
                    <a:pt x="21081" y="48576"/>
                  </a:lnTo>
                  <a:lnTo>
                    <a:pt x="20604" y="48099"/>
                  </a:lnTo>
                  <a:lnTo>
                    <a:pt x="20604" y="47659"/>
                  </a:lnTo>
                  <a:lnTo>
                    <a:pt x="20604" y="46743"/>
                  </a:lnTo>
                  <a:lnTo>
                    <a:pt x="21081" y="46266"/>
                  </a:lnTo>
                  <a:lnTo>
                    <a:pt x="21081" y="45349"/>
                  </a:lnTo>
                  <a:lnTo>
                    <a:pt x="21081" y="44433"/>
                  </a:lnTo>
                  <a:lnTo>
                    <a:pt x="21081" y="43516"/>
                  </a:lnTo>
                  <a:lnTo>
                    <a:pt x="21520" y="42160"/>
                  </a:lnTo>
                  <a:lnTo>
                    <a:pt x="21997" y="41683"/>
                  </a:lnTo>
                  <a:lnTo>
                    <a:pt x="22914" y="41243"/>
                  </a:lnTo>
                  <a:lnTo>
                    <a:pt x="22914" y="41683"/>
                  </a:lnTo>
                  <a:lnTo>
                    <a:pt x="23353" y="41683"/>
                  </a:lnTo>
                  <a:lnTo>
                    <a:pt x="23830" y="41243"/>
                  </a:lnTo>
                  <a:lnTo>
                    <a:pt x="24270" y="40767"/>
                  </a:lnTo>
                  <a:lnTo>
                    <a:pt x="25663" y="40767"/>
                  </a:lnTo>
                  <a:lnTo>
                    <a:pt x="26103" y="39850"/>
                  </a:lnTo>
                  <a:lnTo>
                    <a:pt x="25663" y="38934"/>
                  </a:lnTo>
                  <a:lnTo>
                    <a:pt x="25663" y="38494"/>
                  </a:lnTo>
                  <a:lnTo>
                    <a:pt x="25663" y="38017"/>
                  </a:lnTo>
                  <a:lnTo>
                    <a:pt x="24747" y="37101"/>
                  </a:lnTo>
                  <a:lnTo>
                    <a:pt x="25187" y="36661"/>
                  </a:lnTo>
                  <a:lnTo>
                    <a:pt x="26103" y="36184"/>
                  </a:lnTo>
                  <a:lnTo>
                    <a:pt x="26103" y="35744"/>
                  </a:lnTo>
                  <a:lnTo>
                    <a:pt x="26580" y="33911"/>
                  </a:lnTo>
                  <a:lnTo>
                    <a:pt x="26580" y="33435"/>
                  </a:lnTo>
                  <a:lnTo>
                    <a:pt x="26580" y="32995"/>
                  </a:lnTo>
                  <a:lnTo>
                    <a:pt x="26580" y="32078"/>
                  </a:lnTo>
                  <a:lnTo>
                    <a:pt x="27020" y="31602"/>
                  </a:lnTo>
                  <a:lnTo>
                    <a:pt x="27496" y="30685"/>
                  </a:lnTo>
                  <a:lnTo>
                    <a:pt x="27496" y="29329"/>
                  </a:lnTo>
                  <a:lnTo>
                    <a:pt x="28413" y="28852"/>
                  </a:lnTo>
                  <a:lnTo>
                    <a:pt x="29329" y="28412"/>
                  </a:lnTo>
                  <a:lnTo>
                    <a:pt x="29769" y="27936"/>
                  </a:lnTo>
                  <a:lnTo>
                    <a:pt x="29769" y="27496"/>
                  </a:lnTo>
                  <a:lnTo>
                    <a:pt x="29769" y="26579"/>
                  </a:lnTo>
                  <a:lnTo>
                    <a:pt x="30686" y="25663"/>
                  </a:lnTo>
                  <a:lnTo>
                    <a:pt x="31602" y="24746"/>
                  </a:lnTo>
                  <a:lnTo>
                    <a:pt x="31602" y="24270"/>
                  </a:lnTo>
                  <a:lnTo>
                    <a:pt x="32079" y="23830"/>
                  </a:lnTo>
                  <a:lnTo>
                    <a:pt x="31162" y="22913"/>
                  </a:lnTo>
                  <a:lnTo>
                    <a:pt x="30686" y="22437"/>
                  </a:lnTo>
                  <a:lnTo>
                    <a:pt x="31162" y="21997"/>
                  </a:lnTo>
                  <a:lnTo>
                    <a:pt x="31602" y="21520"/>
                  </a:lnTo>
                  <a:lnTo>
                    <a:pt x="32995" y="20164"/>
                  </a:lnTo>
                  <a:lnTo>
                    <a:pt x="32995" y="19687"/>
                  </a:lnTo>
                  <a:lnTo>
                    <a:pt x="33435" y="18771"/>
                  </a:lnTo>
                  <a:lnTo>
                    <a:pt x="33912" y="18771"/>
                  </a:lnTo>
                  <a:lnTo>
                    <a:pt x="35268" y="19247"/>
                  </a:lnTo>
                  <a:lnTo>
                    <a:pt x="35745" y="19247"/>
                  </a:lnTo>
                  <a:lnTo>
                    <a:pt x="35268" y="18771"/>
                  </a:lnTo>
                  <a:lnTo>
                    <a:pt x="35268" y="17854"/>
                  </a:lnTo>
                  <a:lnTo>
                    <a:pt x="36185" y="16938"/>
                  </a:lnTo>
                  <a:lnTo>
                    <a:pt x="36661" y="16938"/>
                  </a:lnTo>
                  <a:lnTo>
                    <a:pt x="37101" y="17414"/>
                  </a:lnTo>
                  <a:lnTo>
                    <a:pt x="37578" y="17414"/>
                  </a:lnTo>
                  <a:lnTo>
                    <a:pt x="37578" y="16938"/>
                  </a:lnTo>
                  <a:lnTo>
                    <a:pt x="37578" y="15581"/>
                  </a:lnTo>
                  <a:lnTo>
                    <a:pt x="38934" y="16021"/>
                  </a:lnTo>
                  <a:lnTo>
                    <a:pt x="38494" y="15581"/>
                  </a:lnTo>
                  <a:lnTo>
                    <a:pt x="38494" y="14665"/>
                  </a:lnTo>
                  <a:lnTo>
                    <a:pt x="38494" y="13748"/>
                  </a:lnTo>
                  <a:lnTo>
                    <a:pt x="39851" y="13748"/>
                  </a:lnTo>
                  <a:lnTo>
                    <a:pt x="39411" y="12832"/>
                  </a:lnTo>
                  <a:lnTo>
                    <a:pt x="39851" y="11915"/>
                  </a:lnTo>
                  <a:lnTo>
                    <a:pt x="40327" y="11915"/>
                  </a:lnTo>
                  <a:lnTo>
                    <a:pt x="41244" y="12355"/>
                  </a:lnTo>
                  <a:lnTo>
                    <a:pt x="42160" y="12832"/>
                  </a:lnTo>
                  <a:lnTo>
                    <a:pt x="42160" y="13272"/>
                  </a:lnTo>
                  <a:lnTo>
                    <a:pt x="42600" y="14188"/>
                  </a:lnTo>
                  <a:lnTo>
                    <a:pt x="43517" y="14188"/>
                  </a:lnTo>
                  <a:lnTo>
                    <a:pt x="43993" y="14665"/>
                  </a:lnTo>
                  <a:lnTo>
                    <a:pt x="45826" y="14665"/>
                  </a:lnTo>
                  <a:lnTo>
                    <a:pt x="46266" y="13748"/>
                  </a:lnTo>
                  <a:lnTo>
                    <a:pt x="46743" y="13748"/>
                  </a:lnTo>
                  <a:lnTo>
                    <a:pt x="47183" y="14665"/>
                  </a:lnTo>
                  <a:lnTo>
                    <a:pt x="48099" y="14188"/>
                  </a:lnTo>
                  <a:lnTo>
                    <a:pt x="48576" y="14188"/>
                  </a:lnTo>
                  <a:lnTo>
                    <a:pt x="48576" y="13748"/>
                  </a:lnTo>
                  <a:lnTo>
                    <a:pt x="49016" y="12832"/>
                  </a:lnTo>
                  <a:lnTo>
                    <a:pt x="49492" y="12355"/>
                  </a:lnTo>
                  <a:lnTo>
                    <a:pt x="49492" y="11915"/>
                  </a:lnTo>
                  <a:lnTo>
                    <a:pt x="49492" y="11439"/>
                  </a:lnTo>
                  <a:lnTo>
                    <a:pt x="49492" y="10999"/>
                  </a:lnTo>
                  <a:lnTo>
                    <a:pt x="49932" y="9606"/>
                  </a:lnTo>
                  <a:lnTo>
                    <a:pt x="49492" y="7773"/>
                  </a:lnTo>
                  <a:lnTo>
                    <a:pt x="49932" y="7333"/>
                  </a:lnTo>
                  <a:lnTo>
                    <a:pt x="50849" y="7333"/>
                  </a:lnTo>
                  <a:lnTo>
                    <a:pt x="51765" y="6416"/>
                  </a:lnTo>
                  <a:lnTo>
                    <a:pt x="52242" y="5940"/>
                  </a:lnTo>
                  <a:lnTo>
                    <a:pt x="53158" y="5940"/>
                  </a:lnTo>
                  <a:lnTo>
                    <a:pt x="52682" y="7333"/>
                  </a:lnTo>
                  <a:lnTo>
                    <a:pt x="54515" y="7333"/>
                  </a:lnTo>
                  <a:lnTo>
                    <a:pt x="54991" y="7773"/>
                  </a:lnTo>
                  <a:lnTo>
                    <a:pt x="55431" y="8249"/>
                  </a:lnTo>
                  <a:lnTo>
                    <a:pt x="55431" y="8689"/>
                  </a:lnTo>
                  <a:lnTo>
                    <a:pt x="54991" y="9606"/>
                  </a:lnTo>
                  <a:lnTo>
                    <a:pt x="55431" y="10522"/>
                  </a:lnTo>
                  <a:lnTo>
                    <a:pt x="55431" y="10999"/>
                  </a:lnTo>
                  <a:lnTo>
                    <a:pt x="55431" y="11439"/>
                  </a:lnTo>
                  <a:lnTo>
                    <a:pt x="55431" y="11915"/>
                  </a:lnTo>
                  <a:lnTo>
                    <a:pt x="55908" y="11915"/>
                  </a:lnTo>
                  <a:lnTo>
                    <a:pt x="55908" y="10082"/>
                  </a:lnTo>
                  <a:lnTo>
                    <a:pt x="56348" y="8689"/>
                  </a:lnTo>
                  <a:lnTo>
                    <a:pt x="57741" y="8249"/>
                  </a:lnTo>
                  <a:lnTo>
                    <a:pt x="58657" y="7773"/>
                  </a:lnTo>
                  <a:lnTo>
                    <a:pt x="59097" y="5940"/>
                  </a:lnTo>
                  <a:lnTo>
                    <a:pt x="58657" y="5940"/>
                  </a:lnTo>
                  <a:lnTo>
                    <a:pt x="57741" y="6416"/>
                  </a:lnTo>
                  <a:lnTo>
                    <a:pt x="57264" y="6416"/>
                  </a:lnTo>
                  <a:lnTo>
                    <a:pt x="57741" y="5940"/>
                  </a:lnTo>
                  <a:lnTo>
                    <a:pt x="57741" y="4583"/>
                  </a:lnTo>
                  <a:lnTo>
                    <a:pt x="57264" y="4107"/>
                  </a:lnTo>
                  <a:lnTo>
                    <a:pt x="57741" y="4107"/>
                  </a:lnTo>
                  <a:lnTo>
                    <a:pt x="58181" y="3667"/>
                  </a:lnTo>
                  <a:lnTo>
                    <a:pt x="58181" y="3190"/>
                  </a:lnTo>
                  <a:lnTo>
                    <a:pt x="58181" y="2750"/>
                  </a:lnTo>
                  <a:lnTo>
                    <a:pt x="57741" y="2750"/>
                  </a:lnTo>
                  <a:lnTo>
                    <a:pt x="57741" y="2274"/>
                  </a:lnTo>
                  <a:lnTo>
                    <a:pt x="56824" y="2274"/>
                  </a:lnTo>
                  <a:lnTo>
                    <a:pt x="55908" y="2750"/>
                  </a:lnTo>
                  <a:lnTo>
                    <a:pt x="55431" y="1834"/>
                  </a:lnTo>
                  <a:lnTo>
                    <a:pt x="54515" y="1834"/>
                  </a:lnTo>
                  <a:lnTo>
                    <a:pt x="54075" y="1357"/>
                  </a:lnTo>
                  <a:lnTo>
                    <a:pt x="53158" y="2750"/>
                  </a:lnTo>
                  <a:lnTo>
                    <a:pt x="53158" y="3190"/>
                  </a:lnTo>
                  <a:lnTo>
                    <a:pt x="52682" y="3667"/>
                  </a:lnTo>
                  <a:lnTo>
                    <a:pt x="52242" y="2750"/>
                  </a:lnTo>
                  <a:lnTo>
                    <a:pt x="52242" y="2274"/>
                  </a:lnTo>
                  <a:lnTo>
                    <a:pt x="52682" y="1834"/>
                  </a:lnTo>
                  <a:lnTo>
                    <a:pt x="52682" y="1357"/>
                  </a:lnTo>
                  <a:lnTo>
                    <a:pt x="52682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7" name="Google Shape;2077;p51"/>
            <p:cNvSpPr/>
            <p:nvPr/>
          </p:nvSpPr>
          <p:spPr>
            <a:xfrm>
              <a:off x="5823924" y="2634379"/>
              <a:ext cx="29482" cy="29482"/>
            </a:xfrm>
            <a:custGeom>
              <a:avLst/>
              <a:gdLst/>
              <a:ahLst/>
              <a:cxnLst/>
              <a:rect l="l" t="t" r="r" b="b"/>
              <a:pathLst>
                <a:path w="1834" h="1834" extrusionOk="0">
                  <a:moveTo>
                    <a:pt x="917" y="0"/>
                  </a:moveTo>
                  <a:lnTo>
                    <a:pt x="1" y="917"/>
                  </a:lnTo>
                  <a:lnTo>
                    <a:pt x="917" y="917"/>
                  </a:lnTo>
                  <a:lnTo>
                    <a:pt x="917" y="1393"/>
                  </a:lnTo>
                  <a:lnTo>
                    <a:pt x="1357" y="1833"/>
                  </a:lnTo>
                  <a:lnTo>
                    <a:pt x="1834" y="1393"/>
                  </a:lnTo>
                  <a:lnTo>
                    <a:pt x="1357" y="917"/>
                  </a:lnTo>
                  <a:lnTo>
                    <a:pt x="1357" y="477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8" name="Google Shape;2078;p51"/>
            <p:cNvSpPr/>
            <p:nvPr/>
          </p:nvSpPr>
          <p:spPr>
            <a:xfrm>
              <a:off x="5823924" y="2649104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79" name="Google Shape;2079;p51"/>
            <p:cNvSpPr/>
            <p:nvPr/>
          </p:nvSpPr>
          <p:spPr>
            <a:xfrm>
              <a:off x="5823924" y="1816998"/>
              <a:ext cx="508002" cy="1163910"/>
            </a:xfrm>
            <a:custGeom>
              <a:avLst/>
              <a:gdLst/>
              <a:ahLst/>
              <a:cxnLst/>
              <a:rect l="l" t="t" r="r" b="b"/>
              <a:pathLst>
                <a:path w="31602" h="72405" extrusionOk="0">
                  <a:moveTo>
                    <a:pt x="21080" y="0"/>
                  </a:moveTo>
                  <a:lnTo>
                    <a:pt x="21080" y="917"/>
                  </a:lnTo>
                  <a:lnTo>
                    <a:pt x="21080" y="1833"/>
                  </a:lnTo>
                  <a:lnTo>
                    <a:pt x="21520" y="2273"/>
                  </a:lnTo>
                  <a:lnTo>
                    <a:pt x="20164" y="1833"/>
                  </a:lnTo>
                  <a:lnTo>
                    <a:pt x="20164" y="3190"/>
                  </a:lnTo>
                  <a:lnTo>
                    <a:pt x="20164" y="3666"/>
                  </a:lnTo>
                  <a:lnTo>
                    <a:pt x="19687" y="3666"/>
                  </a:lnTo>
                  <a:lnTo>
                    <a:pt x="18771" y="3190"/>
                  </a:lnTo>
                  <a:lnTo>
                    <a:pt x="17854" y="4106"/>
                  </a:lnTo>
                  <a:lnTo>
                    <a:pt x="17854" y="5023"/>
                  </a:lnTo>
                  <a:lnTo>
                    <a:pt x="18331" y="5499"/>
                  </a:lnTo>
                  <a:lnTo>
                    <a:pt x="17414" y="5499"/>
                  </a:lnTo>
                  <a:lnTo>
                    <a:pt x="16498" y="5023"/>
                  </a:lnTo>
                  <a:lnTo>
                    <a:pt x="16021" y="5023"/>
                  </a:lnTo>
                  <a:lnTo>
                    <a:pt x="15581" y="5939"/>
                  </a:lnTo>
                  <a:lnTo>
                    <a:pt x="15581" y="6416"/>
                  </a:lnTo>
                  <a:lnTo>
                    <a:pt x="14188" y="7772"/>
                  </a:lnTo>
                  <a:lnTo>
                    <a:pt x="13748" y="8249"/>
                  </a:lnTo>
                  <a:lnTo>
                    <a:pt x="13272" y="8689"/>
                  </a:lnTo>
                  <a:lnTo>
                    <a:pt x="13748" y="9165"/>
                  </a:lnTo>
                  <a:lnTo>
                    <a:pt x="14665" y="10082"/>
                  </a:lnTo>
                  <a:lnTo>
                    <a:pt x="14188" y="10522"/>
                  </a:lnTo>
                  <a:lnTo>
                    <a:pt x="14188" y="10998"/>
                  </a:lnTo>
                  <a:lnTo>
                    <a:pt x="13272" y="11915"/>
                  </a:lnTo>
                  <a:lnTo>
                    <a:pt x="12355" y="12831"/>
                  </a:lnTo>
                  <a:lnTo>
                    <a:pt x="12355" y="13748"/>
                  </a:lnTo>
                  <a:lnTo>
                    <a:pt x="12355" y="14188"/>
                  </a:lnTo>
                  <a:lnTo>
                    <a:pt x="11915" y="14664"/>
                  </a:lnTo>
                  <a:lnTo>
                    <a:pt x="10999" y="15104"/>
                  </a:lnTo>
                  <a:lnTo>
                    <a:pt x="10082" y="15581"/>
                  </a:lnTo>
                  <a:lnTo>
                    <a:pt x="10082" y="16937"/>
                  </a:lnTo>
                  <a:lnTo>
                    <a:pt x="9606" y="17854"/>
                  </a:lnTo>
                  <a:lnTo>
                    <a:pt x="9166" y="18330"/>
                  </a:lnTo>
                  <a:lnTo>
                    <a:pt x="9166" y="19247"/>
                  </a:lnTo>
                  <a:lnTo>
                    <a:pt x="9166" y="19687"/>
                  </a:lnTo>
                  <a:lnTo>
                    <a:pt x="9166" y="20163"/>
                  </a:lnTo>
                  <a:lnTo>
                    <a:pt x="8689" y="21996"/>
                  </a:lnTo>
                  <a:lnTo>
                    <a:pt x="8689" y="22436"/>
                  </a:lnTo>
                  <a:lnTo>
                    <a:pt x="7773" y="22913"/>
                  </a:lnTo>
                  <a:lnTo>
                    <a:pt x="7333" y="23353"/>
                  </a:lnTo>
                  <a:lnTo>
                    <a:pt x="8249" y="24269"/>
                  </a:lnTo>
                  <a:lnTo>
                    <a:pt x="8249" y="24746"/>
                  </a:lnTo>
                  <a:lnTo>
                    <a:pt x="8249" y="25186"/>
                  </a:lnTo>
                  <a:lnTo>
                    <a:pt x="8689" y="26102"/>
                  </a:lnTo>
                  <a:lnTo>
                    <a:pt x="8249" y="27019"/>
                  </a:lnTo>
                  <a:lnTo>
                    <a:pt x="6856" y="27019"/>
                  </a:lnTo>
                  <a:lnTo>
                    <a:pt x="6416" y="27495"/>
                  </a:lnTo>
                  <a:lnTo>
                    <a:pt x="5939" y="27935"/>
                  </a:lnTo>
                  <a:lnTo>
                    <a:pt x="5500" y="27935"/>
                  </a:lnTo>
                  <a:lnTo>
                    <a:pt x="5500" y="27495"/>
                  </a:lnTo>
                  <a:lnTo>
                    <a:pt x="4583" y="27935"/>
                  </a:lnTo>
                  <a:lnTo>
                    <a:pt x="4106" y="28412"/>
                  </a:lnTo>
                  <a:lnTo>
                    <a:pt x="3667" y="29768"/>
                  </a:lnTo>
                  <a:lnTo>
                    <a:pt x="3667" y="30685"/>
                  </a:lnTo>
                  <a:lnTo>
                    <a:pt x="3667" y="31601"/>
                  </a:lnTo>
                  <a:lnTo>
                    <a:pt x="3667" y="32518"/>
                  </a:lnTo>
                  <a:lnTo>
                    <a:pt x="3190" y="32995"/>
                  </a:lnTo>
                  <a:lnTo>
                    <a:pt x="3190" y="33911"/>
                  </a:lnTo>
                  <a:lnTo>
                    <a:pt x="3190" y="34351"/>
                  </a:lnTo>
                  <a:lnTo>
                    <a:pt x="3667" y="34828"/>
                  </a:lnTo>
                  <a:lnTo>
                    <a:pt x="4106" y="35744"/>
                  </a:lnTo>
                  <a:lnTo>
                    <a:pt x="4106" y="36661"/>
                  </a:lnTo>
                  <a:lnTo>
                    <a:pt x="3667" y="37577"/>
                  </a:lnTo>
                  <a:lnTo>
                    <a:pt x="3667" y="38017"/>
                  </a:lnTo>
                  <a:lnTo>
                    <a:pt x="3667" y="38494"/>
                  </a:lnTo>
                  <a:lnTo>
                    <a:pt x="4106" y="38933"/>
                  </a:lnTo>
                  <a:lnTo>
                    <a:pt x="4583" y="39410"/>
                  </a:lnTo>
                  <a:lnTo>
                    <a:pt x="4583" y="39850"/>
                  </a:lnTo>
                  <a:lnTo>
                    <a:pt x="4583" y="40767"/>
                  </a:lnTo>
                  <a:lnTo>
                    <a:pt x="5023" y="41243"/>
                  </a:lnTo>
                  <a:lnTo>
                    <a:pt x="3190" y="42600"/>
                  </a:lnTo>
                  <a:lnTo>
                    <a:pt x="3667" y="43076"/>
                  </a:lnTo>
                  <a:lnTo>
                    <a:pt x="4106" y="43993"/>
                  </a:lnTo>
                  <a:lnTo>
                    <a:pt x="4106" y="44433"/>
                  </a:lnTo>
                  <a:lnTo>
                    <a:pt x="4106" y="44909"/>
                  </a:lnTo>
                  <a:lnTo>
                    <a:pt x="4106" y="46266"/>
                  </a:lnTo>
                  <a:lnTo>
                    <a:pt x="3667" y="47659"/>
                  </a:lnTo>
                  <a:lnTo>
                    <a:pt x="2750" y="47659"/>
                  </a:lnTo>
                  <a:lnTo>
                    <a:pt x="2273" y="48575"/>
                  </a:lnTo>
                  <a:lnTo>
                    <a:pt x="2273" y="49015"/>
                  </a:lnTo>
                  <a:lnTo>
                    <a:pt x="1834" y="49492"/>
                  </a:lnTo>
                  <a:lnTo>
                    <a:pt x="1834" y="49932"/>
                  </a:lnTo>
                  <a:lnTo>
                    <a:pt x="917" y="50848"/>
                  </a:lnTo>
                  <a:lnTo>
                    <a:pt x="1357" y="51325"/>
                  </a:lnTo>
                  <a:lnTo>
                    <a:pt x="1357" y="51765"/>
                  </a:lnTo>
                  <a:lnTo>
                    <a:pt x="1834" y="52241"/>
                  </a:lnTo>
                  <a:lnTo>
                    <a:pt x="1357" y="52681"/>
                  </a:lnTo>
                  <a:lnTo>
                    <a:pt x="440" y="52241"/>
                  </a:lnTo>
                  <a:lnTo>
                    <a:pt x="440" y="51765"/>
                  </a:lnTo>
                  <a:lnTo>
                    <a:pt x="1" y="51765"/>
                  </a:lnTo>
                  <a:lnTo>
                    <a:pt x="440" y="53158"/>
                  </a:lnTo>
                  <a:lnTo>
                    <a:pt x="440" y="53598"/>
                  </a:lnTo>
                  <a:lnTo>
                    <a:pt x="440" y="54514"/>
                  </a:lnTo>
                  <a:lnTo>
                    <a:pt x="440" y="54991"/>
                  </a:lnTo>
                  <a:lnTo>
                    <a:pt x="440" y="55431"/>
                  </a:lnTo>
                  <a:lnTo>
                    <a:pt x="440" y="55907"/>
                  </a:lnTo>
                  <a:lnTo>
                    <a:pt x="440" y="56347"/>
                  </a:lnTo>
                  <a:lnTo>
                    <a:pt x="917" y="56347"/>
                  </a:lnTo>
                  <a:lnTo>
                    <a:pt x="917" y="57264"/>
                  </a:lnTo>
                  <a:lnTo>
                    <a:pt x="1357" y="56824"/>
                  </a:lnTo>
                  <a:lnTo>
                    <a:pt x="1834" y="57264"/>
                  </a:lnTo>
                  <a:lnTo>
                    <a:pt x="1357" y="58180"/>
                  </a:lnTo>
                  <a:lnTo>
                    <a:pt x="1357" y="58657"/>
                  </a:lnTo>
                  <a:lnTo>
                    <a:pt x="1834" y="59097"/>
                  </a:lnTo>
                  <a:lnTo>
                    <a:pt x="1834" y="59573"/>
                  </a:lnTo>
                  <a:lnTo>
                    <a:pt x="1834" y="60930"/>
                  </a:lnTo>
                  <a:lnTo>
                    <a:pt x="1834" y="61406"/>
                  </a:lnTo>
                  <a:lnTo>
                    <a:pt x="2273" y="61846"/>
                  </a:lnTo>
                  <a:lnTo>
                    <a:pt x="1834" y="62323"/>
                  </a:lnTo>
                  <a:lnTo>
                    <a:pt x="1834" y="63239"/>
                  </a:lnTo>
                  <a:lnTo>
                    <a:pt x="2273" y="63679"/>
                  </a:lnTo>
                  <a:lnTo>
                    <a:pt x="2750" y="63679"/>
                  </a:lnTo>
                  <a:lnTo>
                    <a:pt x="3190" y="65072"/>
                  </a:lnTo>
                  <a:lnTo>
                    <a:pt x="4106" y="65512"/>
                  </a:lnTo>
                  <a:lnTo>
                    <a:pt x="4106" y="65989"/>
                  </a:lnTo>
                  <a:lnTo>
                    <a:pt x="4106" y="66429"/>
                  </a:lnTo>
                  <a:lnTo>
                    <a:pt x="3667" y="66429"/>
                  </a:lnTo>
                  <a:lnTo>
                    <a:pt x="3667" y="66905"/>
                  </a:lnTo>
                  <a:lnTo>
                    <a:pt x="3190" y="67345"/>
                  </a:lnTo>
                  <a:lnTo>
                    <a:pt x="3190" y="67822"/>
                  </a:lnTo>
                  <a:lnTo>
                    <a:pt x="3190" y="68738"/>
                  </a:lnTo>
                  <a:lnTo>
                    <a:pt x="3667" y="68738"/>
                  </a:lnTo>
                  <a:lnTo>
                    <a:pt x="3667" y="69655"/>
                  </a:lnTo>
                  <a:lnTo>
                    <a:pt x="4583" y="70095"/>
                  </a:lnTo>
                  <a:lnTo>
                    <a:pt x="4583" y="70571"/>
                  </a:lnTo>
                  <a:lnTo>
                    <a:pt x="4583" y="71488"/>
                  </a:lnTo>
                  <a:lnTo>
                    <a:pt x="4106" y="71928"/>
                  </a:lnTo>
                  <a:lnTo>
                    <a:pt x="4583" y="72404"/>
                  </a:lnTo>
                  <a:lnTo>
                    <a:pt x="5023" y="71928"/>
                  </a:lnTo>
                  <a:lnTo>
                    <a:pt x="5500" y="72404"/>
                  </a:lnTo>
                  <a:lnTo>
                    <a:pt x="6856" y="71928"/>
                  </a:lnTo>
                  <a:lnTo>
                    <a:pt x="8689" y="71928"/>
                  </a:lnTo>
                  <a:lnTo>
                    <a:pt x="8689" y="71488"/>
                  </a:lnTo>
                  <a:lnTo>
                    <a:pt x="8249" y="70571"/>
                  </a:lnTo>
                  <a:lnTo>
                    <a:pt x="8249" y="69655"/>
                  </a:lnTo>
                  <a:lnTo>
                    <a:pt x="8689" y="69178"/>
                  </a:lnTo>
                  <a:lnTo>
                    <a:pt x="9606" y="69178"/>
                  </a:lnTo>
                  <a:lnTo>
                    <a:pt x="10082" y="68262"/>
                  </a:lnTo>
                  <a:lnTo>
                    <a:pt x="9606" y="68738"/>
                  </a:lnTo>
                  <a:lnTo>
                    <a:pt x="10082" y="67822"/>
                  </a:lnTo>
                  <a:lnTo>
                    <a:pt x="10999" y="67345"/>
                  </a:lnTo>
                  <a:lnTo>
                    <a:pt x="12355" y="67822"/>
                  </a:lnTo>
                  <a:lnTo>
                    <a:pt x="12355" y="68262"/>
                  </a:lnTo>
                  <a:lnTo>
                    <a:pt x="14188" y="68262"/>
                  </a:lnTo>
                  <a:lnTo>
                    <a:pt x="14188" y="67345"/>
                  </a:lnTo>
                  <a:lnTo>
                    <a:pt x="14188" y="66905"/>
                  </a:lnTo>
                  <a:lnTo>
                    <a:pt x="15105" y="65072"/>
                  </a:lnTo>
                  <a:lnTo>
                    <a:pt x="14665" y="64156"/>
                  </a:lnTo>
                  <a:lnTo>
                    <a:pt x="15105" y="63679"/>
                  </a:lnTo>
                  <a:lnTo>
                    <a:pt x="15581" y="63239"/>
                  </a:lnTo>
                  <a:lnTo>
                    <a:pt x="15581" y="62763"/>
                  </a:lnTo>
                  <a:lnTo>
                    <a:pt x="15105" y="62763"/>
                  </a:lnTo>
                  <a:lnTo>
                    <a:pt x="15581" y="61846"/>
                  </a:lnTo>
                  <a:lnTo>
                    <a:pt x="16021" y="61406"/>
                  </a:lnTo>
                  <a:lnTo>
                    <a:pt x="15581" y="60930"/>
                  </a:lnTo>
                  <a:lnTo>
                    <a:pt x="15581" y="60013"/>
                  </a:lnTo>
                  <a:lnTo>
                    <a:pt x="15581" y="59573"/>
                  </a:lnTo>
                  <a:lnTo>
                    <a:pt x="16021" y="59097"/>
                  </a:lnTo>
                  <a:lnTo>
                    <a:pt x="16021" y="58657"/>
                  </a:lnTo>
                  <a:lnTo>
                    <a:pt x="16498" y="57740"/>
                  </a:lnTo>
                  <a:lnTo>
                    <a:pt x="16498" y="57264"/>
                  </a:lnTo>
                  <a:lnTo>
                    <a:pt x="16498" y="56824"/>
                  </a:lnTo>
                  <a:lnTo>
                    <a:pt x="15581" y="55907"/>
                  </a:lnTo>
                  <a:lnTo>
                    <a:pt x="16938" y="55431"/>
                  </a:lnTo>
                  <a:lnTo>
                    <a:pt x="15105" y="54991"/>
                  </a:lnTo>
                  <a:lnTo>
                    <a:pt x="15581" y="54514"/>
                  </a:lnTo>
                  <a:lnTo>
                    <a:pt x="16498" y="54991"/>
                  </a:lnTo>
                  <a:lnTo>
                    <a:pt x="17414" y="54514"/>
                  </a:lnTo>
                  <a:lnTo>
                    <a:pt x="17854" y="53598"/>
                  </a:lnTo>
                  <a:lnTo>
                    <a:pt x="17854" y="53158"/>
                  </a:lnTo>
                  <a:lnTo>
                    <a:pt x="17854" y="52681"/>
                  </a:lnTo>
                  <a:lnTo>
                    <a:pt x="18771" y="52681"/>
                  </a:lnTo>
                  <a:lnTo>
                    <a:pt x="19687" y="53158"/>
                  </a:lnTo>
                  <a:lnTo>
                    <a:pt x="20164" y="52241"/>
                  </a:lnTo>
                  <a:lnTo>
                    <a:pt x="20604" y="51765"/>
                  </a:lnTo>
                  <a:lnTo>
                    <a:pt x="21520" y="50848"/>
                  </a:lnTo>
                  <a:lnTo>
                    <a:pt x="20164" y="50408"/>
                  </a:lnTo>
                  <a:lnTo>
                    <a:pt x="20164" y="49932"/>
                  </a:lnTo>
                  <a:lnTo>
                    <a:pt x="20604" y="49492"/>
                  </a:lnTo>
                  <a:lnTo>
                    <a:pt x="21080" y="49492"/>
                  </a:lnTo>
                  <a:lnTo>
                    <a:pt x="21997" y="48099"/>
                  </a:lnTo>
                  <a:lnTo>
                    <a:pt x="21520" y="47659"/>
                  </a:lnTo>
                  <a:lnTo>
                    <a:pt x="21520" y="46742"/>
                  </a:lnTo>
                  <a:lnTo>
                    <a:pt x="20604" y="47182"/>
                  </a:lnTo>
                  <a:lnTo>
                    <a:pt x="20604" y="46742"/>
                  </a:lnTo>
                  <a:lnTo>
                    <a:pt x="20604" y="46266"/>
                  </a:lnTo>
                  <a:lnTo>
                    <a:pt x="20164" y="45826"/>
                  </a:lnTo>
                  <a:lnTo>
                    <a:pt x="19687" y="45349"/>
                  </a:lnTo>
                  <a:lnTo>
                    <a:pt x="19247" y="44909"/>
                  </a:lnTo>
                  <a:lnTo>
                    <a:pt x="19247" y="44433"/>
                  </a:lnTo>
                  <a:lnTo>
                    <a:pt x="18331" y="44909"/>
                  </a:lnTo>
                  <a:lnTo>
                    <a:pt x="17854" y="44433"/>
                  </a:lnTo>
                  <a:lnTo>
                    <a:pt x="17414" y="43993"/>
                  </a:lnTo>
                  <a:lnTo>
                    <a:pt x="17414" y="43076"/>
                  </a:lnTo>
                  <a:lnTo>
                    <a:pt x="16938" y="42600"/>
                  </a:lnTo>
                  <a:lnTo>
                    <a:pt x="16938" y="42160"/>
                  </a:lnTo>
                  <a:lnTo>
                    <a:pt x="16021" y="41683"/>
                  </a:lnTo>
                  <a:lnTo>
                    <a:pt x="16498" y="41243"/>
                  </a:lnTo>
                  <a:lnTo>
                    <a:pt x="16938" y="40767"/>
                  </a:lnTo>
                  <a:lnTo>
                    <a:pt x="16938" y="39850"/>
                  </a:lnTo>
                  <a:lnTo>
                    <a:pt x="16938" y="39410"/>
                  </a:lnTo>
                  <a:lnTo>
                    <a:pt x="16938" y="38494"/>
                  </a:lnTo>
                  <a:lnTo>
                    <a:pt x="17414" y="38494"/>
                  </a:lnTo>
                  <a:lnTo>
                    <a:pt x="16938" y="38017"/>
                  </a:lnTo>
                  <a:lnTo>
                    <a:pt x="17414" y="37577"/>
                  </a:lnTo>
                  <a:lnTo>
                    <a:pt x="17414" y="36661"/>
                  </a:lnTo>
                  <a:lnTo>
                    <a:pt x="17854" y="35744"/>
                  </a:lnTo>
                  <a:lnTo>
                    <a:pt x="17854" y="34828"/>
                  </a:lnTo>
                  <a:lnTo>
                    <a:pt x="16021" y="35267"/>
                  </a:lnTo>
                  <a:lnTo>
                    <a:pt x="16021" y="33911"/>
                  </a:lnTo>
                  <a:lnTo>
                    <a:pt x="16498" y="33434"/>
                  </a:lnTo>
                  <a:lnTo>
                    <a:pt x="17854" y="33911"/>
                  </a:lnTo>
                  <a:lnTo>
                    <a:pt x="18331" y="33434"/>
                  </a:lnTo>
                  <a:lnTo>
                    <a:pt x="18771" y="33434"/>
                  </a:lnTo>
                  <a:lnTo>
                    <a:pt x="19247" y="32995"/>
                  </a:lnTo>
                  <a:lnTo>
                    <a:pt x="19687" y="32995"/>
                  </a:lnTo>
                  <a:lnTo>
                    <a:pt x="20604" y="32518"/>
                  </a:lnTo>
                  <a:lnTo>
                    <a:pt x="20164" y="32078"/>
                  </a:lnTo>
                  <a:lnTo>
                    <a:pt x="21080" y="30685"/>
                  </a:lnTo>
                  <a:lnTo>
                    <a:pt x="20604" y="30245"/>
                  </a:lnTo>
                  <a:lnTo>
                    <a:pt x="21520" y="30245"/>
                  </a:lnTo>
                  <a:lnTo>
                    <a:pt x="21997" y="29329"/>
                  </a:lnTo>
                  <a:lnTo>
                    <a:pt x="22437" y="29768"/>
                  </a:lnTo>
                  <a:lnTo>
                    <a:pt x="23353" y="29329"/>
                  </a:lnTo>
                  <a:lnTo>
                    <a:pt x="22913" y="28852"/>
                  </a:lnTo>
                  <a:lnTo>
                    <a:pt x="23353" y="28412"/>
                  </a:lnTo>
                  <a:lnTo>
                    <a:pt x="23830" y="27935"/>
                  </a:lnTo>
                  <a:lnTo>
                    <a:pt x="24746" y="27495"/>
                  </a:lnTo>
                  <a:lnTo>
                    <a:pt x="24746" y="26579"/>
                  </a:lnTo>
                  <a:lnTo>
                    <a:pt x="24746" y="26102"/>
                  </a:lnTo>
                  <a:lnTo>
                    <a:pt x="24746" y="25662"/>
                  </a:lnTo>
                  <a:lnTo>
                    <a:pt x="24746" y="24746"/>
                  </a:lnTo>
                  <a:lnTo>
                    <a:pt x="25186" y="24746"/>
                  </a:lnTo>
                  <a:lnTo>
                    <a:pt x="25663" y="23353"/>
                  </a:lnTo>
                  <a:lnTo>
                    <a:pt x="26103" y="22913"/>
                  </a:lnTo>
                  <a:lnTo>
                    <a:pt x="25663" y="22436"/>
                  </a:lnTo>
                  <a:lnTo>
                    <a:pt x="25663" y="21996"/>
                  </a:lnTo>
                  <a:lnTo>
                    <a:pt x="25663" y="21080"/>
                  </a:lnTo>
                  <a:lnTo>
                    <a:pt x="25663" y="20163"/>
                  </a:lnTo>
                  <a:lnTo>
                    <a:pt x="26103" y="19687"/>
                  </a:lnTo>
                  <a:lnTo>
                    <a:pt x="26103" y="19247"/>
                  </a:lnTo>
                  <a:lnTo>
                    <a:pt x="26103" y="18770"/>
                  </a:lnTo>
                  <a:lnTo>
                    <a:pt x="26579" y="17854"/>
                  </a:lnTo>
                  <a:lnTo>
                    <a:pt x="27496" y="17854"/>
                  </a:lnTo>
                  <a:lnTo>
                    <a:pt x="27496" y="16937"/>
                  </a:lnTo>
                  <a:lnTo>
                    <a:pt x="27496" y="16021"/>
                  </a:lnTo>
                  <a:lnTo>
                    <a:pt x="27496" y="15581"/>
                  </a:lnTo>
                  <a:lnTo>
                    <a:pt x="27936" y="15581"/>
                  </a:lnTo>
                  <a:lnTo>
                    <a:pt x="28412" y="16021"/>
                  </a:lnTo>
                  <a:lnTo>
                    <a:pt x="29329" y="15104"/>
                  </a:lnTo>
                  <a:lnTo>
                    <a:pt x="29769" y="15581"/>
                  </a:lnTo>
                  <a:lnTo>
                    <a:pt x="31162" y="15581"/>
                  </a:lnTo>
                  <a:lnTo>
                    <a:pt x="31602" y="15104"/>
                  </a:lnTo>
                  <a:lnTo>
                    <a:pt x="31602" y="14188"/>
                  </a:lnTo>
                  <a:lnTo>
                    <a:pt x="31162" y="13748"/>
                  </a:lnTo>
                  <a:lnTo>
                    <a:pt x="30685" y="12831"/>
                  </a:lnTo>
                  <a:lnTo>
                    <a:pt x="30685" y="12355"/>
                  </a:lnTo>
                  <a:lnTo>
                    <a:pt x="30245" y="11438"/>
                  </a:lnTo>
                  <a:lnTo>
                    <a:pt x="30245" y="10522"/>
                  </a:lnTo>
                  <a:lnTo>
                    <a:pt x="30685" y="10082"/>
                  </a:lnTo>
                  <a:lnTo>
                    <a:pt x="30245" y="9605"/>
                  </a:lnTo>
                  <a:lnTo>
                    <a:pt x="30245" y="9165"/>
                  </a:lnTo>
                  <a:lnTo>
                    <a:pt x="29769" y="8689"/>
                  </a:lnTo>
                  <a:lnTo>
                    <a:pt x="29769" y="7772"/>
                  </a:lnTo>
                  <a:lnTo>
                    <a:pt x="29769" y="7332"/>
                  </a:lnTo>
                  <a:lnTo>
                    <a:pt x="29769" y="6856"/>
                  </a:lnTo>
                  <a:lnTo>
                    <a:pt x="28852" y="7332"/>
                  </a:lnTo>
                  <a:lnTo>
                    <a:pt x="28412" y="7332"/>
                  </a:lnTo>
                  <a:lnTo>
                    <a:pt x="28852" y="6416"/>
                  </a:lnTo>
                  <a:lnTo>
                    <a:pt x="28852" y="5939"/>
                  </a:lnTo>
                  <a:lnTo>
                    <a:pt x="28852" y="5499"/>
                  </a:lnTo>
                  <a:lnTo>
                    <a:pt x="28852" y="5023"/>
                  </a:lnTo>
                  <a:lnTo>
                    <a:pt x="28852" y="4583"/>
                  </a:lnTo>
                  <a:lnTo>
                    <a:pt x="28412" y="4106"/>
                  </a:lnTo>
                  <a:lnTo>
                    <a:pt x="28412" y="3190"/>
                  </a:lnTo>
                  <a:lnTo>
                    <a:pt x="27936" y="3190"/>
                  </a:lnTo>
                  <a:lnTo>
                    <a:pt x="26579" y="2750"/>
                  </a:lnTo>
                  <a:lnTo>
                    <a:pt x="25663" y="2273"/>
                  </a:lnTo>
                  <a:lnTo>
                    <a:pt x="25186" y="2273"/>
                  </a:lnTo>
                  <a:lnTo>
                    <a:pt x="24746" y="1833"/>
                  </a:lnTo>
                  <a:lnTo>
                    <a:pt x="24270" y="1833"/>
                  </a:lnTo>
                  <a:lnTo>
                    <a:pt x="24270" y="917"/>
                  </a:lnTo>
                  <a:lnTo>
                    <a:pt x="23353" y="440"/>
                  </a:lnTo>
                  <a:lnTo>
                    <a:pt x="21997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0" name="Google Shape;2080;p51"/>
            <p:cNvSpPr/>
            <p:nvPr/>
          </p:nvSpPr>
          <p:spPr>
            <a:xfrm>
              <a:off x="6177510" y="1691468"/>
              <a:ext cx="500929" cy="869256"/>
            </a:xfrm>
            <a:custGeom>
              <a:avLst/>
              <a:gdLst/>
              <a:ahLst/>
              <a:cxnLst/>
              <a:rect l="l" t="t" r="r" b="b"/>
              <a:pathLst>
                <a:path w="31162" h="54075" extrusionOk="0">
                  <a:moveTo>
                    <a:pt x="12832" y="1"/>
                  </a:moveTo>
                  <a:lnTo>
                    <a:pt x="12355" y="477"/>
                  </a:lnTo>
                  <a:lnTo>
                    <a:pt x="11439" y="1394"/>
                  </a:lnTo>
                  <a:lnTo>
                    <a:pt x="10522" y="1394"/>
                  </a:lnTo>
                  <a:lnTo>
                    <a:pt x="10082" y="1834"/>
                  </a:lnTo>
                  <a:lnTo>
                    <a:pt x="10522" y="3667"/>
                  </a:lnTo>
                  <a:lnTo>
                    <a:pt x="10082" y="5060"/>
                  </a:lnTo>
                  <a:lnTo>
                    <a:pt x="10082" y="5500"/>
                  </a:lnTo>
                  <a:lnTo>
                    <a:pt x="10082" y="5976"/>
                  </a:lnTo>
                  <a:lnTo>
                    <a:pt x="10082" y="6416"/>
                  </a:lnTo>
                  <a:lnTo>
                    <a:pt x="9606" y="6893"/>
                  </a:lnTo>
                  <a:lnTo>
                    <a:pt x="9166" y="7809"/>
                  </a:lnTo>
                  <a:lnTo>
                    <a:pt x="9166" y="8249"/>
                  </a:lnTo>
                  <a:lnTo>
                    <a:pt x="8689" y="8249"/>
                  </a:lnTo>
                  <a:lnTo>
                    <a:pt x="7773" y="8726"/>
                  </a:lnTo>
                  <a:lnTo>
                    <a:pt x="7333" y="7809"/>
                  </a:lnTo>
                  <a:lnTo>
                    <a:pt x="6856" y="7809"/>
                  </a:lnTo>
                  <a:lnTo>
                    <a:pt x="6416" y="8726"/>
                  </a:lnTo>
                  <a:lnTo>
                    <a:pt x="4583" y="8726"/>
                  </a:lnTo>
                  <a:lnTo>
                    <a:pt x="4107" y="8249"/>
                  </a:lnTo>
                  <a:lnTo>
                    <a:pt x="3190" y="8249"/>
                  </a:lnTo>
                  <a:lnTo>
                    <a:pt x="2750" y="7333"/>
                  </a:lnTo>
                  <a:lnTo>
                    <a:pt x="2750" y="6893"/>
                  </a:lnTo>
                  <a:lnTo>
                    <a:pt x="1357" y="6416"/>
                  </a:lnTo>
                  <a:lnTo>
                    <a:pt x="917" y="5976"/>
                  </a:lnTo>
                  <a:lnTo>
                    <a:pt x="441" y="5976"/>
                  </a:lnTo>
                  <a:lnTo>
                    <a:pt x="1" y="6893"/>
                  </a:lnTo>
                  <a:lnTo>
                    <a:pt x="441" y="7809"/>
                  </a:lnTo>
                  <a:lnTo>
                    <a:pt x="1357" y="8249"/>
                  </a:lnTo>
                  <a:lnTo>
                    <a:pt x="2274" y="8726"/>
                  </a:lnTo>
                  <a:lnTo>
                    <a:pt x="2274" y="9642"/>
                  </a:lnTo>
                  <a:lnTo>
                    <a:pt x="2750" y="9642"/>
                  </a:lnTo>
                  <a:lnTo>
                    <a:pt x="3190" y="10082"/>
                  </a:lnTo>
                  <a:lnTo>
                    <a:pt x="3667" y="10082"/>
                  </a:lnTo>
                  <a:lnTo>
                    <a:pt x="5023" y="10559"/>
                  </a:lnTo>
                  <a:lnTo>
                    <a:pt x="5940" y="10999"/>
                  </a:lnTo>
                  <a:lnTo>
                    <a:pt x="6416" y="10999"/>
                  </a:lnTo>
                  <a:lnTo>
                    <a:pt x="6416" y="11915"/>
                  </a:lnTo>
                  <a:lnTo>
                    <a:pt x="6856" y="12392"/>
                  </a:lnTo>
                  <a:lnTo>
                    <a:pt x="6856" y="12832"/>
                  </a:lnTo>
                  <a:lnTo>
                    <a:pt x="6856" y="13308"/>
                  </a:lnTo>
                  <a:lnTo>
                    <a:pt x="6856" y="13748"/>
                  </a:lnTo>
                  <a:lnTo>
                    <a:pt x="7333" y="14225"/>
                  </a:lnTo>
                  <a:lnTo>
                    <a:pt x="6856" y="15141"/>
                  </a:lnTo>
                  <a:lnTo>
                    <a:pt x="7773" y="14665"/>
                  </a:lnTo>
                  <a:lnTo>
                    <a:pt x="7773" y="15141"/>
                  </a:lnTo>
                  <a:lnTo>
                    <a:pt x="7773" y="15581"/>
                  </a:lnTo>
                  <a:lnTo>
                    <a:pt x="7773" y="16498"/>
                  </a:lnTo>
                  <a:lnTo>
                    <a:pt x="8249" y="16974"/>
                  </a:lnTo>
                  <a:lnTo>
                    <a:pt x="8249" y="17414"/>
                  </a:lnTo>
                  <a:lnTo>
                    <a:pt x="8689" y="17891"/>
                  </a:lnTo>
                  <a:lnTo>
                    <a:pt x="8249" y="18331"/>
                  </a:lnTo>
                  <a:lnTo>
                    <a:pt x="8249" y="19247"/>
                  </a:lnTo>
                  <a:lnTo>
                    <a:pt x="8689" y="20164"/>
                  </a:lnTo>
                  <a:lnTo>
                    <a:pt x="8689" y="20640"/>
                  </a:lnTo>
                  <a:lnTo>
                    <a:pt x="9166" y="21557"/>
                  </a:lnTo>
                  <a:lnTo>
                    <a:pt x="9606" y="21997"/>
                  </a:lnTo>
                  <a:lnTo>
                    <a:pt x="9606" y="22913"/>
                  </a:lnTo>
                  <a:lnTo>
                    <a:pt x="10082" y="22913"/>
                  </a:lnTo>
                  <a:lnTo>
                    <a:pt x="10522" y="23390"/>
                  </a:lnTo>
                  <a:lnTo>
                    <a:pt x="11915" y="23390"/>
                  </a:lnTo>
                  <a:lnTo>
                    <a:pt x="11915" y="23830"/>
                  </a:lnTo>
                  <a:lnTo>
                    <a:pt x="12355" y="24306"/>
                  </a:lnTo>
                  <a:lnTo>
                    <a:pt x="12355" y="24746"/>
                  </a:lnTo>
                  <a:lnTo>
                    <a:pt x="12355" y="25223"/>
                  </a:lnTo>
                  <a:lnTo>
                    <a:pt x="12355" y="26139"/>
                  </a:lnTo>
                  <a:lnTo>
                    <a:pt x="12355" y="27056"/>
                  </a:lnTo>
                  <a:lnTo>
                    <a:pt x="12832" y="27056"/>
                  </a:lnTo>
                  <a:lnTo>
                    <a:pt x="12832" y="27972"/>
                  </a:lnTo>
                  <a:lnTo>
                    <a:pt x="11439" y="27972"/>
                  </a:lnTo>
                  <a:lnTo>
                    <a:pt x="11439" y="28412"/>
                  </a:lnTo>
                  <a:lnTo>
                    <a:pt x="10522" y="29805"/>
                  </a:lnTo>
                  <a:lnTo>
                    <a:pt x="10522" y="30245"/>
                  </a:lnTo>
                  <a:lnTo>
                    <a:pt x="10082" y="31162"/>
                  </a:lnTo>
                  <a:lnTo>
                    <a:pt x="9606" y="32078"/>
                  </a:lnTo>
                  <a:lnTo>
                    <a:pt x="8689" y="32995"/>
                  </a:lnTo>
                  <a:lnTo>
                    <a:pt x="9166" y="33471"/>
                  </a:lnTo>
                  <a:lnTo>
                    <a:pt x="9166" y="33911"/>
                  </a:lnTo>
                  <a:lnTo>
                    <a:pt x="8249" y="34388"/>
                  </a:lnTo>
                  <a:lnTo>
                    <a:pt x="7773" y="34828"/>
                  </a:lnTo>
                  <a:lnTo>
                    <a:pt x="7333" y="35744"/>
                  </a:lnTo>
                  <a:lnTo>
                    <a:pt x="7333" y="36221"/>
                  </a:lnTo>
                  <a:lnTo>
                    <a:pt x="7333" y="37138"/>
                  </a:lnTo>
                  <a:lnTo>
                    <a:pt x="6416" y="37577"/>
                  </a:lnTo>
                  <a:lnTo>
                    <a:pt x="5940" y="37138"/>
                  </a:lnTo>
                  <a:lnTo>
                    <a:pt x="5023" y="37138"/>
                  </a:lnTo>
                  <a:lnTo>
                    <a:pt x="5500" y="38054"/>
                  </a:lnTo>
                  <a:lnTo>
                    <a:pt x="4583" y="39410"/>
                  </a:lnTo>
                  <a:lnTo>
                    <a:pt x="4583" y="40327"/>
                  </a:lnTo>
                  <a:lnTo>
                    <a:pt x="4583" y="40804"/>
                  </a:lnTo>
                  <a:lnTo>
                    <a:pt x="5023" y="41243"/>
                  </a:lnTo>
                  <a:lnTo>
                    <a:pt x="5023" y="42160"/>
                  </a:lnTo>
                  <a:lnTo>
                    <a:pt x="4583" y="42637"/>
                  </a:lnTo>
                  <a:lnTo>
                    <a:pt x="4583" y="43076"/>
                  </a:lnTo>
                  <a:lnTo>
                    <a:pt x="5500" y="43553"/>
                  </a:lnTo>
                  <a:lnTo>
                    <a:pt x="5940" y="43993"/>
                  </a:lnTo>
                  <a:lnTo>
                    <a:pt x="5940" y="44909"/>
                  </a:lnTo>
                  <a:lnTo>
                    <a:pt x="5940" y="46303"/>
                  </a:lnTo>
                  <a:lnTo>
                    <a:pt x="5940" y="47659"/>
                  </a:lnTo>
                  <a:lnTo>
                    <a:pt x="5023" y="48136"/>
                  </a:lnTo>
                  <a:lnTo>
                    <a:pt x="5023" y="49052"/>
                  </a:lnTo>
                  <a:lnTo>
                    <a:pt x="5023" y="49492"/>
                  </a:lnTo>
                  <a:lnTo>
                    <a:pt x="6416" y="50885"/>
                  </a:lnTo>
                  <a:lnTo>
                    <a:pt x="7773" y="50885"/>
                  </a:lnTo>
                  <a:lnTo>
                    <a:pt x="8249" y="51325"/>
                  </a:lnTo>
                  <a:lnTo>
                    <a:pt x="9606" y="51325"/>
                  </a:lnTo>
                  <a:lnTo>
                    <a:pt x="10082" y="52242"/>
                  </a:lnTo>
                  <a:lnTo>
                    <a:pt x="10522" y="53158"/>
                  </a:lnTo>
                  <a:lnTo>
                    <a:pt x="10999" y="53635"/>
                  </a:lnTo>
                  <a:lnTo>
                    <a:pt x="11439" y="54075"/>
                  </a:lnTo>
                  <a:lnTo>
                    <a:pt x="12832" y="54075"/>
                  </a:lnTo>
                  <a:lnTo>
                    <a:pt x="13272" y="53635"/>
                  </a:lnTo>
                  <a:lnTo>
                    <a:pt x="13748" y="52718"/>
                  </a:lnTo>
                  <a:lnTo>
                    <a:pt x="14188" y="52242"/>
                  </a:lnTo>
                  <a:lnTo>
                    <a:pt x="14665" y="53158"/>
                  </a:lnTo>
                  <a:lnTo>
                    <a:pt x="15105" y="52718"/>
                  </a:lnTo>
                  <a:lnTo>
                    <a:pt x="15581" y="52242"/>
                  </a:lnTo>
                  <a:lnTo>
                    <a:pt x="16498" y="51802"/>
                  </a:lnTo>
                  <a:lnTo>
                    <a:pt x="17854" y="50885"/>
                  </a:lnTo>
                  <a:lnTo>
                    <a:pt x="19247" y="50885"/>
                  </a:lnTo>
                  <a:lnTo>
                    <a:pt x="19247" y="50409"/>
                  </a:lnTo>
                  <a:lnTo>
                    <a:pt x="18771" y="49969"/>
                  </a:lnTo>
                  <a:lnTo>
                    <a:pt x="19687" y="49492"/>
                  </a:lnTo>
                  <a:lnTo>
                    <a:pt x="20164" y="50409"/>
                  </a:lnTo>
                  <a:lnTo>
                    <a:pt x="20604" y="49969"/>
                  </a:lnTo>
                  <a:lnTo>
                    <a:pt x="21520" y="49492"/>
                  </a:lnTo>
                  <a:lnTo>
                    <a:pt x="21997" y="48136"/>
                  </a:lnTo>
                  <a:lnTo>
                    <a:pt x="22437" y="48576"/>
                  </a:lnTo>
                  <a:lnTo>
                    <a:pt x="23830" y="48576"/>
                  </a:lnTo>
                  <a:lnTo>
                    <a:pt x="24270" y="48136"/>
                  </a:lnTo>
                  <a:lnTo>
                    <a:pt x="24746" y="47219"/>
                  </a:lnTo>
                  <a:lnTo>
                    <a:pt x="25186" y="46303"/>
                  </a:lnTo>
                  <a:lnTo>
                    <a:pt x="25663" y="45386"/>
                  </a:lnTo>
                  <a:lnTo>
                    <a:pt x="26103" y="44470"/>
                  </a:lnTo>
                  <a:lnTo>
                    <a:pt x="26579" y="43993"/>
                  </a:lnTo>
                  <a:lnTo>
                    <a:pt x="27019" y="43553"/>
                  </a:lnTo>
                  <a:lnTo>
                    <a:pt x="27496" y="42637"/>
                  </a:lnTo>
                  <a:lnTo>
                    <a:pt x="27496" y="41720"/>
                  </a:lnTo>
                  <a:lnTo>
                    <a:pt x="27936" y="41243"/>
                  </a:lnTo>
                  <a:lnTo>
                    <a:pt x="27936" y="41720"/>
                  </a:lnTo>
                  <a:lnTo>
                    <a:pt x="28412" y="41243"/>
                  </a:lnTo>
                  <a:lnTo>
                    <a:pt x="28852" y="40804"/>
                  </a:lnTo>
                  <a:lnTo>
                    <a:pt x="28412" y="40327"/>
                  </a:lnTo>
                  <a:lnTo>
                    <a:pt x="28852" y="39887"/>
                  </a:lnTo>
                  <a:lnTo>
                    <a:pt x="28412" y="38971"/>
                  </a:lnTo>
                  <a:lnTo>
                    <a:pt x="28852" y="38494"/>
                  </a:lnTo>
                  <a:lnTo>
                    <a:pt x="29329" y="38054"/>
                  </a:lnTo>
                  <a:lnTo>
                    <a:pt x="29329" y="37577"/>
                  </a:lnTo>
                  <a:lnTo>
                    <a:pt x="29769" y="36221"/>
                  </a:lnTo>
                  <a:lnTo>
                    <a:pt x="30685" y="35744"/>
                  </a:lnTo>
                  <a:lnTo>
                    <a:pt x="31162" y="34828"/>
                  </a:lnTo>
                  <a:lnTo>
                    <a:pt x="30685" y="33911"/>
                  </a:lnTo>
                  <a:lnTo>
                    <a:pt x="30245" y="33471"/>
                  </a:lnTo>
                  <a:lnTo>
                    <a:pt x="28852" y="32995"/>
                  </a:lnTo>
                  <a:lnTo>
                    <a:pt x="27019" y="32555"/>
                  </a:lnTo>
                  <a:lnTo>
                    <a:pt x="26579" y="32078"/>
                  </a:lnTo>
                  <a:lnTo>
                    <a:pt x="26103" y="31638"/>
                  </a:lnTo>
                  <a:lnTo>
                    <a:pt x="25663" y="31638"/>
                  </a:lnTo>
                  <a:lnTo>
                    <a:pt x="25186" y="30722"/>
                  </a:lnTo>
                  <a:lnTo>
                    <a:pt x="26103" y="30722"/>
                  </a:lnTo>
                  <a:lnTo>
                    <a:pt x="26579" y="30245"/>
                  </a:lnTo>
                  <a:lnTo>
                    <a:pt x="26579" y="29805"/>
                  </a:lnTo>
                  <a:lnTo>
                    <a:pt x="26579" y="29329"/>
                  </a:lnTo>
                  <a:lnTo>
                    <a:pt x="26103" y="28889"/>
                  </a:lnTo>
                  <a:lnTo>
                    <a:pt x="25663" y="28412"/>
                  </a:lnTo>
                  <a:lnTo>
                    <a:pt x="24746" y="28412"/>
                  </a:lnTo>
                  <a:lnTo>
                    <a:pt x="24746" y="27972"/>
                  </a:lnTo>
                  <a:lnTo>
                    <a:pt x="24746" y="27496"/>
                  </a:lnTo>
                  <a:lnTo>
                    <a:pt x="24270" y="27056"/>
                  </a:lnTo>
                  <a:lnTo>
                    <a:pt x="23830" y="27056"/>
                  </a:lnTo>
                  <a:lnTo>
                    <a:pt x="24746" y="26579"/>
                  </a:lnTo>
                  <a:lnTo>
                    <a:pt x="24270" y="26139"/>
                  </a:lnTo>
                  <a:lnTo>
                    <a:pt x="24270" y="25663"/>
                  </a:lnTo>
                  <a:lnTo>
                    <a:pt x="23830" y="26139"/>
                  </a:lnTo>
                  <a:lnTo>
                    <a:pt x="23353" y="25663"/>
                  </a:lnTo>
                  <a:lnTo>
                    <a:pt x="23353" y="25223"/>
                  </a:lnTo>
                  <a:lnTo>
                    <a:pt x="23353" y="24746"/>
                  </a:lnTo>
                  <a:lnTo>
                    <a:pt x="22913" y="24306"/>
                  </a:lnTo>
                  <a:lnTo>
                    <a:pt x="22913" y="23830"/>
                  </a:lnTo>
                  <a:lnTo>
                    <a:pt x="22437" y="23830"/>
                  </a:lnTo>
                  <a:lnTo>
                    <a:pt x="22437" y="23390"/>
                  </a:lnTo>
                  <a:lnTo>
                    <a:pt x="22437" y="22913"/>
                  </a:lnTo>
                  <a:lnTo>
                    <a:pt x="22913" y="22473"/>
                  </a:lnTo>
                  <a:lnTo>
                    <a:pt x="22437" y="21557"/>
                  </a:lnTo>
                  <a:lnTo>
                    <a:pt x="22913" y="21080"/>
                  </a:lnTo>
                  <a:lnTo>
                    <a:pt x="22913" y="20640"/>
                  </a:lnTo>
                  <a:lnTo>
                    <a:pt x="22913" y="20164"/>
                  </a:lnTo>
                  <a:lnTo>
                    <a:pt x="22437" y="19247"/>
                  </a:lnTo>
                  <a:lnTo>
                    <a:pt x="21520" y="18331"/>
                  </a:lnTo>
                  <a:lnTo>
                    <a:pt x="21080" y="17891"/>
                  </a:lnTo>
                  <a:lnTo>
                    <a:pt x="20164" y="17414"/>
                  </a:lnTo>
                  <a:lnTo>
                    <a:pt x="20164" y="16974"/>
                  </a:lnTo>
                  <a:lnTo>
                    <a:pt x="19687" y="16498"/>
                  </a:lnTo>
                  <a:lnTo>
                    <a:pt x="19247" y="15581"/>
                  </a:lnTo>
                  <a:lnTo>
                    <a:pt x="18771" y="14665"/>
                  </a:lnTo>
                  <a:lnTo>
                    <a:pt x="18771" y="14225"/>
                  </a:lnTo>
                  <a:lnTo>
                    <a:pt x="18771" y="13308"/>
                  </a:lnTo>
                  <a:lnTo>
                    <a:pt x="19247" y="12392"/>
                  </a:lnTo>
                  <a:lnTo>
                    <a:pt x="19247" y="11915"/>
                  </a:lnTo>
                  <a:lnTo>
                    <a:pt x="19247" y="10999"/>
                  </a:lnTo>
                  <a:lnTo>
                    <a:pt x="18331" y="10082"/>
                  </a:lnTo>
                  <a:lnTo>
                    <a:pt x="17414" y="9642"/>
                  </a:lnTo>
                  <a:lnTo>
                    <a:pt x="16938" y="9642"/>
                  </a:lnTo>
                  <a:lnTo>
                    <a:pt x="16938" y="9166"/>
                  </a:lnTo>
                  <a:lnTo>
                    <a:pt x="16498" y="8726"/>
                  </a:lnTo>
                  <a:lnTo>
                    <a:pt x="16021" y="8249"/>
                  </a:lnTo>
                  <a:lnTo>
                    <a:pt x="15581" y="7809"/>
                  </a:lnTo>
                  <a:lnTo>
                    <a:pt x="15581" y="7333"/>
                  </a:lnTo>
                  <a:lnTo>
                    <a:pt x="16021" y="6893"/>
                  </a:lnTo>
                  <a:lnTo>
                    <a:pt x="16021" y="6416"/>
                  </a:lnTo>
                  <a:lnTo>
                    <a:pt x="16498" y="5976"/>
                  </a:lnTo>
                  <a:lnTo>
                    <a:pt x="16021" y="5976"/>
                  </a:lnTo>
                  <a:lnTo>
                    <a:pt x="16021" y="5500"/>
                  </a:lnTo>
                  <a:lnTo>
                    <a:pt x="16021" y="5060"/>
                  </a:lnTo>
                  <a:lnTo>
                    <a:pt x="15581" y="4583"/>
                  </a:lnTo>
                  <a:lnTo>
                    <a:pt x="15581" y="3667"/>
                  </a:lnTo>
                  <a:lnTo>
                    <a:pt x="16021" y="2750"/>
                  </a:lnTo>
                  <a:lnTo>
                    <a:pt x="16021" y="2310"/>
                  </a:lnTo>
                  <a:lnTo>
                    <a:pt x="15581" y="1834"/>
                  </a:lnTo>
                  <a:lnTo>
                    <a:pt x="15105" y="1394"/>
                  </a:lnTo>
                  <a:lnTo>
                    <a:pt x="13272" y="1394"/>
                  </a:lnTo>
                  <a:lnTo>
                    <a:pt x="13748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1" name="Google Shape;2081;p51"/>
            <p:cNvSpPr/>
            <p:nvPr/>
          </p:nvSpPr>
          <p:spPr>
            <a:xfrm>
              <a:off x="6457440" y="3857204"/>
              <a:ext cx="412533" cy="265205"/>
            </a:xfrm>
            <a:custGeom>
              <a:avLst/>
              <a:gdLst/>
              <a:ahLst/>
              <a:cxnLst/>
              <a:rect l="l" t="t" r="r" b="b"/>
              <a:pathLst>
                <a:path w="25663" h="16498" extrusionOk="0">
                  <a:moveTo>
                    <a:pt x="17854" y="0"/>
                  </a:moveTo>
                  <a:lnTo>
                    <a:pt x="16021" y="917"/>
                  </a:lnTo>
                  <a:lnTo>
                    <a:pt x="15581" y="917"/>
                  </a:lnTo>
                  <a:lnTo>
                    <a:pt x="15104" y="2310"/>
                  </a:lnTo>
                  <a:lnTo>
                    <a:pt x="13748" y="3226"/>
                  </a:lnTo>
                  <a:lnTo>
                    <a:pt x="12831" y="3666"/>
                  </a:lnTo>
                  <a:lnTo>
                    <a:pt x="12355" y="4143"/>
                  </a:lnTo>
                  <a:lnTo>
                    <a:pt x="11438" y="4583"/>
                  </a:lnTo>
                  <a:lnTo>
                    <a:pt x="10522" y="4143"/>
                  </a:lnTo>
                  <a:lnTo>
                    <a:pt x="7332" y="4143"/>
                  </a:lnTo>
                  <a:lnTo>
                    <a:pt x="6416" y="4583"/>
                  </a:lnTo>
                  <a:lnTo>
                    <a:pt x="5499" y="4143"/>
                  </a:lnTo>
                  <a:lnTo>
                    <a:pt x="2273" y="4143"/>
                  </a:lnTo>
                  <a:lnTo>
                    <a:pt x="2273" y="3666"/>
                  </a:lnTo>
                  <a:lnTo>
                    <a:pt x="2273" y="3226"/>
                  </a:lnTo>
                  <a:lnTo>
                    <a:pt x="2273" y="2750"/>
                  </a:lnTo>
                  <a:lnTo>
                    <a:pt x="1833" y="2310"/>
                  </a:lnTo>
                  <a:lnTo>
                    <a:pt x="917" y="2750"/>
                  </a:lnTo>
                  <a:lnTo>
                    <a:pt x="440" y="3666"/>
                  </a:lnTo>
                  <a:lnTo>
                    <a:pt x="0" y="3666"/>
                  </a:lnTo>
                  <a:lnTo>
                    <a:pt x="440" y="4583"/>
                  </a:lnTo>
                  <a:lnTo>
                    <a:pt x="917" y="5499"/>
                  </a:lnTo>
                  <a:lnTo>
                    <a:pt x="1357" y="5976"/>
                  </a:lnTo>
                  <a:lnTo>
                    <a:pt x="1357" y="6416"/>
                  </a:lnTo>
                  <a:lnTo>
                    <a:pt x="2273" y="6416"/>
                  </a:lnTo>
                  <a:lnTo>
                    <a:pt x="2750" y="6892"/>
                  </a:lnTo>
                  <a:lnTo>
                    <a:pt x="2273" y="7332"/>
                  </a:lnTo>
                  <a:lnTo>
                    <a:pt x="2273" y="7809"/>
                  </a:lnTo>
                  <a:lnTo>
                    <a:pt x="1357" y="8249"/>
                  </a:lnTo>
                  <a:lnTo>
                    <a:pt x="1357" y="8725"/>
                  </a:lnTo>
                  <a:lnTo>
                    <a:pt x="1357" y="9642"/>
                  </a:lnTo>
                  <a:lnTo>
                    <a:pt x="1357" y="10082"/>
                  </a:lnTo>
                  <a:lnTo>
                    <a:pt x="917" y="10082"/>
                  </a:lnTo>
                  <a:lnTo>
                    <a:pt x="917" y="10998"/>
                  </a:lnTo>
                  <a:lnTo>
                    <a:pt x="917" y="11475"/>
                  </a:lnTo>
                  <a:lnTo>
                    <a:pt x="1357" y="12391"/>
                  </a:lnTo>
                  <a:lnTo>
                    <a:pt x="2273" y="12831"/>
                  </a:lnTo>
                  <a:lnTo>
                    <a:pt x="2750" y="13308"/>
                  </a:lnTo>
                  <a:lnTo>
                    <a:pt x="3190" y="13748"/>
                  </a:lnTo>
                  <a:lnTo>
                    <a:pt x="3666" y="14224"/>
                  </a:lnTo>
                  <a:lnTo>
                    <a:pt x="4106" y="14664"/>
                  </a:lnTo>
                  <a:lnTo>
                    <a:pt x="4583" y="15141"/>
                  </a:lnTo>
                  <a:lnTo>
                    <a:pt x="4583" y="15581"/>
                  </a:lnTo>
                  <a:lnTo>
                    <a:pt x="4106" y="16057"/>
                  </a:lnTo>
                  <a:lnTo>
                    <a:pt x="5023" y="16497"/>
                  </a:lnTo>
                  <a:lnTo>
                    <a:pt x="6856" y="16497"/>
                  </a:lnTo>
                  <a:lnTo>
                    <a:pt x="7772" y="16057"/>
                  </a:lnTo>
                  <a:lnTo>
                    <a:pt x="8249" y="16497"/>
                  </a:lnTo>
                  <a:lnTo>
                    <a:pt x="9165" y="16057"/>
                  </a:lnTo>
                  <a:lnTo>
                    <a:pt x="8689" y="15581"/>
                  </a:lnTo>
                  <a:lnTo>
                    <a:pt x="9165" y="15581"/>
                  </a:lnTo>
                  <a:lnTo>
                    <a:pt x="10082" y="15141"/>
                  </a:lnTo>
                  <a:lnTo>
                    <a:pt x="10998" y="15141"/>
                  </a:lnTo>
                  <a:lnTo>
                    <a:pt x="11438" y="14664"/>
                  </a:lnTo>
                  <a:lnTo>
                    <a:pt x="11915" y="15581"/>
                  </a:lnTo>
                  <a:lnTo>
                    <a:pt x="13271" y="15581"/>
                  </a:lnTo>
                  <a:lnTo>
                    <a:pt x="13748" y="15141"/>
                  </a:lnTo>
                  <a:lnTo>
                    <a:pt x="15104" y="15141"/>
                  </a:lnTo>
                  <a:lnTo>
                    <a:pt x="15581" y="14664"/>
                  </a:lnTo>
                  <a:lnTo>
                    <a:pt x="17414" y="14664"/>
                  </a:lnTo>
                  <a:lnTo>
                    <a:pt x="17414" y="14224"/>
                  </a:lnTo>
                  <a:lnTo>
                    <a:pt x="16937" y="13748"/>
                  </a:lnTo>
                  <a:lnTo>
                    <a:pt x="16937" y="13308"/>
                  </a:lnTo>
                  <a:lnTo>
                    <a:pt x="17854" y="12831"/>
                  </a:lnTo>
                  <a:lnTo>
                    <a:pt x="18330" y="12831"/>
                  </a:lnTo>
                  <a:lnTo>
                    <a:pt x="18330" y="12391"/>
                  </a:lnTo>
                  <a:lnTo>
                    <a:pt x="18770" y="11915"/>
                  </a:lnTo>
                  <a:lnTo>
                    <a:pt x="18770" y="11475"/>
                  </a:lnTo>
                  <a:lnTo>
                    <a:pt x="19687" y="11475"/>
                  </a:lnTo>
                  <a:lnTo>
                    <a:pt x="20163" y="10998"/>
                  </a:lnTo>
                  <a:lnTo>
                    <a:pt x="21996" y="10998"/>
                  </a:lnTo>
                  <a:lnTo>
                    <a:pt x="21996" y="11475"/>
                  </a:lnTo>
                  <a:lnTo>
                    <a:pt x="23353" y="11475"/>
                  </a:lnTo>
                  <a:lnTo>
                    <a:pt x="24746" y="10998"/>
                  </a:lnTo>
                  <a:lnTo>
                    <a:pt x="24746" y="10558"/>
                  </a:lnTo>
                  <a:lnTo>
                    <a:pt x="24269" y="9642"/>
                  </a:lnTo>
                  <a:lnTo>
                    <a:pt x="23829" y="9642"/>
                  </a:lnTo>
                  <a:lnTo>
                    <a:pt x="23353" y="9165"/>
                  </a:lnTo>
                  <a:lnTo>
                    <a:pt x="23353" y="8725"/>
                  </a:lnTo>
                  <a:lnTo>
                    <a:pt x="22436" y="8725"/>
                  </a:lnTo>
                  <a:lnTo>
                    <a:pt x="21996" y="9642"/>
                  </a:lnTo>
                  <a:lnTo>
                    <a:pt x="21996" y="8249"/>
                  </a:lnTo>
                  <a:lnTo>
                    <a:pt x="21996" y="7809"/>
                  </a:lnTo>
                  <a:lnTo>
                    <a:pt x="22436" y="7332"/>
                  </a:lnTo>
                  <a:lnTo>
                    <a:pt x="22913" y="7332"/>
                  </a:lnTo>
                  <a:lnTo>
                    <a:pt x="22913" y="6892"/>
                  </a:lnTo>
                  <a:lnTo>
                    <a:pt x="23353" y="6416"/>
                  </a:lnTo>
                  <a:lnTo>
                    <a:pt x="22913" y="5976"/>
                  </a:lnTo>
                  <a:lnTo>
                    <a:pt x="22436" y="5059"/>
                  </a:lnTo>
                  <a:lnTo>
                    <a:pt x="23353" y="5059"/>
                  </a:lnTo>
                  <a:lnTo>
                    <a:pt x="22913" y="4143"/>
                  </a:lnTo>
                  <a:lnTo>
                    <a:pt x="22913" y="2750"/>
                  </a:lnTo>
                  <a:lnTo>
                    <a:pt x="25186" y="2750"/>
                  </a:lnTo>
                  <a:lnTo>
                    <a:pt x="25662" y="2310"/>
                  </a:lnTo>
                  <a:lnTo>
                    <a:pt x="25186" y="1393"/>
                  </a:lnTo>
                  <a:lnTo>
                    <a:pt x="22913" y="477"/>
                  </a:lnTo>
                  <a:lnTo>
                    <a:pt x="21520" y="477"/>
                  </a:lnTo>
                  <a:lnTo>
                    <a:pt x="20603" y="917"/>
                  </a:lnTo>
                  <a:lnTo>
                    <a:pt x="20163" y="477"/>
                  </a:lnTo>
                  <a:lnTo>
                    <a:pt x="18770" y="477"/>
                  </a:lnTo>
                  <a:lnTo>
                    <a:pt x="17854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2" name="Google Shape;2082;p51"/>
            <p:cNvSpPr/>
            <p:nvPr/>
          </p:nvSpPr>
          <p:spPr>
            <a:xfrm>
              <a:off x="6538168" y="4122394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3" name="Google Shape;2083;p51"/>
            <p:cNvSpPr/>
            <p:nvPr/>
          </p:nvSpPr>
          <p:spPr>
            <a:xfrm>
              <a:off x="6339578" y="3503603"/>
              <a:ext cx="566933" cy="427274"/>
            </a:xfrm>
            <a:custGeom>
              <a:avLst/>
              <a:gdLst/>
              <a:ahLst/>
              <a:cxnLst/>
              <a:rect l="l" t="t" r="r" b="b"/>
              <a:pathLst>
                <a:path w="35268" h="26580" extrusionOk="0">
                  <a:moveTo>
                    <a:pt x="19687" y="1"/>
                  </a:moveTo>
                  <a:lnTo>
                    <a:pt x="18330" y="478"/>
                  </a:lnTo>
                  <a:lnTo>
                    <a:pt x="18330" y="917"/>
                  </a:lnTo>
                  <a:lnTo>
                    <a:pt x="18330" y="1394"/>
                  </a:lnTo>
                  <a:lnTo>
                    <a:pt x="16021" y="1394"/>
                  </a:lnTo>
                  <a:lnTo>
                    <a:pt x="15104" y="2311"/>
                  </a:lnTo>
                  <a:lnTo>
                    <a:pt x="14664" y="2750"/>
                  </a:lnTo>
                  <a:lnTo>
                    <a:pt x="13271" y="2311"/>
                  </a:lnTo>
                  <a:lnTo>
                    <a:pt x="12831" y="2311"/>
                  </a:lnTo>
                  <a:lnTo>
                    <a:pt x="11915" y="2750"/>
                  </a:lnTo>
                  <a:lnTo>
                    <a:pt x="11438" y="3227"/>
                  </a:lnTo>
                  <a:lnTo>
                    <a:pt x="10522" y="3227"/>
                  </a:lnTo>
                  <a:lnTo>
                    <a:pt x="9605" y="2750"/>
                  </a:lnTo>
                  <a:lnTo>
                    <a:pt x="9165" y="2750"/>
                  </a:lnTo>
                  <a:lnTo>
                    <a:pt x="8249" y="2311"/>
                  </a:lnTo>
                  <a:lnTo>
                    <a:pt x="6856" y="2750"/>
                  </a:lnTo>
                  <a:lnTo>
                    <a:pt x="5939" y="2750"/>
                  </a:lnTo>
                  <a:lnTo>
                    <a:pt x="6856" y="4144"/>
                  </a:lnTo>
                  <a:lnTo>
                    <a:pt x="6856" y="4583"/>
                  </a:lnTo>
                  <a:lnTo>
                    <a:pt x="6416" y="5060"/>
                  </a:lnTo>
                  <a:lnTo>
                    <a:pt x="5939" y="5500"/>
                  </a:lnTo>
                  <a:lnTo>
                    <a:pt x="5499" y="5977"/>
                  </a:lnTo>
                  <a:lnTo>
                    <a:pt x="5023" y="5977"/>
                  </a:lnTo>
                  <a:lnTo>
                    <a:pt x="4583" y="6416"/>
                  </a:lnTo>
                  <a:lnTo>
                    <a:pt x="4106" y="6893"/>
                  </a:lnTo>
                  <a:lnTo>
                    <a:pt x="4106" y="8250"/>
                  </a:lnTo>
                  <a:lnTo>
                    <a:pt x="3666" y="8726"/>
                  </a:lnTo>
                  <a:lnTo>
                    <a:pt x="3666" y="10083"/>
                  </a:lnTo>
                  <a:lnTo>
                    <a:pt x="3190" y="10559"/>
                  </a:lnTo>
                  <a:lnTo>
                    <a:pt x="2750" y="10999"/>
                  </a:lnTo>
                  <a:lnTo>
                    <a:pt x="2273" y="10999"/>
                  </a:lnTo>
                  <a:lnTo>
                    <a:pt x="2273" y="11476"/>
                  </a:lnTo>
                  <a:lnTo>
                    <a:pt x="1833" y="12392"/>
                  </a:lnTo>
                  <a:lnTo>
                    <a:pt x="1357" y="12832"/>
                  </a:lnTo>
                  <a:lnTo>
                    <a:pt x="917" y="13309"/>
                  </a:lnTo>
                  <a:lnTo>
                    <a:pt x="440" y="13749"/>
                  </a:lnTo>
                  <a:lnTo>
                    <a:pt x="0" y="14665"/>
                  </a:lnTo>
                  <a:lnTo>
                    <a:pt x="0" y="15582"/>
                  </a:lnTo>
                  <a:lnTo>
                    <a:pt x="917" y="15582"/>
                  </a:lnTo>
                  <a:lnTo>
                    <a:pt x="917" y="16058"/>
                  </a:lnTo>
                  <a:lnTo>
                    <a:pt x="917" y="16975"/>
                  </a:lnTo>
                  <a:lnTo>
                    <a:pt x="917" y="17415"/>
                  </a:lnTo>
                  <a:lnTo>
                    <a:pt x="1357" y="17891"/>
                  </a:lnTo>
                  <a:lnTo>
                    <a:pt x="1357" y="19248"/>
                  </a:lnTo>
                  <a:lnTo>
                    <a:pt x="1833" y="19248"/>
                  </a:lnTo>
                  <a:lnTo>
                    <a:pt x="2273" y="18808"/>
                  </a:lnTo>
                  <a:lnTo>
                    <a:pt x="2750" y="18808"/>
                  </a:lnTo>
                  <a:lnTo>
                    <a:pt x="3190" y="19248"/>
                  </a:lnTo>
                  <a:lnTo>
                    <a:pt x="3666" y="19724"/>
                  </a:lnTo>
                  <a:lnTo>
                    <a:pt x="3666" y="20164"/>
                  </a:lnTo>
                  <a:lnTo>
                    <a:pt x="3190" y="21081"/>
                  </a:lnTo>
                  <a:lnTo>
                    <a:pt x="3190" y="21557"/>
                  </a:lnTo>
                  <a:lnTo>
                    <a:pt x="3190" y="21997"/>
                  </a:lnTo>
                  <a:lnTo>
                    <a:pt x="4583" y="21997"/>
                  </a:lnTo>
                  <a:lnTo>
                    <a:pt x="4583" y="21557"/>
                  </a:lnTo>
                  <a:lnTo>
                    <a:pt x="5023" y="21557"/>
                  </a:lnTo>
                  <a:lnTo>
                    <a:pt x="5499" y="21997"/>
                  </a:lnTo>
                  <a:lnTo>
                    <a:pt x="6856" y="22474"/>
                  </a:lnTo>
                  <a:lnTo>
                    <a:pt x="6856" y="21997"/>
                  </a:lnTo>
                  <a:lnTo>
                    <a:pt x="8249" y="21557"/>
                  </a:lnTo>
                  <a:lnTo>
                    <a:pt x="8689" y="21997"/>
                  </a:lnTo>
                  <a:lnTo>
                    <a:pt x="8249" y="22474"/>
                  </a:lnTo>
                  <a:lnTo>
                    <a:pt x="8249" y="22914"/>
                  </a:lnTo>
                  <a:lnTo>
                    <a:pt x="8689" y="22914"/>
                  </a:lnTo>
                  <a:lnTo>
                    <a:pt x="9165" y="23830"/>
                  </a:lnTo>
                  <a:lnTo>
                    <a:pt x="9165" y="24307"/>
                  </a:lnTo>
                  <a:lnTo>
                    <a:pt x="9605" y="24747"/>
                  </a:lnTo>
                  <a:lnTo>
                    <a:pt x="9605" y="25223"/>
                  </a:lnTo>
                  <a:lnTo>
                    <a:pt x="9605" y="25663"/>
                  </a:lnTo>
                  <a:lnTo>
                    <a:pt x="9605" y="26140"/>
                  </a:lnTo>
                  <a:lnTo>
                    <a:pt x="12831" y="26140"/>
                  </a:lnTo>
                  <a:lnTo>
                    <a:pt x="13748" y="26580"/>
                  </a:lnTo>
                  <a:lnTo>
                    <a:pt x="14664" y="26140"/>
                  </a:lnTo>
                  <a:lnTo>
                    <a:pt x="17854" y="26140"/>
                  </a:lnTo>
                  <a:lnTo>
                    <a:pt x="18770" y="26580"/>
                  </a:lnTo>
                  <a:lnTo>
                    <a:pt x="19687" y="26140"/>
                  </a:lnTo>
                  <a:lnTo>
                    <a:pt x="20163" y="25663"/>
                  </a:lnTo>
                  <a:lnTo>
                    <a:pt x="21080" y="25223"/>
                  </a:lnTo>
                  <a:lnTo>
                    <a:pt x="22436" y="24307"/>
                  </a:lnTo>
                  <a:lnTo>
                    <a:pt x="22913" y="22914"/>
                  </a:lnTo>
                  <a:lnTo>
                    <a:pt x="23353" y="22914"/>
                  </a:lnTo>
                  <a:lnTo>
                    <a:pt x="25186" y="21997"/>
                  </a:lnTo>
                  <a:lnTo>
                    <a:pt x="26102" y="22474"/>
                  </a:lnTo>
                  <a:lnTo>
                    <a:pt x="27495" y="22474"/>
                  </a:lnTo>
                  <a:lnTo>
                    <a:pt x="27935" y="22914"/>
                  </a:lnTo>
                  <a:lnTo>
                    <a:pt x="28852" y="22474"/>
                  </a:lnTo>
                  <a:lnTo>
                    <a:pt x="30245" y="22474"/>
                  </a:lnTo>
                  <a:lnTo>
                    <a:pt x="32518" y="23390"/>
                  </a:lnTo>
                  <a:lnTo>
                    <a:pt x="32518" y="22914"/>
                  </a:lnTo>
                  <a:lnTo>
                    <a:pt x="32518" y="21997"/>
                  </a:lnTo>
                  <a:lnTo>
                    <a:pt x="32078" y="21081"/>
                  </a:lnTo>
                  <a:lnTo>
                    <a:pt x="32078" y="20164"/>
                  </a:lnTo>
                  <a:lnTo>
                    <a:pt x="32078" y="19724"/>
                  </a:lnTo>
                  <a:lnTo>
                    <a:pt x="32518" y="19248"/>
                  </a:lnTo>
                  <a:lnTo>
                    <a:pt x="32994" y="18808"/>
                  </a:lnTo>
                  <a:lnTo>
                    <a:pt x="32078" y="18808"/>
                  </a:lnTo>
                  <a:lnTo>
                    <a:pt x="32078" y="18331"/>
                  </a:lnTo>
                  <a:lnTo>
                    <a:pt x="32518" y="17415"/>
                  </a:lnTo>
                  <a:lnTo>
                    <a:pt x="32518" y="16975"/>
                  </a:lnTo>
                  <a:lnTo>
                    <a:pt x="32994" y="16498"/>
                  </a:lnTo>
                  <a:lnTo>
                    <a:pt x="33434" y="16975"/>
                  </a:lnTo>
                  <a:lnTo>
                    <a:pt x="33434" y="17891"/>
                  </a:lnTo>
                  <a:lnTo>
                    <a:pt x="33911" y="17891"/>
                  </a:lnTo>
                  <a:lnTo>
                    <a:pt x="34351" y="17415"/>
                  </a:lnTo>
                  <a:lnTo>
                    <a:pt x="34351" y="16498"/>
                  </a:lnTo>
                  <a:lnTo>
                    <a:pt x="34827" y="16498"/>
                  </a:lnTo>
                  <a:lnTo>
                    <a:pt x="35267" y="15582"/>
                  </a:lnTo>
                  <a:lnTo>
                    <a:pt x="35267" y="13749"/>
                  </a:lnTo>
                  <a:lnTo>
                    <a:pt x="34827" y="14665"/>
                  </a:lnTo>
                  <a:lnTo>
                    <a:pt x="34351" y="13749"/>
                  </a:lnTo>
                  <a:lnTo>
                    <a:pt x="33911" y="13749"/>
                  </a:lnTo>
                  <a:lnTo>
                    <a:pt x="33911" y="13309"/>
                  </a:lnTo>
                  <a:lnTo>
                    <a:pt x="32518" y="13309"/>
                  </a:lnTo>
                  <a:lnTo>
                    <a:pt x="32078" y="13749"/>
                  </a:lnTo>
                  <a:lnTo>
                    <a:pt x="31601" y="14225"/>
                  </a:lnTo>
                  <a:lnTo>
                    <a:pt x="31161" y="13749"/>
                  </a:lnTo>
                  <a:lnTo>
                    <a:pt x="29768" y="13749"/>
                  </a:lnTo>
                  <a:lnTo>
                    <a:pt x="29328" y="13309"/>
                  </a:lnTo>
                  <a:lnTo>
                    <a:pt x="29328" y="12392"/>
                  </a:lnTo>
                  <a:lnTo>
                    <a:pt x="28852" y="10999"/>
                  </a:lnTo>
                  <a:lnTo>
                    <a:pt x="28852" y="10559"/>
                  </a:lnTo>
                  <a:lnTo>
                    <a:pt x="28412" y="10083"/>
                  </a:lnTo>
                  <a:lnTo>
                    <a:pt x="28412" y="9643"/>
                  </a:lnTo>
                  <a:lnTo>
                    <a:pt x="28412" y="9166"/>
                  </a:lnTo>
                  <a:lnTo>
                    <a:pt x="28852" y="9166"/>
                  </a:lnTo>
                  <a:lnTo>
                    <a:pt x="28852" y="8250"/>
                  </a:lnTo>
                  <a:lnTo>
                    <a:pt x="28852" y="7810"/>
                  </a:lnTo>
                  <a:lnTo>
                    <a:pt x="28412" y="6893"/>
                  </a:lnTo>
                  <a:lnTo>
                    <a:pt x="28412" y="6416"/>
                  </a:lnTo>
                  <a:lnTo>
                    <a:pt x="27019" y="5977"/>
                  </a:lnTo>
                  <a:lnTo>
                    <a:pt x="26579" y="5500"/>
                  </a:lnTo>
                  <a:lnTo>
                    <a:pt x="26102" y="5060"/>
                  </a:lnTo>
                  <a:lnTo>
                    <a:pt x="26102" y="4144"/>
                  </a:lnTo>
                  <a:lnTo>
                    <a:pt x="25186" y="3667"/>
                  </a:lnTo>
                  <a:lnTo>
                    <a:pt x="23829" y="3227"/>
                  </a:lnTo>
                  <a:lnTo>
                    <a:pt x="23829" y="1834"/>
                  </a:lnTo>
                  <a:lnTo>
                    <a:pt x="22436" y="917"/>
                  </a:lnTo>
                  <a:lnTo>
                    <a:pt x="21996" y="478"/>
                  </a:lnTo>
                  <a:lnTo>
                    <a:pt x="21520" y="478"/>
                  </a:lnTo>
                  <a:lnTo>
                    <a:pt x="20603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4" name="Google Shape;2084;p51"/>
            <p:cNvSpPr/>
            <p:nvPr/>
          </p:nvSpPr>
          <p:spPr>
            <a:xfrm>
              <a:off x="6744427" y="4033997"/>
              <a:ext cx="184477" cy="162068"/>
            </a:xfrm>
            <a:custGeom>
              <a:avLst/>
              <a:gdLst/>
              <a:ahLst/>
              <a:cxnLst/>
              <a:rect l="l" t="t" r="r" b="b"/>
              <a:pathLst>
                <a:path w="11476" h="10082" extrusionOk="0">
                  <a:moveTo>
                    <a:pt x="2310" y="0"/>
                  </a:moveTo>
                  <a:lnTo>
                    <a:pt x="1834" y="477"/>
                  </a:lnTo>
                  <a:lnTo>
                    <a:pt x="917" y="477"/>
                  </a:lnTo>
                  <a:lnTo>
                    <a:pt x="917" y="917"/>
                  </a:lnTo>
                  <a:lnTo>
                    <a:pt x="477" y="1393"/>
                  </a:lnTo>
                  <a:lnTo>
                    <a:pt x="477" y="1833"/>
                  </a:lnTo>
                  <a:lnTo>
                    <a:pt x="917" y="1833"/>
                  </a:lnTo>
                  <a:lnTo>
                    <a:pt x="1394" y="2310"/>
                  </a:lnTo>
                  <a:lnTo>
                    <a:pt x="1834" y="2310"/>
                  </a:lnTo>
                  <a:lnTo>
                    <a:pt x="1834" y="2750"/>
                  </a:lnTo>
                  <a:lnTo>
                    <a:pt x="1834" y="3226"/>
                  </a:lnTo>
                  <a:lnTo>
                    <a:pt x="1834" y="3666"/>
                  </a:lnTo>
                  <a:lnTo>
                    <a:pt x="1394" y="4143"/>
                  </a:lnTo>
                  <a:lnTo>
                    <a:pt x="1394" y="4583"/>
                  </a:lnTo>
                  <a:lnTo>
                    <a:pt x="917" y="4583"/>
                  </a:lnTo>
                  <a:lnTo>
                    <a:pt x="917" y="5059"/>
                  </a:lnTo>
                  <a:lnTo>
                    <a:pt x="917" y="5976"/>
                  </a:lnTo>
                  <a:lnTo>
                    <a:pt x="917" y="6416"/>
                  </a:lnTo>
                  <a:lnTo>
                    <a:pt x="477" y="6416"/>
                  </a:lnTo>
                  <a:lnTo>
                    <a:pt x="477" y="6892"/>
                  </a:lnTo>
                  <a:lnTo>
                    <a:pt x="1" y="7332"/>
                  </a:lnTo>
                  <a:lnTo>
                    <a:pt x="477" y="7809"/>
                  </a:lnTo>
                  <a:lnTo>
                    <a:pt x="1834" y="7809"/>
                  </a:lnTo>
                  <a:lnTo>
                    <a:pt x="2310" y="7332"/>
                  </a:lnTo>
                  <a:lnTo>
                    <a:pt x="2310" y="7809"/>
                  </a:lnTo>
                  <a:lnTo>
                    <a:pt x="2310" y="8249"/>
                  </a:lnTo>
                  <a:lnTo>
                    <a:pt x="1834" y="8249"/>
                  </a:lnTo>
                  <a:lnTo>
                    <a:pt x="917" y="9642"/>
                  </a:lnTo>
                  <a:lnTo>
                    <a:pt x="1834" y="10082"/>
                  </a:lnTo>
                  <a:lnTo>
                    <a:pt x="2310" y="9165"/>
                  </a:lnTo>
                  <a:lnTo>
                    <a:pt x="3667" y="8725"/>
                  </a:lnTo>
                  <a:lnTo>
                    <a:pt x="4143" y="8249"/>
                  </a:lnTo>
                  <a:lnTo>
                    <a:pt x="5060" y="7809"/>
                  </a:lnTo>
                  <a:lnTo>
                    <a:pt x="5060" y="7332"/>
                  </a:lnTo>
                  <a:lnTo>
                    <a:pt x="5500" y="6892"/>
                  </a:lnTo>
                  <a:lnTo>
                    <a:pt x="6416" y="5976"/>
                  </a:lnTo>
                  <a:lnTo>
                    <a:pt x="6893" y="5499"/>
                  </a:lnTo>
                  <a:lnTo>
                    <a:pt x="7333" y="5059"/>
                  </a:lnTo>
                  <a:lnTo>
                    <a:pt x="8249" y="4583"/>
                  </a:lnTo>
                  <a:lnTo>
                    <a:pt x="9642" y="4583"/>
                  </a:lnTo>
                  <a:lnTo>
                    <a:pt x="10559" y="4143"/>
                  </a:lnTo>
                  <a:lnTo>
                    <a:pt x="10999" y="4143"/>
                  </a:lnTo>
                  <a:lnTo>
                    <a:pt x="11475" y="3666"/>
                  </a:lnTo>
                  <a:lnTo>
                    <a:pt x="11475" y="2750"/>
                  </a:lnTo>
                  <a:lnTo>
                    <a:pt x="10999" y="2750"/>
                  </a:lnTo>
                  <a:lnTo>
                    <a:pt x="10082" y="2310"/>
                  </a:lnTo>
                  <a:lnTo>
                    <a:pt x="9642" y="2310"/>
                  </a:lnTo>
                  <a:lnTo>
                    <a:pt x="8249" y="1393"/>
                  </a:lnTo>
                  <a:lnTo>
                    <a:pt x="7333" y="1393"/>
                  </a:lnTo>
                  <a:lnTo>
                    <a:pt x="7333" y="917"/>
                  </a:lnTo>
                  <a:lnTo>
                    <a:pt x="7333" y="477"/>
                  </a:lnTo>
                  <a:lnTo>
                    <a:pt x="6893" y="0"/>
                  </a:lnTo>
                  <a:lnTo>
                    <a:pt x="5500" y="477"/>
                  </a:lnTo>
                  <a:lnTo>
                    <a:pt x="4143" y="477"/>
                  </a:lnTo>
                  <a:lnTo>
                    <a:pt x="4143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5" name="Google Shape;2085;p51"/>
            <p:cNvSpPr/>
            <p:nvPr/>
          </p:nvSpPr>
          <p:spPr>
            <a:xfrm>
              <a:off x="6538168" y="4122394"/>
              <a:ext cx="16" cy="16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6" name="Google Shape;2086;p51"/>
            <p:cNvSpPr/>
            <p:nvPr/>
          </p:nvSpPr>
          <p:spPr>
            <a:xfrm>
              <a:off x="6346651" y="4063463"/>
              <a:ext cx="427257" cy="479115"/>
            </a:xfrm>
            <a:custGeom>
              <a:avLst/>
              <a:gdLst/>
              <a:ahLst/>
              <a:cxnLst/>
              <a:rect l="l" t="t" r="r" b="b"/>
              <a:pathLst>
                <a:path w="26579" h="29805" extrusionOk="0">
                  <a:moveTo>
                    <a:pt x="24746" y="0"/>
                  </a:moveTo>
                  <a:lnTo>
                    <a:pt x="23829" y="477"/>
                  </a:lnTo>
                  <a:lnTo>
                    <a:pt x="23829" y="917"/>
                  </a:lnTo>
                  <a:lnTo>
                    <a:pt x="24306" y="1393"/>
                  </a:lnTo>
                  <a:lnTo>
                    <a:pt x="24306" y="1833"/>
                  </a:lnTo>
                  <a:lnTo>
                    <a:pt x="22473" y="1833"/>
                  </a:lnTo>
                  <a:lnTo>
                    <a:pt x="21996" y="2310"/>
                  </a:lnTo>
                  <a:lnTo>
                    <a:pt x="20640" y="2310"/>
                  </a:lnTo>
                  <a:lnTo>
                    <a:pt x="20163" y="2750"/>
                  </a:lnTo>
                  <a:lnTo>
                    <a:pt x="18807" y="2750"/>
                  </a:lnTo>
                  <a:lnTo>
                    <a:pt x="18330" y="1833"/>
                  </a:lnTo>
                  <a:lnTo>
                    <a:pt x="17890" y="2310"/>
                  </a:lnTo>
                  <a:lnTo>
                    <a:pt x="16974" y="2310"/>
                  </a:lnTo>
                  <a:lnTo>
                    <a:pt x="16057" y="2750"/>
                  </a:lnTo>
                  <a:lnTo>
                    <a:pt x="15581" y="2750"/>
                  </a:lnTo>
                  <a:lnTo>
                    <a:pt x="16057" y="3226"/>
                  </a:lnTo>
                  <a:lnTo>
                    <a:pt x="15141" y="3666"/>
                  </a:lnTo>
                  <a:lnTo>
                    <a:pt x="14664" y="3226"/>
                  </a:lnTo>
                  <a:lnTo>
                    <a:pt x="13748" y="3666"/>
                  </a:lnTo>
                  <a:lnTo>
                    <a:pt x="11915" y="3666"/>
                  </a:lnTo>
                  <a:lnTo>
                    <a:pt x="10998" y="4143"/>
                  </a:lnTo>
                  <a:lnTo>
                    <a:pt x="10558" y="4583"/>
                  </a:lnTo>
                  <a:lnTo>
                    <a:pt x="10082" y="5499"/>
                  </a:lnTo>
                  <a:lnTo>
                    <a:pt x="8725" y="5499"/>
                  </a:lnTo>
                  <a:lnTo>
                    <a:pt x="8249" y="5059"/>
                  </a:lnTo>
                  <a:lnTo>
                    <a:pt x="7809" y="5499"/>
                  </a:lnTo>
                  <a:lnTo>
                    <a:pt x="7809" y="5976"/>
                  </a:lnTo>
                  <a:lnTo>
                    <a:pt x="6416" y="5976"/>
                  </a:lnTo>
                  <a:lnTo>
                    <a:pt x="5499" y="6416"/>
                  </a:lnTo>
                  <a:lnTo>
                    <a:pt x="5059" y="6416"/>
                  </a:lnTo>
                  <a:lnTo>
                    <a:pt x="4143" y="6892"/>
                  </a:lnTo>
                  <a:lnTo>
                    <a:pt x="4143" y="6416"/>
                  </a:lnTo>
                  <a:lnTo>
                    <a:pt x="3666" y="6416"/>
                  </a:lnTo>
                  <a:lnTo>
                    <a:pt x="3666" y="6892"/>
                  </a:lnTo>
                  <a:lnTo>
                    <a:pt x="3226" y="6892"/>
                  </a:lnTo>
                  <a:lnTo>
                    <a:pt x="2750" y="7332"/>
                  </a:lnTo>
                  <a:lnTo>
                    <a:pt x="3226" y="7809"/>
                  </a:lnTo>
                  <a:lnTo>
                    <a:pt x="3666" y="8249"/>
                  </a:lnTo>
                  <a:lnTo>
                    <a:pt x="3666" y="8725"/>
                  </a:lnTo>
                  <a:lnTo>
                    <a:pt x="3666" y="9165"/>
                  </a:lnTo>
                  <a:lnTo>
                    <a:pt x="3226" y="9642"/>
                  </a:lnTo>
                  <a:lnTo>
                    <a:pt x="2750" y="10558"/>
                  </a:lnTo>
                  <a:lnTo>
                    <a:pt x="2310" y="10998"/>
                  </a:lnTo>
                  <a:lnTo>
                    <a:pt x="1833" y="10998"/>
                  </a:lnTo>
                  <a:lnTo>
                    <a:pt x="2750" y="11475"/>
                  </a:lnTo>
                  <a:lnTo>
                    <a:pt x="1833" y="12391"/>
                  </a:lnTo>
                  <a:lnTo>
                    <a:pt x="917" y="12391"/>
                  </a:lnTo>
                  <a:lnTo>
                    <a:pt x="477" y="12831"/>
                  </a:lnTo>
                  <a:lnTo>
                    <a:pt x="917" y="13308"/>
                  </a:lnTo>
                  <a:lnTo>
                    <a:pt x="917" y="13748"/>
                  </a:lnTo>
                  <a:lnTo>
                    <a:pt x="0" y="13748"/>
                  </a:lnTo>
                  <a:lnTo>
                    <a:pt x="917" y="14664"/>
                  </a:lnTo>
                  <a:lnTo>
                    <a:pt x="1393" y="15141"/>
                  </a:lnTo>
                  <a:lnTo>
                    <a:pt x="2310" y="15141"/>
                  </a:lnTo>
                  <a:lnTo>
                    <a:pt x="2310" y="15581"/>
                  </a:lnTo>
                  <a:lnTo>
                    <a:pt x="2310" y="16497"/>
                  </a:lnTo>
                  <a:lnTo>
                    <a:pt x="2750" y="16974"/>
                  </a:lnTo>
                  <a:lnTo>
                    <a:pt x="3226" y="16497"/>
                  </a:lnTo>
                  <a:lnTo>
                    <a:pt x="5059" y="16497"/>
                  </a:lnTo>
                  <a:lnTo>
                    <a:pt x="5059" y="16974"/>
                  </a:lnTo>
                  <a:lnTo>
                    <a:pt x="5059" y="17414"/>
                  </a:lnTo>
                  <a:lnTo>
                    <a:pt x="3226" y="17414"/>
                  </a:lnTo>
                  <a:lnTo>
                    <a:pt x="2750" y="17890"/>
                  </a:lnTo>
                  <a:lnTo>
                    <a:pt x="3226" y="18330"/>
                  </a:lnTo>
                  <a:lnTo>
                    <a:pt x="3666" y="18807"/>
                  </a:lnTo>
                  <a:lnTo>
                    <a:pt x="3666" y="19723"/>
                  </a:lnTo>
                  <a:lnTo>
                    <a:pt x="4143" y="19247"/>
                  </a:lnTo>
                  <a:lnTo>
                    <a:pt x="5059" y="19723"/>
                  </a:lnTo>
                  <a:lnTo>
                    <a:pt x="5499" y="19247"/>
                  </a:lnTo>
                  <a:lnTo>
                    <a:pt x="6416" y="19247"/>
                  </a:lnTo>
                  <a:lnTo>
                    <a:pt x="6416" y="19723"/>
                  </a:lnTo>
                  <a:lnTo>
                    <a:pt x="7332" y="19247"/>
                  </a:lnTo>
                  <a:lnTo>
                    <a:pt x="9642" y="19247"/>
                  </a:lnTo>
                  <a:lnTo>
                    <a:pt x="10082" y="19723"/>
                  </a:lnTo>
                  <a:lnTo>
                    <a:pt x="10558" y="19723"/>
                  </a:lnTo>
                  <a:lnTo>
                    <a:pt x="10558" y="19247"/>
                  </a:lnTo>
                  <a:lnTo>
                    <a:pt x="11475" y="19247"/>
                  </a:lnTo>
                  <a:lnTo>
                    <a:pt x="11915" y="19723"/>
                  </a:lnTo>
                  <a:lnTo>
                    <a:pt x="12391" y="20163"/>
                  </a:lnTo>
                  <a:lnTo>
                    <a:pt x="13308" y="20640"/>
                  </a:lnTo>
                  <a:lnTo>
                    <a:pt x="12831" y="21080"/>
                  </a:lnTo>
                  <a:lnTo>
                    <a:pt x="12391" y="21080"/>
                  </a:lnTo>
                  <a:lnTo>
                    <a:pt x="11915" y="21996"/>
                  </a:lnTo>
                  <a:lnTo>
                    <a:pt x="11475" y="21556"/>
                  </a:lnTo>
                  <a:lnTo>
                    <a:pt x="11475" y="20640"/>
                  </a:lnTo>
                  <a:lnTo>
                    <a:pt x="10998" y="20640"/>
                  </a:lnTo>
                  <a:lnTo>
                    <a:pt x="10082" y="21080"/>
                  </a:lnTo>
                  <a:lnTo>
                    <a:pt x="10082" y="20640"/>
                  </a:lnTo>
                  <a:lnTo>
                    <a:pt x="8249" y="20640"/>
                  </a:lnTo>
                  <a:lnTo>
                    <a:pt x="7809" y="21080"/>
                  </a:lnTo>
                  <a:lnTo>
                    <a:pt x="5499" y="21080"/>
                  </a:lnTo>
                  <a:lnTo>
                    <a:pt x="5059" y="21996"/>
                  </a:lnTo>
                  <a:lnTo>
                    <a:pt x="5059" y="22473"/>
                  </a:lnTo>
                  <a:lnTo>
                    <a:pt x="5976" y="23389"/>
                  </a:lnTo>
                  <a:lnTo>
                    <a:pt x="6416" y="23389"/>
                  </a:lnTo>
                  <a:lnTo>
                    <a:pt x="6892" y="23829"/>
                  </a:lnTo>
                  <a:lnTo>
                    <a:pt x="7332" y="24306"/>
                  </a:lnTo>
                  <a:lnTo>
                    <a:pt x="7332" y="24746"/>
                  </a:lnTo>
                  <a:lnTo>
                    <a:pt x="7332" y="25662"/>
                  </a:lnTo>
                  <a:lnTo>
                    <a:pt x="6892" y="26139"/>
                  </a:lnTo>
                  <a:lnTo>
                    <a:pt x="7332" y="26579"/>
                  </a:lnTo>
                  <a:lnTo>
                    <a:pt x="7332" y="27055"/>
                  </a:lnTo>
                  <a:lnTo>
                    <a:pt x="7332" y="27495"/>
                  </a:lnTo>
                  <a:lnTo>
                    <a:pt x="8249" y="28412"/>
                  </a:lnTo>
                  <a:lnTo>
                    <a:pt x="9165" y="28412"/>
                  </a:lnTo>
                  <a:lnTo>
                    <a:pt x="9642" y="27972"/>
                  </a:lnTo>
                  <a:lnTo>
                    <a:pt x="9165" y="27495"/>
                  </a:lnTo>
                  <a:lnTo>
                    <a:pt x="9165" y="27055"/>
                  </a:lnTo>
                  <a:lnTo>
                    <a:pt x="9642" y="26579"/>
                  </a:lnTo>
                  <a:lnTo>
                    <a:pt x="10082" y="27055"/>
                  </a:lnTo>
                  <a:lnTo>
                    <a:pt x="10082" y="27495"/>
                  </a:lnTo>
                  <a:lnTo>
                    <a:pt x="10082" y="27972"/>
                  </a:lnTo>
                  <a:lnTo>
                    <a:pt x="10082" y="28412"/>
                  </a:lnTo>
                  <a:lnTo>
                    <a:pt x="10558" y="28888"/>
                  </a:lnTo>
                  <a:lnTo>
                    <a:pt x="10998" y="28888"/>
                  </a:lnTo>
                  <a:lnTo>
                    <a:pt x="11475" y="29805"/>
                  </a:lnTo>
                  <a:lnTo>
                    <a:pt x="12391" y="29805"/>
                  </a:lnTo>
                  <a:lnTo>
                    <a:pt x="11915" y="28888"/>
                  </a:lnTo>
                  <a:lnTo>
                    <a:pt x="11915" y="28412"/>
                  </a:lnTo>
                  <a:lnTo>
                    <a:pt x="11915" y="27972"/>
                  </a:lnTo>
                  <a:lnTo>
                    <a:pt x="12391" y="27055"/>
                  </a:lnTo>
                  <a:lnTo>
                    <a:pt x="12391" y="28412"/>
                  </a:lnTo>
                  <a:lnTo>
                    <a:pt x="12831" y="27972"/>
                  </a:lnTo>
                  <a:lnTo>
                    <a:pt x="13308" y="29328"/>
                  </a:lnTo>
                  <a:lnTo>
                    <a:pt x="13748" y="28888"/>
                  </a:lnTo>
                  <a:lnTo>
                    <a:pt x="15581" y="28888"/>
                  </a:lnTo>
                  <a:lnTo>
                    <a:pt x="15581" y="28412"/>
                  </a:lnTo>
                  <a:lnTo>
                    <a:pt x="14664" y="27972"/>
                  </a:lnTo>
                  <a:lnTo>
                    <a:pt x="14664" y="27495"/>
                  </a:lnTo>
                  <a:lnTo>
                    <a:pt x="13748" y="27055"/>
                  </a:lnTo>
                  <a:lnTo>
                    <a:pt x="13748" y="26139"/>
                  </a:lnTo>
                  <a:lnTo>
                    <a:pt x="13308" y="26139"/>
                  </a:lnTo>
                  <a:lnTo>
                    <a:pt x="12831" y="25222"/>
                  </a:lnTo>
                  <a:lnTo>
                    <a:pt x="12391" y="24746"/>
                  </a:lnTo>
                  <a:lnTo>
                    <a:pt x="12391" y="23829"/>
                  </a:lnTo>
                  <a:lnTo>
                    <a:pt x="12831" y="23829"/>
                  </a:lnTo>
                  <a:lnTo>
                    <a:pt x="13308" y="24306"/>
                  </a:lnTo>
                  <a:lnTo>
                    <a:pt x="13308" y="24746"/>
                  </a:lnTo>
                  <a:lnTo>
                    <a:pt x="13748" y="25222"/>
                  </a:lnTo>
                  <a:lnTo>
                    <a:pt x="14224" y="25222"/>
                  </a:lnTo>
                  <a:lnTo>
                    <a:pt x="15141" y="24746"/>
                  </a:lnTo>
                  <a:lnTo>
                    <a:pt x="16057" y="23829"/>
                  </a:lnTo>
                  <a:lnTo>
                    <a:pt x="16057" y="22913"/>
                  </a:lnTo>
                  <a:lnTo>
                    <a:pt x="15141" y="23389"/>
                  </a:lnTo>
                  <a:lnTo>
                    <a:pt x="14664" y="23829"/>
                  </a:lnTo>
                  <a:lnTo>
                    <a:pt x="14224" y="22913"/>
                  </a:lnTo>
                  <a:lnTo>
                    <a:pt x="14224" y="22473"/>
                  </a:lnTo>
                  <a:lnTo>
                    <a:pt x="14664" y="21996"/>
                  </a:lnTo>
                  <a:lnTo>
                    <a:pt x="15581" y="21080"/>
                  </a:lnTo>
                  <a:lnTo>
                    <a:pt x="16057" y="21080"/>
                  </a:lnTo>
                  <a:lnTo>
                    <a:pt x="16497" y="21996"/>
                  </a:lnTo>
                  <a:lnTo>
                    <a:pt x="17414" y="22473"/>
                  </a:lnTo>
                  <a:lnTo>
                    <a:pt x="17414" y="21996"/>
                  </a:lnTo>
                  <a:lnTo>
                    <a:pt x="17414" y="21556"/>
                  </a:lnTo>
                  <a:lnTo>
                    <a:pt x="17414" y="20640"/>
                  </a:lnTo>
                  <a:lnTo>
                    <a:pt x="17414" y="19247"/>
                  </a:lnTo>
                  <a:lnTo>
                    <a:pt x="16057" y="19247"/>
                  </a:lnTo>
                  <a:lnTo>
                    <a:pt x="15141" y="18330"/>
                  </a:lnTo>
                  <a:lnTo>
                    <a:pt x="14664" y="18330"/>
                  </a:lnTo>
                  <a:lnTo>
                    <a:pt x="13748" y="17890"/>
                  </a:lnTo>
                  <a:lnTo>
                    <a:pt x="12831" y="17414"/>
                  </a:lnTo>
                  <a:lnTo>
                    <a:pt x="11915" y="17414"/>
                  </a:lnTo>
                  <a:lnTo>
                    <a:pt x="11475" y="16974"/>
                  </a:lnTo>
                  <a:lnTo>
                    <a:pt x="11475" y="16497"/>
                  </a:lnTo>
                  <a:lnTo>
                    <a:pt x="11915" y="16057"/>
                  </a:lnTo>
                  <a:lnTo>
                    <a:pt x="11915" y="15581"/>
                  </a:lnTo>
                  <a:lnTo>
                    <a:pt x="11475" y="15581"/>
                  </a:lnTo>
                  <a:lnTo>
                    <a:pt x="10998" y="14664"/>
                  </a:lnTo>
                  <a:lnTo>
                    <a:pt x="11475" y="13748"/>
                  </a:lnTo>
                  <a:lnTo>
                    <a:pt x="12831" y="13748"/>
                  </a:lnTo>
                  <a:lnTo>
                    <a:pt x="13748" y="14224"/>
                  </a:lnTo>
                  <a:lnTo>
                    <a:pt x="13748" y="14664"/>
                  </a:lnTo>
                  <a:lnTo>
                    <a:pt x="13748" y="15141"/>
                  </a:lnTo>
                  <a:lnTo>
                    <a:pt x="14224" y="15141"/>
                  </a:lnTo>
                  <a:lnTo>
                    <a:pt x="14664" y="14224"/>
                  </a:lnTo>
                  <a:lnTo>
                    <a:pt x="14224" y="14224"/>
                  </a:lnTo>
                  <a:lnTo>
                    <a:pt x="12391" y="12831"/>
                  </a:lnTo>
                  <a:lnTo>
                    <a:pt x="11915" y="11915"/>
                  </a:lnTo>
                  <a:lnTo>
                    <a:pt x="10998" y="11475"/>
                  </a:lnTo>
                  <a:lnTo>
                    <a:pt x="10558" y="10998"/>
                  </a:lnTo>
                  <a:lnTo>
                    <a:pt x="10082" y="10082"/>
                  </a:lnTo>
                  <a:lnTo>
                    <a:pt x="10082" y="9642"/>
                  </a:lnTo>
                  <a:lnTo>
                    <a:pt x="10082" y="9165"/>
                  </a:lnTo>
                  <a:lnTo>
                    <a:pt x="9642" y="8725"/>
                  </a:lnTo>
                  <a:lnTo>
                    <a:pt x="10082" y="8249"/>
                  </a:lnTo>
                  <a:lnTo>
                    <a:pt x="10998" y="7809"/>
                  </a:lnTo>
                  <a:lnTo>
                    <a:pt x="11475" y="7332"/>
                  </a:lnTo>
                  <a:lnTo>
                    <a:pt x="11475" y="8725"/>
                  </a:lnTo>
                  <a:lnTo>
                    <a:pt x="12391" y="9165"/>
                  </a:lnTo>
                  <a:lnTo>
                    <a:pt x="12831" y="10082"/>
                  </a:lnTo>
                  <a:lnTo>
                    <a:pt x="13308" y="10998"/>
                  </a:lnTo>
                  <a:lnTo>
                    <a:pt x="14224" y="11475"/>
                  </a:lnTo>
                  <a:lnTo>
                    <a:pt x="15141" y="11915"/>
                  </a:lnTo>
                  <a:lnTo>
                    <a:pt x="15141" y="11475"/>
                  </a:lnTo>
                  <a:lnTo>
                    <a:pt x="14224" y="10998"/>
                  </a:lnTo>
                  <a:lnTo>
                    <a:pt x="13748" y="10558"/>
                  </a:lnTo>
                  <a:lnTo>
                    <a:pt x="13748" y="10082"/>
                  </a:lnTo>
                  <a:lnTo>
                    <a:pt x="13748" y="9165"/>
                  </a:lnTo>
                  <a:lnTo>
                    <a:pt x="14224" y="10082"/>
                  </a:lnTo>
                  <a:lnTo>
                    <a:pt x="14664" y="10082"/>
                  </a:lnTo>
                  <a:lnTo>
                    <a:pt x="15141" y="10558"/>
                  </a:lnTo>
                  <a:lnTo>
                    <a:pt x="16974" y="10998"/>
                  </a:lnTo>
                  <a:lnTo>
                    <a:pt x="16974" y="10558"/>
                  </a:lnTo>
                  <a:lnTo>
                    <a:pt x="16057" y="10558"/>
                  </a:lnTo>
                  <a:lnTo>
                    <a:pt x="15581" y="9642"/>
                  </a:lnTo>
                  <a:lnTo>
                    <a:pt x="15141" y="9165"/>
                  </a:lnTo>
                  <a:lnTo>
                    <a:pt x="16057" y="9165"/>
                  </a:lnTo>
                  <a:lnTo>
                    <a:pt x="16057" y="10082"/>
                  </a:lnTo>
                  <a:lnTo>
                    <a:pt x="17414" y="10082"/>
                  </a:lnTo>
                  <a:lnTo>
                    <a:pt x="18330" y="9642"/>
                  </a:lnTo>
                  <a:lnTo>
                    <a:pt x="18807" y="9165"/>
                  </a:lnTo>
                  <a:lnTo>
                    <a:pt x="18330" y="9165"/>
                  </a:lnTo>
                  <a:lnTo>
                    <a:pt x="16974" y="8725"/>
                  </a:lnTo>
                  <a:lnTo>
                    <a:pt x="16057" y="8249"/>
                  </a:lnTo>
                  <a:lnTo>
                    <a:pt x="15581" y="7809"/>
                  </a:lnTo>
                  <a:lnTo>
                    <a:pt x="15141" y="7332"/>
                  </a:lnTo>
                  <a:lnTo>
                    <a:pt x="15141" y="6892"/>
                  </a:lnTo>
                  <a:lnTo>
                    <a:pt x="16974" y="6892"/>
                  </a:lnTo>
                  <a:lnTo>
                    <a:pt x="17414" y="6416"/>
                  </a:lnTo>
                  <a:lnTo>
                    <a:pt x="17414" y="5976"/>
                  </a:lnTo>
                  <a:lnTo>
                    <a:pt x="17414" y="5499"/>
                  </a:lnTo>
                  <a:lnTo>
                    <a:pt x="17890" y="5059"/>
                  </a:lnTo>
                  <a:lnTo>
                    <a:pt x="18330" y="5499"/>
                  </a:lnTo>
                  <a:lnTo>
                    <a:pt x="18807" y="5976"/>
                  </a:lnTo>
                  <a:lnTo>
                    <a:pt x="19723" y="5976"/>
                  </a:lnTo>
                  <a:lnTo>
                    <a:pt x="20163" y="5499"/>
                  </a:lnTo>
                  <a:lnTo>
                    <a:pt x="19723" y="5059"/>
                  </a:lnTo>
                  <a:lnTo>
                    <a:pt x="21080" y="5059"/>
                  </a:lnTo>
                  <a:lnTo>
                    <a:pt x="22473" y="5499"/>
                  </a:lnTo>
                  <a:lnTo>
                    <a:pt x="23829" y="5059"/>
                  </a:lnTo>
                  <a:lnTo>
                    <a:pt x="24306" y="5499"/>
                  </a:lnTo>
                  <a:lnTo>
                    <a:pt x="24746" y="5499"/>
                  </a:lnTo>
                  <a:lnTo>
                    <a:pt x="25222" y="5059"/>
                  </a:lnTo>
                  <a:lnTo>
                    <a:pt x="25222" y="4583"/>
                  </a:lnTo>
                  <a:lnTo>
                    <a:pt x="25662" y="4583"/>
                  </a:lnTo>
                  <a:lnTo>
                    <a:pt x="25662" y="4143"/>
                  </a:lnTo>
                  <a:lnTo>
                    <a:pt x="25662" y="3226"/>
                  </a:lnTo>
                  <a:lnTo>
                    <a:pt x="25662" y="2750"/>
                  </a:lnTo>
                  <a:lnTo>
                    <a:pt x="26139" y="2750"/>
                  </a:lnTo>
                  <a:lnTo>
                    <a:pt x="26139" y="2310"/>
                  </a:lnTo>
                  <a:lnTo>
                    <a:pt x="26579" y="1833"/>
                  </a:lnTo>
                  <a:lnTo>
                    <a:pt x="26579" y="1393"/>
                  </a:lnTo>
                  <a:lnTo>
                    <a:pt x="26579" y="917"/>
                  </a:lnTo>
                  <a:lnTo>
                    <a:pt x="26579" y="477"/>
                  </a:lnTo>
                  <a:lnTo>
                    <a:pt x="26139" y="477"/>
                  </a:lnTo>
                  <a:lnTo>
                    <a:pt x="25662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7" name="Google Shape;2087;p51"/>
            <p:cNvSpPr/>
            <p:nvPr/>
          </p:nvSpPr>
          <p:spPr>
            <a:xfrm>
              <a:off x="6295372" y="4048722"/>
              <a:ext cx="110226" cy="235740"/>
            </a:xfrm>
            <a:custGeom>
              <a:avLst/>
              <a:gdLst/>
              <a:ahLst/>
              <a:cxnLst/>
              <a:rect l="l" t="t" r="r" b="b"/>
              <a:pathLst>
                <a:path w="6857" h="14665" extrusionOk="0">
                  <a:moveTo>
                    <a:pt x="1834" y="1"/>
                  </a:moveTo>
                  <a:lnTo>
                    <a:pt x="917" y="477"/>
                  </a:lnTo>
                  <a:lnTo>
                    <a:pt x="441" y="917"/>
                  </a:lnTo>
                  <a:lnTo>
                    <a:pt x="1" y="1394"/>
                  </a:lnTo>
                  <a:lnTo>
                    <a:pt x="1" y="1834"/>
                  </a:lnTo>
                  <a:lnTo>
                    <a:pt x="1" y="2310"/>
                  </a:lnTo>
                  <a:lnTo>
                    <a:pt x="1" y="2750"/>
                  </a:lnTo>
                  <a:lnTo>
                    <a:pt x="1" y="3667"/>
                  </a:lnTo>
                  <a:lnTo>
                    <a:pt x="917" y="4143"/>
                  </a:lnTo>
                  <a:lnTo>
                    <a:pt x="917" y="4583"/>
                  </a:lnTo>
                  <a:lnTo>
                    <a:pt x="917" y="5060"/>
                  </a:lnTo>
                  <a:lnTo>
                    <a:pt x="441" y="5060"/>
                  </a:lnTo>
                  <a:lnTo>
                    <a:pt x="441" y="5500"/>
                  </a:lnTo>
                  <a:lnTo>
                    <a:pt x="441" y="5976"/>
                  </a:lnTo>
                  <a:lnTo>
                    <a:pt x="441" y="6416"/>
                  </a:lnTo>
                  <a:lnTo>
                    <a:pt x="441" y="6893"/>
                  </a:lnTo>
                  <a:lnTo>
                    <a:pt x="441" y="7333"/>
                  </a:lnTo>
                  <a:lnTo>
                    <a:pt x="441" y="8726"/>
                  </a:lnTo>
                  <a:lnTo>
                    <a:pt x="1" y="9166"/>
                  </a:lnTo>
                  <a:lnTo>
                    <a:pt x="1" y="9642"/>
                  </a:lnTo>
                  <a:lnTo>
                    <a:pt x="1" y="10082"/>
                  </a:lnTo>
                  <a:lnTo>
                    <a:pt x="441" y="10559"/>
                  </a:lnTo>
                  <a:lnTo>
                    <a:pt x="1" y="10999"/>
                  </a:lnTo>
                  <a:lnTo>
                    <a:pt x="441" y="11475"/>
                  </a:lnTo>
                  <a:lnTo>
                    <a:pt x="917" y="11475"/>
                  </a:lnTo>
                  <a:lnTo>
                    <a:pt x="917" y="11915"/>
                  </a:lnTo>
                  <a:lnTo>
                    <a:pt x="441" y="11915"/>
                  </a:lnTo>
                  <a:lnTo>
                    <a:pt x="441" y="12832"/>
                  </a:lnTo>
                  <a:lnTo>
                    <a:pt x="1357" y="12832"/>
                  </a:lnTo>
                  <a:lnTo>
                    <a:pt x="1834" y="13308"/>
                  </a:lnTo>
                  <a:lnTo>
                    <a:pt x="2750" y="13308"/>
                  </a:lnTo>
                  <a:lnTo>
                    <a:pt x="2750" y="13748"/>
                  </a:lnTo>
                  <a:lnTo>
                    <a:pt x="3667" y="14665"/>
                  </a:lnTo>
                  <a:lnTo>
                    <a:pt x="4107" y="14665"/>
                  </a:lnTo>
                  <a:lnTo>
                    <a:pt x="4107" y="14225"/>
                  </a:lnTo>
                  <a:lnTo>
                    <a:pt x="3667" y="13748"/>
                  </a:lnTo>
                  <a:lnTo>
                    <a:pt x="4107" y="13308"/>
                  </a:lnTo>
                  <a:lnTo>
                    <a:pt x="5023" y="13308"/>
                  </a:lnTo>
                  <a:lnTo>
                    <a:pt x="5940" y="12392"/>
                  </a:lnTo>
                  <a:lnTo>
                    <a:pt x="5023" y="11915"/>
                  </a:lnTo>
                  <a:lnTo>
                    <a:pt x="5500" y="11915"/>
                  </a:lnTo>
                  <a:lnTo>
                    <a:pt x="5940" y="11475"/>
                  </a:lnTo>
                  <a:lnTo>
                    <a:pt x="6416" y="10559"/>
                  </a:lnTo>
                  <a:lnTo>
                    <a:pt x="6856" y="10082"/>
                  </a:lnTo>
                  <a:lnTo>
                    <a:pt x="6856" y="9642"/>
                  </a:lnTo>
                  <a:lnTo>
                    <a:pt x="6856" y="9166"/>
                  </a:lnTo>
                  <a:lnTo>
                    <a:pt x="6416" y="8726"/>
                  </a:lnTo>
                  <a:lnTo>
                    <a:pt x="5940" y="8249"/>
                  </a:lnTo>
                  <a:lnTo>
                    <a:pt x="5500" y="7809"/>
                  </a:lnTo>
                  <a:lnTo>
                    <a:pt x="5500" y="6893"/>
                  </a:lnTo>
                  <a:lnTo>
                    <a:pt x="5023" y="6893"/>
                  </a:lnTo>
                  <a:lnTo>
                    <a:pt x="4583" y="5976"/>
                  </a:lnTo>
                  <a:lnTo>
                    <a:pt x="4583" y="5500"/>
                  </a:lnTo>
                  <a:lnTo>
                    <a:pt x="4107" y="5060"/>
                  </a:lnTo>
                  <a:lnTo>
                    <a:pt x="4107" y="3667"/>
                  </a:lnTo>
                  <a:lnTo>
                    <a:pt x="4107" y="3227"/>
                  </a:lnTo>
                  <a:lnTo>
                    <a:pt x="4583" y="2750"/>
                  </a:lnTo>
                  <a:lnTo>
                    <a:pt x="4583" y="2310"/>
                  </a:lnTo>
                  <a:lnTo>
                    <a:pt x="4107" y="1394"/>
                  </a:lnTo>
                  <a:lnTo>
                    <a:pt x="4107" y="917"/>
                  </a:lnTo>
                  <a:lnTo>
                    <a:pt x="2750" y="917"/>
                  </a:lnTo>
                  <a:lnTo>
                    <a:pt x="2274" y="477"/>
                  </a:lnTo>
                  <a:lnTo>
                    <a:pt x="1834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8" name="Google Shape;2088;p51"/>
            <p:cNvSpPr/>
            <p:nvPr/>
          </p:nvSpPr>
          <p:spPr>
            <a:xfrm>
              <a:off x="5897596" y="3702804"/>
              <a:ext cx="640589" cy="478537"/>
            </a:xfrm>
            <a:custGeom>
              <a:avLst/>
              <a:gdLst/>
              <a:ahLst/>
              <a:cxnLst/>
              <a:rect l="l" t="t" r="r" b="b"/>
              <a:pathLst>
                <a:path w="39850" h="29769" extrusionOk="0">
                  <a:moveTo>
                    <a:pt x="10522" y="0"/>
                  </a:moveTo>
                  <a:lnTo>
                    <a:pt x="9605" y="440"/>
                  </a:lnTo>
                  <a:lnTo>
                    <a:pt x="8689" y="440"/>
                  </a:lnTo>
                  <a:lnTo>
                    <a:pt x="8249" y="917"/>
                  </a:lnTo>
                  <a:lnTo>
                    <a:pt x="5939" y="917"/>
                  </a:lnTo>
                  <a:lnTo>
                    <a:pt x="5499" y="1833"/>
                  </a:lnTo>
                  <a:lnTo>
                    <a:pt x="4106" y="1833"/>
                  </a:lnTo>
                  <a:lnTo>
                    <a:pt x="4106" y="2273"/>
                  </a:lnTo>
                  <a:lnTo>
                    <a:pt x="3666" y="1833"/>
                  </a:lnTo>
                  <a:lnTo>
                    <a:pt x="3190" y="2273"/>
                  </a:lnTo>
                  <a:lnTo>
                    <a:pt x="2273" y="2273"/>
                  </a:lnTo>
                  <a:lnTo>
                    <a:pt x="1833" y="1357"/>
                  </a:lnTo>
                  <a:lnTo>
                    <a:pt x="1356" y="1357"/>
                  </a:lnTo>
                  <a:lnTo>
                    <a:pt x="440" y="1833"/>
                  </a:lnTo>
                  <a:lnTo>
                    <a:pt x="440" y="2273"/>
                  </a:lnTo>
                  <a:lnTo>
                    <a:pt x="440" y="2750"/>
                  </a:lnTo>
                  <a:lnTo>
                    <a:pt x="917" y="3190"/>
                  </a:lnTo>
                  <a:lnTo>
                    <a:pt x="917" y="3666"/>
                  </a:lnTo>
                  <a:lnTo>
                    <a:pt x="440" y="3666"/>
                  </a:lnTo>
                  <a:lnTo>
                    <a:pt x="0" y="4106"/>
                  </a:lnTo>
                  <a:lnTo>
                    <a:pt x="917" y="4583"/>
                  </a:lnTo>
                  <a:lnTo>
                    <a:pt x="917" y="5499"/>
                  </a:lnTo>
                  <a:lnTo>
                    <a:pt x="1356" y="5499"/>
                  </a:lnTo>
                  <a:lnTo>
                    <a:pt x="1833" y="5023"/>
                  </a:lnTo>
                  <a:lnTo>
                    <a:pt x="1833" y="5499"/>
                  </a:lnTo>
                  <a:lnTo>
                    <a:pt x="1833" y="5939"/>
                  </a:lnTo>
                  <a:lnTo>
                    <a:pt x="1833" y="6416"/>
                  </a:lnTo>
                  <a:lnTo>
                    <a:pt x="1356" y="7332"/>
                  </a:lnTo>
                  <a:lnTo>
                    <a:pt x="917" y="7332"/>
                  </a:lnTo>
                  <a:lnTo>
                    <a:pt x="440" y="7772"/>
                  </a:lnTo>
                  <a:lnTo>
                    <a:pt x="917" y="8249"/>
                  </a:lnTo>
                  <a:lnTo>
                    <a:pt x="917" y="8689"/>
                  </a:lnTo>
                  <a:lnTo>
                    <a:pt x="917" y="9605"/>
                  </a:lnTo>
                  <a:lnTo>
                    <a:pt x="1356" y="10082"/>
                  </a:lnTo>
                  <a:lnTo>
                    <a:pt x="1833" y="10522"/>
                  </a:lnTo>
                  <a:lnTo>
                    <a:pt x="2273" y="10998"/>
                  </a:lnTo>
                  <a:lnTo>
                    <a:pt x="2750" y="10082"/>
                  </a:lnTo>
                  <a:lnTo>
                    <a:pt x="3190" y="9605"/>
                  </a:lnTo>
                  <a:lnTo>
                    <a:pt x="3666" y="8689"/>
                  </a:lnTo>
                  <a:lnTo>
                    <a:pt x="3190" y="7772"/>
                  </a:lnTo>
                  <a:lnTo>
                    <a:pt x="4106" y="7772"/>
                  </a:lnTo>
                  <a:lnTo>
                    <a:pt x="4583" y="8249"/>
                  </a:lnTo>
                  <a:lnTo>
                    <a:pt x="5023" y="8689"/>
                  </a:lnTo>
                  <a:lnTo>
                    <a:pt x="5499" y="9165"/>
                  </a:lnTo>
                  <a:lnTo>
                    <a:pt x="5939" y="10082"/>
                  </a:lnTo>
                  <a:lnTo>
                    <a:pt x="5499" y="11438"/>
                  </a:lnTo>
                  <a:lnTo>
                    <a:pt x="5499" y="11915"/>
                  </a:lnTo>
                  <a:lnTo>
                    <a:pt x="5499" y="12831"/>
                  </a:lnTo>
                  <a:lnTo>
                    <a:pt x="6856" y="12831"/>
                  </a:lnTo>
                  <a:lnTo>
                    <a:pt x="6856" y="13271"/>
                  </a:lnTo>
                  <a:lnTo>
                    <a:pt x="7332" y="13271"/>
                  </a:lnTo>
                  <a:lnTo>
                    <a:pt x="7772" y="13748"/>
                  </a:lnTo>
                  <a:lnTo>
                    <a:pt x="8249" y="14188"/>
                  </a:lnTo>
                  <a:lnTo>
                    <a:pt x="6856" y="14188"/>
                  </a:lnTo>
                  <a:lnTo>
                    <a:pt x="7332" y="14664"/>
                  </a:lnTo>
                  <a:lnTo>
                    <a:pt x="7772" y="15104"/>
                  </a:lnTo>
                  <a:lnTo>
                    <a:pt x="8249" y="16021"/>
                  </a:lnTo>
                  <a:lnTo>
                    <a:pt x="8689" y="16021"/>
                  </a:lnTo>
                  <a:lnTo>
                    <a:pt x="10082" y="16937"/>
                  </a:lnTo>
                  <a:lnTo>
                    <a:pt x="10082" y="17414"/>
                  </a:lnTo>
                  <a:lnTo>
                    <a:pt x="10998" y="17854"/>
                  </a:lnTo>
                  <a:lnTo>
                    <a:pt x="11915" y="17414"/>
                  </a:lnTo>
                  <a:lnTo>
                    <a:pt x="12355" y="17414"/>
                  </a:lnTo>
                  <a:lnTo>
                    <a:pt x="13748" y="18330"/>
                  </a:lnTo>
                  <a:lnTo>
                    <a:pt x="14664" y="19247"/>
                  </a:lnTo>
                  <a:lnTo>
                    <a:pt x="15104" y="20163"/>
                  </a:lnTo>
                  <a:lnTo>
                    <a:pt x="16021" y="19687"/>
                  </a:lnTo>
                  <a:lnTo>
                    <a:pt x="16497" y="20603"/>
                  </a:lnTo>
                  <a:lnTo>
                    <a:pt x="17854" y="21080"/>
                  </a:lnTo>
                  <a:lnTo>
                    <a:pt x="18330" y="21080"/>
                  </a:lnTo>
                  <a:lnTo>
                    <a:pt x="18770" y="21996"/>
                  </a:lnTo>
                  <a:lnTo>
                    <a:pt x="19247" y="21996"/>
                  </a:lnTo>
                  <a:lnTo>
                    <a:pt x="19687" y="22436"/>
                  </a:lnTo>
                  <a:lnTo>
                    <a:pt x="21080" y="22436"/>
                  </a:lnTo>
                  <a:lnTo>
                    <a:pt x="21996" y="22913"/>
                  </a:lnTo>
                  <a:lnTo>
                    <a:pt x="21996" y="23353"/>
                  </a:lnTo>
                  <a:lnTo>
                    <a:pt x="22436" y="23829"/>
                  </a:lnTo>
                  <a:lnTo>
                    <a:pt x="22913" y="23829"/>
                  </a:lnTo>
                  <a:lnTo>
                    <a:pt x="22913" y="24746"/>
                  </a:lnTo>
                  <a:lnTo>
                    <a:pt x="23829" y="24746"/>
                  </a:lnTo>
                  <a:lnTo>
                    <a:pt x="23829" y="25186"/>
                  </a:lnTo>
                  <a:lnTo>
                    <a:pt x="24746" y="25186"/>
                  </a:lnTo>
                  <a:lnTo>
                    <a:pt x="24746" y="24269"/>
                  </a:lnTo>
                  <a:lnTo>
                    <a:pt x="24746" y="23829"/>
                  </a:lnTo>
                  <a:lnTo>
                    <a:pt x="24746" y="23353"/>
                  </a:lnTo>
                  <a:lnTo>
                    <a:pt x="24746" y="22913"/>
                  </a:lnTo>
                  <a:lnTo>
                    <a:pt x="25186" y="22436"/>
                  </a:lnTo>
                  <a:lnTo>
                    <a:pt x="25662" y="21996"/>
                  </a:lnTo>
                  <a:lnTo>
                    <a:pt x="26579" y="21520"/>
                  </a:lnTo>
                  <a:lnTo>
                    <a:pt x="27019" y="21996"/>
                  </a:lnTo>
                  <a:lnTo>
                    <a:pt x="27495" y="22436"/>
                  </a:lnTo>
                  <a:lnTo>
                    <a:pt x="28852" y="22436"/>
                  </a:lnTo>
                  <a:lnTo>
                    <a:pt x="28852" y="22913"/>
                  </a:lnTo>
                  <a:lnTo>
                    <a:pt x="29328" y="23829"/>
                  </a:lnTo>
                  <a:lnTo>
                    <a:pt x="29328" y="24269"/>
                  </a:lnTo>
                  <a:lnTo>
                    <a:pt x="28852" y="24746"/>
                  </a:lnTo>
                  <a:lnTo>
                    <a:pt x="28852" y="25186"/>
                  </a:lnTo>
                  <a:lnTo>
                    <a:pt x="28852" y="26579"/>
                  </a:lnTo>
                  <a:lnTo>
                    <a:pt x="29328" y="27019"/>
                  </a:lnTo>
                  <a:lnTo>
                    <a:pt x="29328" y="27495"/>
                  </a:lnTo>
                  <a:lnTo>
                    <a:pt x="29768" y="28412"/>
                  </a:lnTo>
                  <a:lnTo>
                    <a:pt x="30245" y="28412"/>
                  </a:lnTo>
                  <a:lnTo>
                    <a:pt x="30245" y="29328"/>
                  </a:lnTo>
                  <a:lnTo>
                    <a:pt x="30685" y="29768"/>
                  </a:lnTo>
                  <a:lnTo>
                    <a:pt x="31161" y="29328"/>
                  </a:lnTo>
                  <a:lnTo>
                    <a:pt x="31601" y="29328"/>
                  </a:lnTo>
                  <a:lnTo>
                    <a:pt x="31601" y="28852"/>
                  </a:lnTo>
                  <a:lnTo>
                    <a:pt x="31601" y="28412"/>
                  </a:lnTo>
                  <a:lnTo>
                    <a:pt x="32078" y="28852"/>
                  </a:lnTo>
                  <a:lnTo>
                    <a:pt x="32078" y="29328"/>
                  </a:lnTo>
                  <a:lnTo>
                    <a:pt x="32994" y="28852"/>
                  </a:lnTo>
                  <a:lnTo>
                    <a:pt x="33434" y="28852"/>
                  </a:lnTo>
                  <a:lnTo>
                    <a:pt x="34351" y="28412"/>
                  </a:lnTo>
                  <a:lnTo>
                    <a:pt x="35744" y="28412"/>
                  </a:lnTo>
                  <a:lnTo>
                    <a:pt x="35744" y="27935"/>
                  </a:lnTo>
                  <a:lnTo>
                    <a:pt x="36184" y="27495"/>
                  </a:lnTo>
                  <a:lnTo>
                    <a:pt x="36660" y="27935"/>
                  </a:lnTo>
                  <a:lnTo>
                    <a:pt x="38017" y="27935"/>
                  </a:lnTo>
                  <a:lnTo>
                    <a:pt x="38493" y="27019"/>
                  </a:lnTo>
                  <a:lnTo>
                    <a:pt x="38933" y="26579"/>
                  </a:lnTo>
                  <a:lnTo>
                    <a:pt x="39850" y="26102"/>
                  </a:lnTo>
                  <a:lnTo>
                    <a:pt x="38933" y="25662"/>
                  </a:lnTo>
                  <a:lnTo>
                    <a:pt x="39410" y="25186"/>
                  </a:lnTo>
                  <a:lnTo>
                    <a:pt x="39410" y="24746"/>
                  </a:lnTo>
                  <a:lnTo>
                    <a:pt x="38933" y="24269"/>
                  </a:lnTo>
                  <a:lnTo>
                    <a:pt x="38493" y="23829"/>
                  </a:lnTo>
                  <a:lnTo>
                    <a:pt x="38017" y="23353"/>
                  </a:lnTo>
                  <a:lnTo>
                    <a:pt x="37577" y="22913"/>
                  </a:lnTo>
                  <a:lnTo>
                    <a:pt x="37100" y="22436"/>
                  </a:lnTo>
                  <a:lnTo>
                    <a:pt x="36184" y="21996"/>
                  </a:lnTo>
                  <a:lnTo>
                    <a:pt x="35744" y="21080"/>
                  </a:lnTo>
                  <a:lnTo>
                    <a:pt x="35744" y="20603"/>
                  </a:lnTo>
                  <a:lnTo>
                    <a:pt x="35744" y="19687"/>
                  </a:lnTo>
                  <a:lnTo>
                    <a:pt x="36184" y="19247"/>
                  </a:lnTo>
                  <a:lnTo>
                    <a:pt x="36184" y="18330"/>
                  </a:lnTo>
                  <a:lnTo>
                    <a:pt x="36184" y="17854"/>
                  </a:lnTo>
                  <a:lnTo>
                    <a:pt x="37100" y="17414"/>
                  </a:lnTo>
                  <a:lnTo>
                    <a:pt x="37100" y="16937"/>
                  </a:lnTo>
                  <a:lnTo>
                    <a:pt x="37577" y="16497"/>
                  </a:lnTo>
                  <a:lnTo>
                    <a:pt x="37100" y="16021"/>
                  </a:lnTo>
                  <a:lnTo>
                    <a:pt x="36184" y="16021"/>
                  </a:lnTo>
                  <a:lnTo>
                    <a:pt x="36184" y="15581"/>
                  </a:lnTo>
                  <a:lnTo>
                    <a:pt x="35744" y="15104"/>
                  </a:lnTo>
                  <a:lnTo>
                    <a:pt x="35267" y="14188"/>
                  </a:lnTo>
                  <a:lnTo>
                    <a:pt x="34827" y="13271"/>
                  </a:lnTo>
                  <a:lnTo>
                    <a:pt x="35267" y="13271"/>
                  </a:lnTo>
                  <a:lnTo>
                    <a:pt x="35744" y="12355"/>
                  </a:lnTo>
                  <a:lnTo>
                    <a:pt x="36660" y="11915"/>
                  </a:lnTo>
                  <a:lnTo>
                    <a:pt x="36660" y="11438"/>
                  </a:lnTo>
                  <a:lnTo>
                    <a:pt x="36184" y="10522"/>
                  </a:lnTo>
                  <a:lnTo>
                    <a:pt x="35744" y="10522"/>
                  </a:lnTo>
                  <a:lnTo>
                    <a:pt x="35744" y="10082"/>
                  </a:lnTo>
                  <a:lnTo>
                    <a:pt x="36184" y="9605"/>
                  </a:lnTo>
                  <a:lnTo>
                    <a:pt x="35744" y="9165"/>
                  </a:lnTo>
                  <a:lnTo>
                    <a:pt x="34827" y="9605"/>
                  </a:lnTo>
                  <a:lnTo>
                    <a:pt x="34351" y="10082"/>
                  </a:lnTo>
                  <a:lnTo>
                    <a:pt x="32994" y="9605"/>
                  </a:lnTo>
                  <a:lnTo>
                    <a:pt x="32518" y="9165"/>
                  </a:lnTo>
                  <a:lnTo>
                    <a:pt x="32078" y="9165"/>
                  </a:lnTo>
                  <a:lnTo>
                    <a:pt x="32078" y="9605"/>
                  </a:lnTo>
                  <a:lnTo>
                    <a:pt x="30685" y="9605"/>
                  </a:lnTo>
                  <a:lnTo>
                    <a:pt x="30685" y="9165"/>
                  </a:lnTo>
                  <a:lnTo>
                    <a:pt x="30685" y="8689"/>
                  </a:lnTo>
                  <a:lnTo>
                    <a:pt x="31161" y="7772"/>
                  </a:lnTo>
                  <a:lnTo>
                    <a:pt x="31161" y="7332"/>
                  </a:lnTo>
                  <a:lnTo>
                    <a:pt x="30685" y="6856"/>
                  </a:lnTo>
                  <a:lnTo>
                    <a:pt x="30245" y="6416"/>
                  </a:lnTo>
                  <a:lnTo>
                    <a:pt x="29768" y="6416"/>
                  </a:lnTo>
                  <a:lnTo>
                    <a:pt x="28852" y="6856"/>
                  </a:lnTo>
                  <a:lnTo>
                    <a:pt x="28852" y="5499"/>
                  </a:lnTo>
                  <a:lnTo>
                    <a:pt x="28412" y="5023"/>
                  </a:lnTo>
                  <a:lnTo>
                    <a:pt x="28412" y="4583"/>
                  </a:lnTo>
                  <a:lnTo>
                    <a:pt x="28412" y="3666"/>
                  </a:lnTo>
                  <a:lnTo>
                    <a:pt x="28412" y="3190"/>
                  </a:lnTo>
                  <a:lnTo>
                    <a:pt x="27495" y="3190"/>
                  </a:lnTo>
                  <a:lnTo>
                    <a:pt x="27495" y="2273"/>
                  </a:lnTo>
                  <a:lnTo>
                    <a:pt x="27019" y="2273"/>
                  </a:lnTo>
                  <a:lnTo>
                    <a:pt x="26102" y="1833"/>
                  </a:lnTo>
                  <a:lnTo>
                    <a:pt x="25662" y="1833"/>
                  </a:lnTo>
                  <a:lnTo>
                    <a:pt x="25186" y="2273"/>
                  </a:lnTo>
                  <a:lnTo>
                    <a:pt x="24269" y="2750"/>
                  </a:lnTo>
                  <a:lnTo>
                    <a:pt x="23829" y="2273"/>
                  </a:lnTo>
                  <a:lnTo>
                    <a:pt x="22436" y="2750"/>
                  </a:lnTo>
                  <a:lnTo>
                    <a:pt x="21996" y="3190"/>
                  </a:lnTo>
                  <a:lnTo>
                    <a:pt x="21520" y="3666"/>
                  </a:lnTo>
                  <a:lnTo>
                    <a:pt x="20163" y="3666"/>
                  </a:lnTo>
                  <a:lnTo>
                    <a:pt x="19687" y="4583"/>
                  </a:lnTo>
                  <a:lnTo>
                    <a:pt x="19247" y="5023"/>
                  </a:lnTo>
                  <a:lnTo>
                    <a:pt x="16497" y="5023"/>
                  </a:lnTo>
                  <a:lnTo>
                    <a:pt x="16021" y="4583"/>
                  </a:lnTo>
                  <a:lnTo>
                    <a:pt x="15581" y="4583"/>
                  </a:lnTo>
                  <a:lnTo>
                    <a:pt x="15581" y="4106"/>
                  </a:lnTo>
                  <a:lnTo>
                    <a:pt x="15104" y="4106"/>
                  </a:lnTo>
                  <a:lnTo>
                    <a:pt x="14664" y="3666"/>
                  </a:lnTo>
                  <a:lnTo>
                    <a:pt x="13748" y="3190"/>
                  </a:lnTo>
                  <a:lnTo>
                    <a:pt x="13271" y="2750"/>
                  </a:lnTo>
                  <a:lnTo>
                    <a:pt x="12831" y="2273"/>
                  </a:lnTo>
                  <a:lnTo>
                    <a:pt x="12831" y="1833"/>
                  </a:lnTo>
                  <a:lnTo>
                    <a:pt x="12831" y="1357"/>
                  </a:lnTo>
                  <a:lnTo>
                    <a:pt x="12355" y="917"/>
                  </a:lnTo>
                  <a:lnTo>
                    <a:pt x="11915" y="440"/>
                  </a:lnTo>
                  <a:lnTo>
                    <a:pt x="11438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89" name="Google Shape;2089;p51"/>
            <p:cNvSpPr/>
            <p:nvPr/>
          </p:nvSpPr>
          <p:spPr>
            <a:xfrm>
              <a:off x="5116753" y="3997459"/>
              <a:ext cx="29482" cy="29482"/>
            </a:xfrm>
            <a:custGeom>
              <a:avLst/>
              <a:gdLst/>
              <a:ahLst/>
              <a:cxnLst/>
              <a:rect l="l" t="t" r="r" b="b"/>
              <a:pathLst>
                <a:path w="1834" h="1834" extrusionOk="0">
                  <a:moveTo>
                    <a:pt x="917" y="0"/>
                  </a:moveTo>
                  <a:lnTo>
                    <a:pt x="440" y="440"/>
                  </a:lnTo>
                  <a:lnTo>
                    <a:pt x="0" y="440"/>
                  </a:lnTo>
                  <a:lnTo>
                    <a:pt x="0" y="917"/>
                  </a:lnTo>
                  <a:lnTo>
                    <a:pt x="0" y="1833"/>
                  </a:lnTo>
                  <a:lnTo>
                    <a:pt x="1833" y="1833"/>
                  </a:lnTo>
                  <a:lnTo>
                    <a:pt x="1833" y="1357"/>
                  </a:lnTo>
                  <a:lnTo>
                    <a:pt x="1833" y="440"/>
                  </a:lnTo>
                  <a:lnTo>
                    <a:pt x="135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90" name="Google Shape;2090;p51"/>
            <p:cNvSpPr/>
            <p:nvPr/>
          </p:nvSpPr>
          <p:spPr>
            <a:xfrm>
              <a:off x="5654204" y="3650946"/>
              <a:ext cx="22409" cy="29482"/>
            </a:xfrm>
            <a:custGeom>
              <a:avLst/>
              <a:gdLst/>
              <a:ahLst/>
              <a:cxnLst/>
              <a:rect l="l" t="t" r="r" b="b"/>
              <a:pathLst>
                <a:path w="1394" h="1834" extrusionOk="0">
                  <a:moveTo>
                    <a:pt x="477" y="0"/>
                  </a:moveTo>
                  <a:lnTo>
                    <a:pt x="477" y="477"/>
                  </a:lnTo>
                  <a:lnTo>
                    <a:pt x="0" y="477"/>
                  </a:lnTo>
                  <a:lnTo>
                    <a:pt x="0" y="1393"/>
                  </a:lnTo>
                  <a:lnTo>
                    <a:pt x="477" y="1833"/>
                  </a:lnTo>
                  <a:lnTo>
                    <a:pt x="1394" y="1833"/>
                  </a:lnTo>
                  <a:lnTo>
                    <a:pt x="1394" y="1393"/>
                  </a:lnTo>
                  <a:lnTo>
                    <a:pt x="1394" y="477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91" name="Google Shape;2091;p51"/>
            <p:cNvSpPr/>
            <p:nvPr/>
          </p:nvSpPr>
          <p:spPr>
            <a:xfrm>
              <a:off x="6611840" y="4557303"/>
              <a:ext cx="220999" cy="80745"/>
            </a:xfrm>
            <a:custGeom>
              <a:avLst/>
              <a:gdLst/>
              <a:ahLst/>
              <a:cxnLst/>
              <a:rect l="l" t="t" r="r" b="b"/>
              <a:pathLst>
                <a:path w="13748" h="5023" extrusionOk="0">
                  <a:moveTo>
                    <a:pt x="917" y="0"/>
                  </a:moveTo>
                  <a:lnTo>
                    <a:pt x="0" y="440"/>
                  </a:lnTo>
                  <a:lnTo>
                    <a:pt x="0" y="1357"/>
                  </a:lnTo>
                  <a:lnTo>
                    <a:pt x="0" y="3190"/>
                  </a:lnTo>
                  <a:lnTo>
                    <a:pt x="1833" y="3190"/>
                  </a:lnTo>
                  <a:lnTo>
                    <a:pt x="4583" y="2750"/>
                  </a:lnTo>
                  <a:lnTo>
                    <a:pt x="6892" y="3190"/>
                  </a:lnTo>
                  <a:lnTo>
                    <a:pt x="6892" y="5023"/>
                  </a:lnTo>
                  <a:lnTo>
                    <a:pt x="10558" y="3190"/>
                  </a:lnTo>
                  <a:lnTo>
                    <a:pt x="13748" y="3190"/>
                  </a:lnTo>
                  <a:lnTo>
                    <a:pt x="13748" y="1833"/>
                  </a:lnTo>
                  <a:lnTo>
                    <a:pt x="12391" y="2273"/>
                  </a:lnTo>
                  <a:lnTo>
                    <a:pt x="10998" y="1357"/>
                  </a:lnTo>
                  <a:lnTo>
                    <a:pt x="10082" y="1833"/>
                  </a:lnTo>
                  <a:lnTo>
                    <a:pt x="7332" y="1833"/>
                  </a:lnTo>
                  <a:lnTo>
                    <a:pt x="7332" y="917"/>
                  </a:lnTo>
                  <a:lnTo>
                    <a:pt x="6416" y="917"/>
                  </a:lnTo>
                  <a:lnTo>
                    <a:pt x="4583" y="1357"/>
                  </a:lnTo>
                  <a:lnTo>
                    <a:pt x="3226" y="1357"/>
                  </a:lnTo>
                  <a:lnTo>
                    <a:pt x="3226" y="440"/>
                  </a:lnTo>
                  <a:lnTo>
                    <a:pt x="2750" y="440"/>
                  </a:lnTo>
                  <a:lnTo>
                    <a:pt x="2750" y="917"/>
                  </a:lnTo>
                  <a:lnTo>
                    <a:pt x="1393" y="917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92" name="Google Shape;2092;p51"/>
            <p:cNvSpPr/>
            <p:nvPr/>
          </p:nvSpPr>
          <p:spPr>
            <a:xfrm>
              <a:off x="5963600" y="4608566"/>
              <a:ext cx="29482" cy="22409"/>
            </a:xfrm>
            <a:custGeom>
              <a:avLst/>
              <a:gdLst/>
              <a:ahLst/>
              <a:cxnLst/>
              <a:rect l="l" t="t" r="r" b="b"/>
              <a:pathLst>
                <a:path w="1834" h="1394" extrusionOk="0">
                  <a:moveTo>
                    <a:pt x="0" y="1"/>
                  </a:moveTo>
                  <a:lnTo>
                    <a:pt x="0" y="478"/>
                  </a:lnTo>
                  <a:lnTo>
                    <a:pt x="477" y="1394"/>
                  </a:lnTo>
                  <a:lnTo>
                    <a:pt x="1833" y="1394"/>
                  </a:lnTo>
                  <a:lnTo>
                    <a:pt x="1833" y="917"/>
                  </a:lnTo>
                  <a:lnTo>
                    <a:pt x="477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93" name="Google Shape;2093;p51"/>
            <p:cNvSpPr/>
            <p:nvPr/>
          </p:nvSpPr>
          <p:spPr>
            <a:xfrm>
              <a:off x="5948859" y="4601509"/>
              <a:ext cx="7684" cy="7073"/>
            </a:xfrm>
            <a:custGeom>
              <a:avLst/>
              <a:gdLst/>
              <a:ahLst/>
              <a:cxnLst/>
              <a:rect l="l" t="t" r="r" b="b"/>
              <a:pathLst>
                <a:path w="478" h="440" extrusionOk="0">
                  <a:moveTo>
                    <a:pt x="1" y="0"/>
                  </a:moveTo>
                  <a:lnTo>
                    <a:pt x="1" y="440"/>
                  </a:lnTo>
                  <a:lnTo>
                    <a:pt x="477" y="440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  <p:sp>
          <p:nvSpPr>
            <p:cNvPr id="2094" name="Google Shape;2094;p51"/>
            <p:cNvSpPr/>
            <p:nvPr/>
          </p:nvSpPr>
          <p:spPr>
            <a:xfrm>
              <a:off x="7201150" y="4505445"/>
              <a:ext cx="184477" cy="132603"/>
            </a:xfrm>
            <a:custGeom>
              <a:avLst/>
              <a:gdLst/>
              <a:ahLst/>
              <a:cxnLst/>
              <a:rect l="l" t="t" r="r" b="b"/>
              <a:pathLst>
                <a:path w="11476" h="8249" extrusionOk="0">
                  <a:moveTo>
                    <a:pt x="11475" y="0"/>
                  </a:moveTo>
                  <a:lnTo>
                    <a:pt x="11475" y="0"/>
                  </a:lnTo>
                  <a:cubicBezTo>
                    <a:pt x="11475" y="0"/>
                    <a:pt x="9642" y="477"/>
                    <a:pt x="8726" y="1393"/>
                  </a:cubicBezTo>
                  <a:cubicBezTo>
                    <a:pt x="7809" y="2310"/>
                    <a:pt x="5059" y="3226"/>
                    <a:pt x="5059" y="3226"/>
                  </a:cubicBezTo>
                  <a:lnTo>
                    <a:pt x="2750" y="3226"/>
                  </a:lnTo>
                  <a:lnTo>
                    <a:pt x="2750" y="5059"/>
                  </a:lnTo>
                  <a:lnTo>
                    <a:pt x="1393" y="5059"/>
                  </a:lnTo>
                  <a:cubicBezTo>
                    <a:pt x="1393" y="5059"/>
                    <a:pt x="2310" y="5499"/>
                    <a:pt x="1393" y="5976"/>
                  </a:cubicBezTo>
                  <a:cubicBezTo>
                    <a:pt x="1235" y="6123"/>
                    <a:pt x="1027" y="6172"/>
                    <a:pt x="820" y="6172"/>
                  </a:cubicBezTo>
                  <a:cubicBezTo>
                    <a:pt x="408" y="6172"/>
                    <a:pt x="1" y="5976"/>
                    <a:pt x="0" y="5976"/>
                  </a:cubicBezTo>
                  <a:lnTo>
                    <a:pt x="0" y="5976"/>
                  </a:lnTo>
                  <a:cubicBezTo>
                    <a:pt x="496" y="7699"/>
                    <a:pt x="1398" y="8096"/>
                    <a:pt x="2122" y="8096"/>
                  </a:cubicBezTo>
                  <a:cubicBezTo>
                    <a:pt x="2739" y="8096"/>
                    <a:pt x="3226" y="7809"/>
                    <a:pt x="3226" y="7809"/>
                  </a:cubicBezTo>
                  <a:lnTo>
                    <a:pt x="4583" y="8249"/>
                  </a:lnTo>
                  <a:lnTo>
                    <a:pt x="6893" y="5976"/>
                  </a:lnTo>
                  <a:lnTo>
                    <a:pt x="6893" y="5059"/>
                  </a:lnTo>
                  <a:lnTo>
                    <a:pt x="9642" y="4583"/>
                  </a:lnTo>
                  <a:cubicBezTo>
                    <a:pt x="9642" y="4583"/>
                    <a:pt x="8726" y="4583"/>
                    <a:pt x="8249" y="3666"/>
                  </a:cubicBezTo>
                  <a:cubicBezTo>
                    <a:pt x="7809" y="2310"/>
                    <a:pt x="9165" y="1393"/>
                    <a:pt x="9165" y="1393"/>
                  </a:cubicBezTo>
                  <a:lnTo>
                    <a:pt x="11475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D9D9D9"/>
                </a:solidFill>
              </a:endParaRPr>
            </a:p>
          </p:txBody>
        </p:sp>
      </p:grpSp>
      <p:grpSp>
        <p:nvGrpSpPr>
          <p:cNvPr id="2095" name="Google Shape;2095;p51"/>
          <p:cNvGrpSpPr/>
          <p:nvPr/>
        </p:nvGrpSpPr>
        <p:grpSpPr>
          <a:xfrm>
            <a:off x="112442" y="3688065"/>
            <a:ext cx="4984585" cy="583529"/>
            <a:chOff x="3010108" y="3386850"/>
            <a:chExt cx="3044100" cy="507900"/>
          </a:xfrm>
        </p:grpSpPr>
        <p:sp>
          <p:nvSpPr>
            <p:cNvPr id="2096" name="Google Shape;2096;p51"/>
            <p:cNvSpPr/>
            <p:nvPr/>
          </p:nvSpPr>
          <p:spPr>
            <a:xfrm>
              <a:off x="3010108" y="3386850"/>
              <a:ext cx="3044100" cy="5079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accent4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51"/>
            <p:cNvSpPr/>
            <p:nvPr/>
          </p:nvSpPr>
          <p:spPr>
            <a:xfrm>
              <a:off x="3090099" y="3428400"/>
              <a:ext cx="2883600" cy="4248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98" name="Google Shape;2098;p51"/>
          <p:cNvGrpSpPr/>
          <p:nvPr/>
        </p:nvGrpSpPr>
        <p:grpSpPr>
          <a:xfrm>
            <a:off x="360197" y="483885"/>
            <a:ext cx="5841774" cy="956805"/>
            <a:chOff x="3010108" y="3386850"/>
            <a:chExt cx="3044100" cy="507900"/>
          </a:xfrm>
        </p:grpSpPr>
        <p:sp>
          <p:nvSpPr>
            <p:cNvPr id="2099" name="Google Shape;2099;p51"/>
            <p:cNvSpPr/>
            <p:nvPr/>
          </p:nvSpPr>
          <p:spPr>
            <a:xfrm>
              <a:off x="3010108" y="3386850"/>
              <a:ext cx="3044100" cy="5079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51"/>
            <p:cNvSpPr/>
            <p:nvPr/>
          </p:nvSpPr>
          <p:spPr>
            <a:xfrm>
              <a:off x="3090099" y="3428400"/>
              <a:ext cx="2883600" cy="424800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01" name="Google Shape;2101;p51"/>
          <p:cNvSpPr txBox="1">
            <a:spLocks noGrp="1"/>
          </p:cNvSpPr>
          <p:nvPr>
            <p:ph type="subTitle" idx="4294967295"/>
          </p:nvPr>
        </p:nvSpPr>
        <p:spPr>
          <a:xfrm>
            <a:off x="405349" y="4354878"/>
            <a:ext cx="3744600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dirty="0"/>
              <a:t>Не имеется</a:t>
            </a:r>
            <a:endParaRPr dirty="0"/>
          </a:p>
        </p:txBody>
      </p:sp>
      <p:sp>
        <p:nvSpPr>
          <p:cNvPr id="2102" name="Google Shape;2102;p51"/>
          <p:cNvSpPr txBox="1">
            <a:spLocks noGrp="1"/>
          </p:cNvSpPr>
          <p:nvPr>
            <p:ph type="subTitle" idx="4294967295"/>
          </p:nvPr>
        </p:nvSpPr>
        <p:spPr>
          <a:xfrm>
            <a:off x="411412" y="4105822"/>
            <a:ext cx="4052976" cy="29996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целесообразности кооперации с другими ДОО:</a:t>
            </a:r>
            <a:endParaRPr lang="ru-RU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 sz="2000" dirty="0">
              <a:latin typeface="Gorditas"/>
              <a:ea typeface="Gorditas"/>
              <a:cs typeface="Gorditas"/>
              <a:sym typeface="Gorditas"/>
            </a:endParaRPr>
          </a:p>
        </p:txBody>
      </p:sp>
      <p:sp>
        <p:nvSpPr>
          <p:cNvPr id="2103" name="Google Shape;2103;p51"/>
          <p:cNvSpPr txBox="1">
            <a:spLocks noGrp="1"/>
          </p:cNvSpPr>
          <p:nvPr>
            <p:ph type="subTitle" idx="4294967295"/>
          </p:nvPr>
        </p:nvSpPr>
        <p:spPr>
          <a:xfrm>
            <a:off x="121515" y="1394574"/>
            <a:ext cx="6966553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0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Адрес: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Челябинская область, г. Челябинск, ул. Академика Сахарова, 19.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04" name="Google Shape;2104;p51"/>
          <p:cNvSpPr txBox="1">
            <a:spLocks noGrp="1"/>
          </p:cNvSpPr>
          <p:nvPr>
            <p:ph type="subTitle" idx="4294967295"/>
          </p:nvPr>
        </p:nvSpPr>
        <p:spPr>
          <a:xfrm>
            <a:off x="379617" y="1143039"/>
            <a:ext cx="5775304" cy="1008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0" indent="0" algn="ctr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№23 </a:t>
            </a:r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г.Челябинска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 sz="2000" dirty="0">
              <a:latin typeface="Gorditas"/>
              <a:ea typeface="Gorditas"/>
              <a:cs typeface="Gorditas"/>
              <a:sym typeface="Gorditas"/>
            </a:endParaRPr>
          </a:p>
        </p:txBody>
      </p:sp>
      <p:grpSp>
        <p:nvGrpSpPr>
          <p:cNvPr id="2105" name="Google Shape;2105;p51"/>
          <p:cNvGrpSpPr/>
          <p:nvPr/>
        </p:nvGrpSpPr>
        <p:grpSpPr>
          <a:xfrm>
            <a:off x="357213" y="1826610"/>
            <a:ext cx="3412338" cy="507900"/>
            <a:chOff x="3010108" y="3386850"/>
            <a:chExt cx="3044100" cy="507900"/>
          </a:xfrm>
        </p:grpSpPr>
        <p:sp>
          <p:nvSpPr>
            <p:cNvPr id="2106" name="Google Shape;2106;p51"/>
            <p:cNvSpPr/>
            <p:nvPr/>
          </p:nvSpPr>
          <p:spPr>
            <a:xfrm>
              <a:off x="3010108" y="3386850"/>
              <a:ext cx="3044100" cy="507900"/>
            </a:xfrm>
            <a:prstGeom prst="roundRect">
              <a:avLst>
                <a:gd name="adj" fmla="val 50000"/>
              </a:avLst>
            </a:prstGeom>
            <a:noFill/>
            <a:ln w="19050" cap="flat" cmpd="sng">
              <a:solidFill>
                <a:schemeClr val="accent3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51"/>
            <p:cNvSpPr/>
            <p:nvPr/>
          </p:nvSpPr>
          <p:spPr>
            <a:xfrm>
              <a:off x="3090099" y="3428400"/>
              <a:ext cx="2883600" cy="4248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08" name="Google Shape;2108;p51"/>
          <p:cNvSpPr txBox="1">
            <a:spLocks noGrp="1"/>
          </p:cNvSpPr>
          <p:nvPr>
            <p:ph type="subTitle" idx="4294967295"/>
          </p:nvPr>
        </p:nvSpPr>
        <p:spPr>
          <a:xfrm>
            <a:off x="148204" y="3064524"/>
            <a:ext cx="5823393" cy="4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u-RU" sz="15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МАДОУ «Детский сад № 23 </a:t>
            </a:r>
            <a:r>
              <a:rPr lang="ru-RU" sz="15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г.Челябинска</a:t>
            </a:r>
            <a:r>
              <a:rPr lang="ru-RU" sz="15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 находится в Центральном районе. Близость к остановке общественного транспорта «Академика Сахарова»: автобусы №16, №23, №31, №60с, №110с; такси маршрута №3, №56, №86 (красная), №136, №157, №158.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2109" name="Google Shape;2109;p51"/>
          <p:cNvSpPr txBox="1">
            <a:spLocks noGrp="1"/>
          </p:cNvSpPr>
          <p:nvPr>
            <p:ph type="subTitle" idx="4294967295"/>
          </p:nvPr>
        </p:nvSpPr>
        <p:spPr>
          <a:xfrm>
            <a:off x="-90942" y="1966576"/>
            <a:ext cx="4246249" cy="26475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места расположения ДОО: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lendar &amp; Weather Subject for Pre-K: Days of tWeek by Slidesgo">
  <a:themeElements>
    <a:clrScheme name="Simple Light">
      <a:dk1>
        <a:srgbClr val="002C43"/>
      </a:dk1>
      <a:lt1>
        <a:srgbClr val="FFFFFF"/>
      </a:lt1>
      <a:dk2>
        <a:srgbClr val="97D7B3"/>
      </a:dk2>
      <a:lt2>
        <a:srgbClr val="80C19C"/>
      </a:lt2>
      <a:accent1>
        <a:srgbClr val="B36EBD"/>
      </a:accent1>
      <a:accent2>
        <a:srgbClr val="A45DAF"/>
      </a:accent2>
      <a:accent3>
        <a:srgbClr val="FFA645"/>
      </a:accent3>
      <a:accent4>
        <a:srgbClr val="F7B5DB"/>
      </a:accent4>
      <a:accent5>
        <a:srgbClr val="FFDCC7"/>
      </a:accent5>
      <a:accent6>
        <a:srgbClr val="EFEFEF"/>
      </a:accent6>
      <a:hlink>
        <a:srgbClr val="002C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577</Words>
  <Application>Microsoft Office PowerPoint</Application>
  <PresentationFormat>Экран (16:9)</PresentationFormat>
  <Paragraphs>95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Calibri</vt:lpstr>
      <vt:lpstr>Quicksand</vt:lpstr>
      <vt:lpstr>Red Hat Text</vt:lpstr>
      <vt:lpstr>Times New Roman</vt:lpstr>
      <vt:lpstr>Gorditas</vt:lpstr>
      <vt:lpstr>Arial</vt:lpstr>
      <vt:lpstr>Quicksand Light</vt:lpstr>
      <vt:lpstr>Calendar &amp; Weather Subject for Pre-K: Days of tWeek by Slidesgo</vt:lpstr>
      <vt:lpstr>Дополнительная платная образовательная услуга: «Читалочка»</vt:lpstr>
      <vt:lpstr>Суть предлагаемого проекта:</vt:lpstr>
      <vt:lpstr>Презентация PowerPoint</vt:lpstr>
      <vt:lpstr>Упражнение «Алфавит»</vt:lpstr>
      <vt:lpstr>Упражнение «Струп-тест»</vt:lpstr>
      <vt:lpstr>Упражнение «Клиновидная таблица»</vt:lpstr>
      <vt:lpstr>Цель:</vt:lpstr>
      <vt:lpstr>Потенциальные потребители услуг</vt:lpstr>
      <vt:lpstr>Место осуществления услуг</vt:lpstr>
      <vt:lpstr>Форма привлечения специалистов к участию в оказании образовательных услуг:</vt:lpstr>
      <vt:lpstr>Основные конкуренты:</vt:lpstr>
      <vt:lpstr>Выгоды, получаемые потребителями наших услуг:</vt:lpstr>
      <vt:lpstr>Основные цели политики ценообразования: расширение рынка услуг, сохранение конкурентоспособности, спрос на данную услугу</vt:lpstr>
      <vt:lpstr>Прайс на услугу: </vt:lpstr>
      <vt:lpstr>Мероприятия по содействию сбыта (дополнительные льготы потребителям услуг):</vt:lpstr>
      <vt:lpstr>Определение рыночной ниши:</vt:lpstr>
      <vt:lpstr>Презентация PowerPoint</vt:lpstr>
      <vt:lpstr>График занятий: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Дополнительная платная образовательная услуга: «Читалочка»</dc:title>
  <dc:creator>user</dc:creator>
  <cp:lastModifiedBy>Шахноза Ибрагимова</cp:lastModifiedBy>
  <cp:revision>15</cp:revision>
  <dcterms:modified xsi:type="dcterms:W3CDTF">2023-05-19T09:13:47Z</dcterms:modified>
</cp:coreProperties>
</file>