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3" autoAdjust="0"/>
    <p:restoredTop sz="94660"/>
  </p:normalViewPr>
  <p:slideViewPr>
    <p:cSldViewPr>
      <p:cViewPr varScale="1">
        <p:scale>
          <a:sx n="61" d="100"/>
          <a:sy n="61" d="100"/>
        </p:scale>
        <p:origin x="1456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B4C2E-E880-441A-89BE-E324D2AA964E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74F50-B21A-424C-9F0E-A47B133A7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74F50-B21A-424C-9F0E-A47B133A794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74F50-B21A-424C-9F0E-A47B133A794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FF8C4-8460-4EC0-8F22-26846BD0A37A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26825-6739-4678-A14A-F28B54B3B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FF8C4-8460-4EC0-8F22-26846BD0A37A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26825-6739-4678-A14A-F28B54B3B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FF8C4-8460-4EC0-8F22-26846BD0A37A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26825-6739-4678-A14A-F28B54B3B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FF8C4-8460-4EC0-8F22-26846BD0A37A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26825-6739-4678-A14A-F28B54B3B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FF8C4-8460-4EC0-8F22-26846BD0A37A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26825-6739-4678-A14A-F28B54B3B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FF8C4-8460-4EC0-8F22-26846BD0A37A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26825-6739-4678-A14A-F28B54B3B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FF8C4-8460-4EC0-8F22-26846BD0A37A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26825-6739-4678-A14A-F28B54B3B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FF8C4-8460-4EC0-8F22-26846BD0A37A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26825-6739-4678-A14A-F28B54B3B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FF8C4-8460-4EC0-8F22-26846BD0A37A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26825-6739-4678-A14A-F28B54B3B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FF8C4-8460-4EC0-8F22-26846BD0A37A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26825-6739-4678-A14A-F28B54B3B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FF8C4-8460-4EC0-8F22-26846BD0A37A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26825-6739-4678-A14A-F28B54B3B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287FF8C4-8460-4EC0-8F22-26846BD0A37A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27626825-6739-4678-A14A-F28B54B3B0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428596" y="1785926"/>
            <a:ext cx="7978466" cy="1530548"/>
          </a:xfrm>
          <a:prstGeom prst="flowChartPunchedTape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амая, самая, самая…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500042"/>
            <a:ext cx="63118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Конкурс по швейному делу</a:t>
            </a:r>
            <a:endParaRPr lang="ru-RU" sz="4000" b="1" dirty="0"/>
          </a:p>
        </p:txBody>
      </p:sp>
      <p:pic>
        <p:nvPicPr>
          <p:cNvPr id="7" name="Picture 8" descr="C:\Users\Галина\Desktop\картинки!\Девочки\Девочк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316474"/>
            <a:ext cx="1281112" cy="282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64880" y="443833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Светлана Викторовна,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швейного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«Школа №3»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Прокопьевска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357158" y="500042"/>
            <a:ext cx="8269380" cy="4285536"/>
          </a:xfrm>
          <a:prstGeom prst="flowChartPunchedTape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работу!</a:t>
            </a:r>
          </a:p>
          <a:p>
            <a:pPr algn="ctr"/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Успехов в учебе и труде!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6723880e28b47626183c648e8463ab1a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3857628"/>
            <a:ext cx="3000396" cy="213226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ерфолента 2"/>
          <p:cNvSpPr/>
          <p:nvPr/>
        </p:nvSpPr>
        <p:spPr>
          <a:xfrm>
            <a:off x="642910" y="428604"/>
            <a:ext cx="7778540" cy="2244804"/>
          </a:xfrm>
          <a:prstGeom prst="flowChartPunchedTape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 Самая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старательная</a:t>
            </a:r>
          </a:p>
          <a:p>
            <a:pPr algn="ctr"/>
            <a:r>
              <a:rPr lang="ru-RU" sz="2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самопрезентация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P101000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622" y="2484019"/>
            <a:ext cx="1714494" cy="228599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5" name="Рисунок 4" descr="P101000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674" y="4256836"/>
            <a:ext cx="1785950" cy="2381266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 descr="P1010019 (2)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5221" y="2348880"/>
            <a:ext cx="1714511" cy="238540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 descr="Фото023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4256836"/>
            <a:ext cx="1785949" cy="235745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642910" y="428604"/>
            <a:ext cx="8248797" cy="1530548"/>
          </a:xfrm>
          <a:prstGeom prst="flowChartPunchedTape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 Самая внимательная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14414" y="2285992"/>
          <a:ext cx="6096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86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       Е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71472" y="1643050"/>
            <a:ext cx="55623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Первую “Е” снимают в ателье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142976" y="3500438"/>
          <a:ext cx="6572293" cy="571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55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42910" y="3000372"/>
            <a:ext cx="56496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Этими “Е” занимаются модельеры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214414" y="4714884"/>
          <a:ext cx="650086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00034" y="4214818"/>
            <a:ext cx="77646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 “Е” нужна везде: и в мастерской, и в ателье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14348" y="5429264"/>
            <a:ext cx="3363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 “Е” стоит в цехе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214414" y="6143644"/>
          <a:ext cx="642942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1431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Солнце 14"/>
          <p:cNvSpPr/>
          <p:nvPr/>
        </p:nvSpPr>
        <p:spPr>
          <a:xfrm>
            <a:off x="0" y="1785926"/>
            <a:ext cx="500066" cy="428628"/>
          </a:xfrm>
          <a:prstGeom prst="su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Солнце 15"/>
          <p:cNvSpPr/>
          <p:nvPr/>
        </p:nvSpPr>
        <p:spPr>
          <a:xfrm>
            <a:off x="0" y="3071810"/>
            <a:ext cx="500066" cy="428628"/>
          </a:xfrm>
          <a:prstGeom prst="su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7" name="Солнце 16"/>
          <p:cNvSpPr/>
          <p:nvPr/>
        </p:nvSpPr>
        <p:spPr>
          <a:xfrm>
            <a:off x="0" y="4214818"/>
            <a:ext cx="500066" cy="428628"/>
          </a:xfrm>
          <a:prstGeom prst="su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8" name="Солнце 17"/>
          <p:cNvSpPr/>
          <p:nvPr/>
        </p:nvSpPr>
        <p:spPr>
          <a:xfrm>
            <a:off x="0" y="5572140"/>
            <a:ext cx="500066" cy="428628"/>
          </a:xfrm>
          <a:prstGeom prst="su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3074" grpId="0"/>
      <p:bldP spid="3075" grpId="0"/>
      <p:bldP spid="30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642910" y="428604"/>
            <a:ext cx="8248798" cy="1530548"/>
          </a:xfrm>
          <a:prstGeom prst="flowChartPunchedTape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3. Самая внимательная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14414" y="2285992"/>
          <a:ext cx="6096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862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 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       Е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  Р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71472" y="1643050"/>
            <a:ext cx="55623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Первую “Е” снимают в ателье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142976" y="3500438"/>
          <a:ext cx="6572293" cy="571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55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556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42910" y="3000372"/>
            <a:ext cx="56496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Этими “Е” занимаются модельеры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214414" y="4714884"/>
          <a:ext cx="650086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008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Ч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00034" y="4214818"/>
            <a:ext cx="77646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 “Е” нужна везде: и в мастерской, и в ателье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14348" y="5429264"/>
            <a:ext cx="3363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 “Е” стоит в цехе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214414" y="6143644"/>
          <a:ext cx="642942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3578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1431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Солнце 14"/>
          <p:cNvSpPr/>
          <p:nvPr/>
        </p:nvSpPr>
        <p:spPr>
          <a:xfrm>
            <a:off x="0" y="1785926"/>
            <a:ext cx="500066" cy="428628"/>
          </a:xfrm>
          <a:prstGeom prst="su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Солнце 15"/>
          <p:cNvSpPr/>
          <p:nvPr/>
        </p:nvSpPr>
        <p:spPr>
          <a:xfrm>
            <a:off x="0" y="3071810"/>
            <a:ext cx="500066" cy="428628"/>
          </a:xfrm>
          <a:prstGeom prst="su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7" name="Солнце 16"/>
          <p:cNvSpPr/>
          <p:nvPr/>
        </p:nvSpPr>
        <p:spPr>
          <a:xfrm>
            <a:off x="0" y="4214818"/>
            <a:ext cx="500066" cy="428628"/>
          </a:xfrm>
          <a:prstGeom prst="su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8" name="Солнце 17"/>
          <p:cNvSpPr/>
          <p:nvPr/>
        </p:nvSpPr>
        <p:spPr>
          <a:xfrm>
            <a:off x="0" y="5572140"/>
            <a:ext cx="500066" cy="428628"/>
          </a:xfrm>
          <a:prstGeom prst="su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2195736" y="-143806"/>
            <a:ext cx="4107215" cy="1173420"/>
          </a:xfrm>
          <a:prstGeom prst="flowChartPunchedTape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 Самая УМНАЯ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64625" y="587715"/>
            <a:ext cx="35004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Блиц - турнир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Рисунок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3571876"/>
            <a:ext cx="971550" cy="21621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5309" y="1172490"/>
            <a:ext cx="892899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образуется по краям ткани в процессе ткачества? (кромка).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Назовите волокна животного происхождения? (шерсть, шелк)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Каким маслом производится смазка швейной машины? (машинным)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Какое приспособление защищает пальцы от прокола иглой при выполнении ручных работ? (наперсток)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 стороны какого желобка вставляется нить в машинную иглу? (длинного)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Назовите волокна растительного происхождения? (лен, хлопок)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Шов который соединяет две детали с изнанки? (стачной)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Шов, который выполняется в два приема? (двойной)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Назовите простые виды ткацкого переплетения.(полотняное, саржевое, сатиновое).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Название швейной операции, при которой закрепляют подогнутый срез детали ручными стежками (заметывание)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Чем обводят выкройку? (мел, мыло)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Катушка с нитками, вставляемая в челнок (шпулька)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Ваш любимый предмет (швейное дело)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тянется с катушки (нитка)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Режущий инструмент (ножницы)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Наволочка, пододеяльник – это...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какому виду одежды относится фартук? (спецодежда)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 обтачка? ( полоска ткани, для обработки срезов)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Пуговица – это..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Ножницы – это...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1142976" y="428604"/>
            <a:ext cx="5813066" cy="1530548"/>
          </a:xfrm>
          <a:prstGeom prst="flowChartPunchedTape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 Самая УМЕЛАЯ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100bc1d53576167d64bb18e69f212b22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4712" y="3244334"/>
            <a:ext cx="1890722" cy="283608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83768" y="1844824"/>
            <a:ext cx="2525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0215" algn="just"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Пришить пуговицу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214282" y="214290"/>
            <a:ext cx="8696996" cy="1530548"/>
          </a:xfrm>
          <a:prstGeom prst="flowChartPunchedTape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 Самая РАССУДИТЕЛЬНАЯ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1500174"/>
            <a:ext cx="79471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Продолжите пословицы, объясните смысл: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071678"/>
            <a:ext cx="32749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1.  Умелые </a:t>
            </a:r>
            <a:r>
              <a:rPr lang="ru-RU" sz="2800" dirty="0"/>
              <a:t>руки – …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2643182"/>
            <a:ext cx="54605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2.  Славен </a:t>
            </a:r>
            <a:r>
              <a:rPr lang="ru-RU" sz="2800" dirty="0"/>
              <a:t>человек не словами - …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3214686"/>
            <a:ext cx="29068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3. Делу </a:t>
            </a:r>
            <a:r>
              <a:rPr lang="ru-RU" sz="2800" dirty="0"/>
              <a:t>время – 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3786190"/>
            <a:ext cx="35484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4.  Делано </a:t>
            </a:r>
            <a:r>
              <a:rPr lang="ru-RU" sz="2800" dirty="0"/>
              <a:t>наспех – …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4286256"/>
            <a:ext cx="43874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5.  По </a:t>
            </a:r>
            <a:r>
              <a:rPr lang="ru-RU" sz="2800" dirty="0"/>
              <a:t>одежке встречают, …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4857760"/>
            <a:ext cx="44866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6.  Без труда не вынешь …….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500702"/>
            <a:ext cx="37687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7.  Семь раз отмерь – …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6072206"/>
            <a:ext cx="35453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8.  Глаза страшатся, … </a:t>
            </a:r>
            <a:endParaRPr lang="ru-RU" sz="2800" dirty="0"/>
          </a:p>
        </p:txBody>
      </p:sp>
      <p:pic>
        <p:nvPicPr>
          <p:cNvPr id="12" name="Рисунок 11" descr="0115f0dcae42e13f938756ba5ea919e4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2857496"/>
            <a:ext cx="2563927" cy="192882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1428728" y="0"/>
            <a:ext cx="6040372" cy="1530548"/>
          </a:xfrm>
          <a:prstGeom prst="flowChartPunchedTape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 Самая быстрая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214425"/>
          <a:ext cx="9144000" cy="5678649"/>
        </p:xfrm>
        <a:graphic>
          <a:graphicData uri="http://schemas.openxmlformats.org/drawingml/2006/table">
            <a:tbl>
              <a:tblPr/>
              <a:tblGrid>
                <a:gridCol w="3022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1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8065"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Название профессии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Описание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8065"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Специалист по подготовке тканей для пошива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0949"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Украшает изделия из ткани орнаментами и рисунками, используя цветные нитки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8065"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Готовит сладкие изделия из муки с использованием других продуктов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183"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Выполняет графические работы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183"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Работает топором, строит дома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58065"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Обрабатывает металлы, используя ручные инструменты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1428728" y="0"/>
            <a:ext cx="6040372" cy="1530548"/>
          </a:xfrm>
          <a:prstGeom prst="flowChartPunchedTape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 Самая быстрая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214425"/>
          <a:ext cx="9144000" cy="5678649"/>
        </p:xfrm>
        <a:graphic>
          <a:graphicData uri="http://schemas.openxmlformats.org/drawingml/2006/table">
            <a:tbl>
              <a:tblPr/>
              <a:tblGrid>
                <a:gridCol w="3022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1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8065"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Название профессии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Описание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8065"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закройщик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Специалист по подготовке тканей для пошива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0949"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latin typeface="Calibri"/>
                          <a:ea typeface="Calibri"/>
                          <a:cs typeface="Times New Roman"/>
                        </a:rPr>
                        <a:t>вышивальщца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Украшает изделия из ткани орнаментами и рисунками, используя цветные нитки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8065"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кондитер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Готовит сладкие изделия из муки с использованием других продуктов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183"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чертежник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Выполняет графические работы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183"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плотник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Работает топором, строит дома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58065"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слесарь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0215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Обрабатывает металлы, используя ручные инструменты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Тема31</Template>
  <TotalTime>69</TotalTime>
  <Words>540</Words>
  <Application>Microsoft Office PowerPoint</Application>
  <PresentationFormat>Экран (4:3)</PresentationFormat>
  <Paragraphs>126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Тема31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79069</cp:lastModifiedBy>
  <cp:revision>9</cp:revision>
  <dcterms:created xsi:type="dcterms:W3CDTF">2014-01-30T06:10:31Z</dcterms:created>
  <dcterms:modified xsi:type="dcterms:W3CDTF">2023-05-19T06:08:25Z</dcterms:modified>
</cp:coreProperties>
</file>