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51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552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78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43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140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8876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806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118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777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899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83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800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727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488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049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999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285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0B665-C631-4578-A6AE-1B3A3B9EEAC3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5898403-C846-45EA-845B-A2214D3B3A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418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Виктор Петрович Астафьев.</a:t>
            </a:r>
          </a:p>
          <a:p>
            <a:r>
              <a:rPr lang="ru-RU" dirty="0" smtClean="0"/>
              <a:t>Биография.</a:t>
            </a:r>
          </a:p>
          <a:p>
            <a:endParaRPr lang="ru-RU" dirty="0"/>
          </a:p>
          <a:p>
            <a:r>
              <a:rPr lang="ru-RU" dirty="0" smtClean="0"/>
              <a:t>Выполнил: Карманов Д., 11 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068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3191"/>
            <a:ext cx="3790950" cy="304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5409" y="3238189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Виктор Петрович Астафьев (1924–2001 гг.) – известный советский писатель, прозаик, эссеист. Лауреат государственных премий СССР и РФ. Его книги пользовались огромной популярностью и издавались миллионными тиражами ещё при жизни автора.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88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05579"/>
            <a:ext cx="8596668" cy="3880773"/>
          </a:xfrm>
        </p:spPr>
        <p:txBody>
          <a:bodyPr/>
          <a:lstStyle/>
          <a:p>
            <a:r>
              <a:rPr lang="ru-RU" dirty="0"/>
              <a:t>Родился Виктор 1 мая 1924 года в небольшом селе Овсянка Енисейской губернии (ныне – Красноярский край).В краткой биографии Астафьева нельзя не упомянуть о трагических моментах жизни писателя. Еще когда Виктор был ребенком, его отца арестовали, а мать умерла во время одной из поездок к мужу. Детство Виктор Астафьев провел с бабушкой и дедом. Об этом времени у писателя осталось много светлых воспоминаний, которые позже он описал в </a:t>
            </a:r>
            <a:r>
              <a:rPr lang="ru-RU" dirty="0" smtClean="0"/>
              <a:t>автобиографии. </a:t>
            </a:r>
          </a:p>
          <a:p>
            <a:r>
              <a:rPr lang="ru-RU" dirty="0"/>
              <a:t>После того, как отец Виктора вышел из тюрьмы и еще раз женился, семья переехала в город </a:t>
            </a:r>
            <a:r>
              <a:rPr lang="ru-RU" dirty="0" err="1"/>
              <a:t>Игарка</a:t>
            </a:r>
            <a:r>
              <a:rPr lang="ru-RU" dirty="0"/>
              <a:t> Красноярского края. Когда отец попал в больницу, а новая семья отвернулась от Виктора, он оказался в буквальном смысле на улице. Проскитавшись два месяца, был направлен в детский </a:t>
            </a:r>
            <a:r>
              <a:rPr lang="ru-RU" dirty="0" smtClean="0"/>
              <a:t>дом.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09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Взрослая жизнь и служба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387" y="1270000"/>
            <a:ext cx="8596668" cy="3880773"/>
          </a:xfrm>
        </p:spPr>
        <p:txBody>
          <a:bodyPr/>
          <a:lstStyle/>
          <a:p>
            <a:r>
              <a:rPr lang="ru-RU" dirty="0"/>
              <a:t>В 1942 году Астафьев добровольно ушел на фронт. В Новосибирской пехотной школе он обучился военному делу. А уже в 1943 году отправился воевать. Сменив несколько видов деятельности, до конца войны был обычным рядовым солдатом. За время службы Астафьев был удостоен медали «За отвагу», ордена «Красной </a:t>
            </a:r>
            <a:r>
              <a:rPr lang="ru-RU" dirty="0" err="1"/>
              <a:t>Звезды».Когда</a:t>
            </a:r>
            <a:r>
              <a:rPr lang="ru-RU" dirty="0"/>
              <a:t> война закончилась, Астафьев женился на писательнице Марии Корякиной, вместе с ней поселился в городе Чусовой Пермской области. Проживая там, он сменил несколько профессий: был слесарем, учителем, кладовщиком, работал на местном мясокомбинате. Однако кроме работы Виктор интересовался литературой: даже был постоянным членом литературного </a:t>
            </a:r>
            <a:r>
              <a:rPr lang="ru-RU" dirty="0" smtClean="0"/>
              <a:t>кружка.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2238" y="-1"/>
            <a:ext cx="3229762" cy="461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7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Впервые рассказ Астафьева был напечатан в 1951 году («Гражданский человек»). В том же году Виктор стал работать в газете «</a:t>
            </a:r>
            <a:r>
              <a:rPr lang="ru-RU" dirty="0" err="1"/>
              <a:t>Чусовский</a:t>
            </a:r>
            <a:r>
              <a:rPr lang="ru-RU" dirty="0"/>
              <a:t> рабочий», это место не покидал 4 года. Для газеты Астафьев написал множество статей, очерков, рассказов, его литературный талант начал раскрываться все полнее. В 1953 году была опубликована книга Астафьева «До будущей весны».	</a:t>
            </a:r>
            <a:endParaRPr lang="ru-RU" dirty="0" smtClean="0"/>
          </a:p>
          <a:p>
            <a:r>
              <a:rPr lang="ru-RU" dirty="0" smtClean="0"/>
              <a:t>А </a:t>
            </a:r>
            <a:r>
              <a:rPr lang="ru-RU" dirty="0"/>
              <a:t>в 1958 году в биографии Виктора Астафьева произошло важное событие: его приняли в Союз писателей. Для повышения своего литературного уровня Астафьев учился на Высших литературных курсах с 1959 по 1961 </a:t>
            </a:r>
            <a:r>
              <a:rPr lang="ru-RU" dirty="0" err="1"/>
              <a:t>год.Если</a:t>
            </a:r>
            <a:r>
              <a:rPr lang="ru-RU" dirty="0"/>
              <a:t> кратко охарактеризовать произведения Виктора Астафьева, можно сказать, что они освещают военную, деревенскую </a:t>
            </a:r>
            <a:r>
              <a:rPr lang="ru-RU" dirty="0" smtClean="0"/>
              <a:t>тематику.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59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83" y="138842"/>
            <a:ext cx="8596668" cy="3880773"/>
          </a:xfrm>
        </p:spPr>
        <p:txBody>
          <a:bodyPr/>
          <a:lstStyle/>
          <a:p>
            <a:r>
              <a:rPr lang="ru-RU" dirty="0" err="1"/>
              <a:t>Эдвар</a:t>
            </a:r>
            <a:r>
              <a:rPr lang="ru-RU" dirty="0"/>
              <a:t> Кузьмин в свое время охарактеризовал «язык» Астафьева, как живой, но корявый, исполненный неточностями, но с невероятной свежестью восприятия реальности. </a:t>
            </a:r>
            <a:r>
              <a:rPr lang="ru-RU" smtClean="0"/>
              <a:t>Писатель- </a:t>
            </a:r>
            <a:r>
              <a:rPr lang="ru-RU" dirty="0"/>
              <a:t>сибиряк писал, как простой солдат, часто описывая рабочих, воинов, простых сельских жителей.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343331"/>
            <a:ext cx="4762500" cy="35337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84" y="4877106"/>
            <a:ext cx="105008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Особую подачу, умению надрывно выражаться, раскрывая читателю свои личные переживания, отметил и маршал Д. </a:t>
            </a:r>
            <a:r>
              <a:rPr lang="ru-RU" dirty="0" err="1"/>
              <a:t>Язов</a:t>
            </a:r>
            <a:r>
              <a:rPr lang="ru-RU" dirty="0"/>
              <a:t>. О мирной жизни Астафьев писал сурово, не прикрывая всю бытовую горечь и трагедию «маленького человека».</a:t>
            </a:r>
          </a:p>
          <a:p>
            <a:endParaRPr lang="ru-RU" dirty="0"/>
          </a:p>
          <a:p>
            <a:r>
              <a:rPr lang="ru-RU" dirty="0"/>
              <a:t>Лирические рассказы автора в основном отображают жизнь в сибирских деревушках. Многие работы писателя были переведены и опубликованы в разных странах по всему миру.</a:t>
            </a:r>
          </a:p>
        </p:txBody>
      </p:sp>
    </p:spTree>
    <p:extLst>
      <p:ext uri="{BB962C8B-B14F-4D97-AF65-F5344CB8AC3E}">
        <p14:creationId xmlns:p14="http://schemas.microsoft.com/office/powerpoint/2010/main" val="38118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Достижения и смерть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6941" y="1422357"/>
            <a:ext cx="8596668" cy="388077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За все время своей деятельности Астафьев написал множество произведений. Например, романы «До будущей весны», «Тают снега», «Прокляты и убиты» (роман был удостоен премии РФ в области литературы и искусства). Среди его повестей: «Стародуб», «Слякотная осень», «Так хочется жить», «Из тихого света», «Веселый солдат», «</a:t>
            </a:r>
            <a:r>
              <a:rPr lang="ru-RU" dirty="0" err="1" smtClean="0"/>
              <a:t>Васюткино</a:t>
            </a:r>
            <a:r>
              <a:rPr lang="ru-RU" dirty="0" smtClean="0"/>
              <a:t> </a:t>
            </a:r>
            <a:r>
              <a:rPr lang="ru-RU" dirty="0"/>
              <a:t>озеро», «Царь-рыба</a:t>
            </a:r>
            <a:r>
              <a:rPr lang="ru-RU" dirty="0" smtClean="0"/>
              <a:t>».</a:t>
            </a:r>
            <a:r>
              <a:rPr lang="en-US" dirty="0" smtClean="0"/>
              <a:t>&lt;</a:t>
            </a:r>
            <a:r>
              <a:rPr lang="ru-RU" dirty="0" smtClean="0"/>
              <a:t>Фотография на которой меня нет</a:t>
            </a:r>
            <a:r>
              <a:rPr lang="en-US" dirty="0" smtClean="0"/>
              <a:t>&gt;</a:t>
            </a:r>
            <a:r>
              <a:rPr lang="ru-RU" dirty="0" smtClean="0"/>
              <a:t>.</a:t>
            </a:r>
          </a:p>
          <a:p>
            <a:r>
              <a:rPr lang="ru-RU" dirty="0"/>
              <a:t>В сборник «Последний поклон» вошли автобиографические рассказы Астафьева о жизни в сибирской деревне, которые он писал для детей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/>
              <a:t>Умер Виктор Астафьев 29 ноября 2001 года в Красноярске. </a:t>
            </a:r>
            <a:endParaRPr lang="ru-RU" dirty="0" smtClean="0"/>
          </a:p>
          <a:p>
            <a:r>
              <a:rPr lang="ru-RU" dirty="0" smtClean="0"/>
              <a:t>Похоронен </a:t>
            </a:r>
            <a:r>
              <a:rPr lang="ru-RU" dirty="0"/>
              <a:t>Виктор Петрович недалеко от родного села </a:t>
            </a:r>
            <a:endParaRPr lang="ru-RU" dirty="0" smtClean="0"/>
          </a:p>
          <a:p>
            <a:r>
              <a:rPr lang="ru-RU" dirty="0" smtClean="0"/>
              <a:t>Овсянки </a:t>
            </a:r>
            <a:r>
              <a:rPr lang="ru-RU" dirty="0"/>
              <a:t>Красноярского края.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4591" y="3322705"/>
            <a:ext cx="4717409" cy="353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1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</TotalTime>
  <Words>592</Words>
  <Application>Microsoft Office PowerPoint</Application>
  <PresentationFormat>Произвольный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Презентация PowerPoint</vt:lpstr>
      <vt:lpstr>Презентация PowerPoint</vt:lpstr>
      <vt:lpstr>Детство </vt:lpstr>
      <vt:lpstr>Взрослая жизнь и служба</vt:lpstr>
      <vt:lpstr>Презентация PowerPoint</vt:lpstr>
      <vt:lpstr>Презентация PowerPoint</vt:lpstr>
      <vt:lpstr>Достижения и смерть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Ольга</cp:lastModifiedBy>
  <cp:revision>4</cp:revision>
  <dcterms:created xsi:type="dcterms:W3CDTF">2023-04-09T09:16:47Z</dcterms:created>
  <dcterms:modified xsi:type="dcterms:W3CDTF">2023-05-19T15:31:20Z</dcterms:modified>
</cp:coreProperties>
</file>