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1" r:id="rId2"/>
    <p:sldId id="256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EB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83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5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0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00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17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9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48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04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2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87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6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E4CB2C-9311-49D0-9F8F-A8DB055A855C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5F5A86A-1951-4A53-B65F-C1BAB6CAEEF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26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4902" y="1030922"/>
            <a:ext cx="9144000" cy="3175317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Ядовитые растения</a:t>
            </a:r>
            <a:endParaRPr lang="ru-RU" sz="9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91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96456" y="2142146"/>
            <a:ext cx="2978332" cy="86265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Ядовитые растения</a:t>
            </a:r>
            <a:endParaRPr lang="ru-RU" sz="20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7574788" y="2253125"/>
            <a:ext cx="1239139" cy="505961"/>
          </a:xfrm>
          <a:prstGeom prst="rightArrow">
            <a:avLst/>
          </a:prstGeom>
          <a:solidFill>
            <a:srgbClr val="A1EB95"/>
          </a:solidFill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270401" y="226422"/>
            <a:ext cx="4254718" cy="5965371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Воздействие </a:t>
            </a:r>
            <a:r>
              <a:rPr lang="ru-RU" dirty="0"/>
              <a:t>ядовитых растений на организм может быть внутренним (отравление) и внешним (например, ожог кожи при контакте с растениями из рода борщевик). Отравление может вызывать слабость, головную боль, головокружение, першение в горле, боли в животе, пищевое отравление, рвоту, диарею, расстройство зрения и слуха, а в особо тяжёлых случаях — паралич и даже </a:t>
            </a:r>
            <a:r>
              <a:rPr lang="ru-RU" sz="1600" dirty="0"/>
              <a:t>летальный </a:t>
            </a:r>
            <a:r>
              <a:rPr lang="ru-RU" dirty="0"/>
              <a:t>исход. Различается и время, через которое проявляются симптомы отравления, — в некоторых случаях это минуты, в других воздействие ядовитых растений на организма становится заметным только через много месяцев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813927" y="1236618"/>
            <a:ext cx="3114332" cy="331814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dirty="0" smtClean="0"/>
              <a:t>Борщевик </a:t>
            </a:r>
            <a:r>
              <a:rPr lang="ru-RU" dirty="0"/>
              <a:t>Сосновского или </a:t>
            </a:r>
            <a:r>
              <a:rPr lang="ru-RU" dirty="0" err="1" smtClean="0"/>
              <a:t>борщевник</a:t>
            </a:r>
            <a:endParaRPr lang="ru-RU" dirty="0"/>
          </a:p>
          <a:p>
            <a:pPr marL="342900" indent="-342900" algn="ctr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Волчье Лыко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3. Болиголов пятнистый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4. Белена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5. Ландыш Майский.</a:t>
            </a:r>
          </a:p>
        </p:txBody>
      </p:sp>
    </p:spTree>
    <p:extLst>
      <p:ext uri="{BB962C8B-B14F-4D97-AF65-F5344CB8AC3E}">
        <p14:creationId xmlns:p14="http://schemas.microsoft.com/office/powerpoint/2010/main" val="270210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2" y="466900"/>
            <a:ext cx="5562870" cy="55628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33922" y="201876"/>
            <a:ext cx="4745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https://learningapps.org/watch?v=p77x252b322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2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461" y="560124"/>
            <a:ext cx="5729126" cy="57291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9517" y="290544"/>
            <a:ext cx="4641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https://learningapps.org/watch?v=p1i363jqn22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7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80</TotalTime>
  <Words>131</Words>
  <Application>Microsoft Office PowerPoint</Application>
  <PresentationFormat>Широкоэкранный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 Black</vt:lpstr>
      <vt:lpstr>Calibri</vt:lpstr>
      <vt:lpstr>Calibri Light</vt:lpstr>
      <vt:lpstr>Ретро</vt:lpstr>
      <vt:lpstr>Ядовитые растения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Шаповалова</dc:creator>
  <cp:lastModifiedBy>Диана Шаповалова</cp:lastModifiedBy>
  <cp:revision>11</cp:revision>
  <dcterms:created xsi:type="dcterms:W3CDTF">2023-04-03T13:51:25Z</dcterms:created>
  <dcterms:modified xsi:type="dcterms:W3CDTF">2023-05-15T09:33:42Z</dcterms:modified>
</cp:coreProperties>
</file>