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79D0C8-A7A4-4D0A-95DC-7ECDD5EDE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82FCFD-B5AF-4DF0-8F06-269F7E8B26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9FB921-976B-4102-A7F7-277B33FC0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84367B-6BB8-4368-A309-82F21BE4D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8B98C6-390C-41FC-BF5F-FF22080B9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524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36709-1D57-42C4-807E-77BAEDF9E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1ADD1C-3D79-4536-8CD9-4B67677A6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64FA84-7B5C-4B2B-BA0D-2F5BB9325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B4E25D-E014-4133-8B59-9E6408C2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7757C2-7B09-4D41-8CF2-851938B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71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7DF98F3-0187-4E81-8B33-6AB3121896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D81AC1-CA1E-493C-B8DC-33B42FC664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7086ED-176B-40BC-9846-63569E41D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DE0F20-CB61-4AAF-9C39-431FF28D2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697DC6-DC50-4F9F-A349-0F716BDD0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1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A617F5-0125-4CBD-AA5E-1D82825EB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4A6967-F7C0-4157-81D7-3AA01AAED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F3EDCB-C6CD-4D1C-AFC3-8B55A04CB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F4A4E3-2E33-4E09-9E83-E85D21444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9E1F6B-BC36-4952-9405-88E72200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43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43813-AC61-44B0-AC02-8C90B60B6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3673972-2EB0-41DF-A6BE-8827942E9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53A838-DA16-4CA4-B65F-AC56AFDC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126F09-B078-46C7-95F4-152A291DB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A70694-F77D-4F17-8C33-294BB950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78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C217A-4600-4230-AC68-D98022B33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4776DC-0267-4B94-A168-FAF64D67C5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04DF3E2-7D2C-4638-8DBE-3B690897D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1D516D-CCA8-4E24-81E6-4026AD9DA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DB4894-9A3F-471D-8A21-C693B6DE1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DB737A-95E2-4BB5-847D-6D6B2E10A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40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DE7E5A-0C49-470D-A11B-05E04B770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B5FA6F-692E-49A6-936E-50E558D5D9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F17DEE-D411-446D-9AA0-12CDBAE78D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57FEB6C-9B22-4BB8-8616-8F2F2689EF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9FABBBC-AC81-4EF9-B09A-A96323B993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71E46B9-1627-4A20-B84F-F16D16ABE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5C2C74F-A3D7-4351-99CB-7D50EB1B2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A831537-CD49-487F-8153-B4C4482FC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42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1FF11F-AC03-43BF-84DA-8CAAB555E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C65694-AE80-4F23-95F0-7E577ACFC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A5D1F53-1B21-4570-9DCD-68847CFA9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E0EDE9C-F8F2-45A7-B946-E2BDCDC63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802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583083E-0BDA-4750-8DA5-84D20429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8E247FA-378E-4FE3-A4D2-96CF1B213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17FD0B-FD1A-44BF-971D-37D286E77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13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64652-32C1-43A1-A4B1-BC1BADF1D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0EFA9C-BAF9-484B-974F-110FA0D0A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0E29F3-258A-4DD3-AE31-39809AD1A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1A7124-EBB3-4203-A613-4813A2BA8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6BB96F-35E0-4519-9FA2-602EE05A9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2FC558-B503-4130-B647-112A24E1C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67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830C24-9E13-4E01-83A6-16CE74BD4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A3D3FA5-120A-472F-A66D-81F29CFCEC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254B0B-107B-41DD-9C5A-CCA8570BD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F885CF-D2ED-437A-B695-EE74C7EBF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3A40EB-4954-4736-874E-A423F717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46A765-A65F-4B3D-B299-9536DEE23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96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5DA68-14E9-4A32-97DE-EACC9E93B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D625FC-626C-4A86-8649-4F112DECF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5F1625-7807-4973-A1BD-CF5D04239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23393-B3A3-4263-A944-03023A1FE6B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7E4D89-5407-400B-84F5-7F8EFA53E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55E98A-15D2-4773-BE84-7BB85CAC0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07F48-24AD-4272-81CA-A38D3919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75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4E13B-EC92-4000-83E8-84B8CD31F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i="1" dirty="0"/>
              <a:t>Загадки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3485B7-4D46-4598-BCF6-8DD05CF0B0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ahnschrift Condensed" panose="020B0502040204020203" pitchFamily="34" charset="0"/>
              </a:rPr>
              <a:t>О музыкальных инструментах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1B28B5-E7C6-4DCE-891F-9E525F1BF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532"/>
            <a:ext cx="12192000" cy="653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812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D21185-8DAC-4E3A-B8E0-23BBB9F0C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188" y="0"/>
            <a:ext cx="6864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7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1CDBB5-FC0C-451C-A747-C4CBCA9CD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02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DE77A3-B63D-4DA8-A999-95D4B7563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70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CF4C57-0137-40B3-A851-4FD817A8D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7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7710C1-72B8-4644-B3C8-A9519FE20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1" y="450377"/>
            <a:ext cx="10010268" cy="595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5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BCE60C-1112-484A-B2EB-1B8C76A0A2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496" y="-69376"/>
            <a:ext cx="6823880" cy="682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572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8CB7C9-7EE2-4AF1-9854-12BD85D74C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666" y="272956"/>
            <a:ext cx="6604378" cy="660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3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4847AF-AF81-49EF-862B-54342DFA20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913" y="43649"/>
            <a:ext cx="6862437" cy="686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62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32A428-C84D-40B2-9F8D-98DA6633A8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017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6351FB-4176-4AD0-BB3C-435484E88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09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Bahnschrift Condensed</vt:lpstr>
      <vt:lpstr>Calibri</vt:lpstr>
      <vt:lpstr>Calibri Light</vt:lpstr>
      <vt:lpstr>Тема Office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пк</dc:creator>
  <cp:lastModifiedBy>пк</cp:lastModifiedBy>
  <cp:revision>7</cp:revision>
  <dcterms:created xsi:type="dcterms:W3CDTF">2023-04-20T11:58:46Z</dcterms:created>
  <dcterms:modified xsi:type="dcterms:W3CDTF">2023-04-26T12:11:40Z</dcterms:modified>
</cp:coreProperties>
</file>